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1c530e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1c530e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e1c530e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e1c530e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e1c530e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e1c530e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e1c530e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e1c530e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e1c530ee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e1c530ee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BLYNK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358925" y="4350900"/>
            <a:ext cx="3785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Ing César Cruz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14" y="0"/>
            <a:ext cx="289177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964" y="0"/>
            <a:ext cx="28917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64" y="0"/>
            <a:ext cx="289177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389" y="0"/>
            <a:ext cx="28917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64" y="0"/>
            <a:ext cx="289177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9664" y="0"/>
            <a:ext cx="28917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114" y="0"/>
            <a:ext cx="28917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