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666564a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666564a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666564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666564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666564a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666564a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666564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666564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666564a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666564a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666564a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666564a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666564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666564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666564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666564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666564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666564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666564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666564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e666564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e666564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666564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666564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666564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666564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666564a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666564a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666564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666564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UBIDOTS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087"/>
            <a:ext cx="9143999" cy="481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313"/>
            <a:ext cx="9144001" cy="432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111"/>
            <a:ext cx="9143999" cy="435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921"/>
            <a:ext cx="9143999" cy="4779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7903"/>
            <a:ext cx="9144000" cy="440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364"/>
            <a:ext cx="9143999" cy="4328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0491"/>
            <a:ext cx="9144001" cy="434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286"/>
            <a:ext cx="9143999" cy="477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010"/>
            <a:ext cx="9144001" cy="5011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259" y="0"/>
            <a:ext cx="57874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0959"/>
            <a:ext cx="9144000" cy="404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4022"/>
            <a:ext cx="9144001" cy="4335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2515"/>
            <a:ext cx="9144001" cy="439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264"/>
            <a:ext cx="9143999" cy="435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676"/>
            <a:ext cx="9144001" cy="431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