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kp93oK3TkDlACe4z7tTi++XsT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6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7a0c339dc_0_145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ge7a0c339dc_0_145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e7a0c339dc_0_145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95e74abf1_0_34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e95e74abf1_0_34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ge95e74abf1_0_34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95e74abf1_0_23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e95e74abf1_0_23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e95e74abf1_0_23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95e74abf1_0_12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e95e74abf1_0_12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e95e74abf1_0_12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5e74abf1_0_45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e95e74abf1_0_45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e95e74abf1_0_45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95e74abf1_0_55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e95e74abf1_0_55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e95e74abf1_0_55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95e74abf1_0_73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e95e74abf1_0_73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e95e74abf1_0_73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bg>
      <p:bgPr>
        <a:solidFill>
          <a:srgbClr val="00206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/>
          <p:nvPr/>
        </p:nvSpPr>
        <p:spPr>
          <a:xfrm>
            <a:off x="8143876" y="114300"/>
            <a:ext cx="990599" cy="847725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25"/>
          <p:cNvCxnSpPr/>
          <p:nvPr/>
        </p:nvCxnSpPr>
        <p:spPr>
          <a:xfrm>
            <a:off x="3953963" y="0"/>
            <a:ext cx="2099733" cy="2523067"/>
          </a:xfrm>
          <a:prstGeom prst="straightConnector1">
            <a:avLst/>
          </a:prstGeom>
          <a:noFill/>
          <a:ln cap="flat" cmpd="sng" w="38100">
            <a:solidFill>
              <a:srgbClr val="E1E20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078"/>
              </a:srgbClr>
            </a:outerShdw>
          </a:effectLst>
        </p:spPr>
      </p:cxnSp>
      <p:cxnSp>
        <p:nvCxnSpPr>
          <p:cNvPr id="17" name="Google Shape;17;p25"/>
          <p:cNvCxnSpPr/>
          <p:nvPr/>
        </p:nvCxnSpPr>
        <p:spPr>
          <a:xfrm flipH="1" rot="10800000">
            <a:off x="3953963" y="2523068"/>
            <a:ext cx="2099733" cy="2620432"/>
          </a:xfrm>
          <a:prstGeom prst="straightConnector1">
            <a:avLst/>
          </a:prstGeom>
          <a:noFill/>
          <a:ln cap="flat" cmpd="sng" w="38100">
            <a:solidFill>
              <a:srgbClr val="E1E20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078"/>
              </a:srgbClr>
            </a:outerShdw>
          </a:effectLst>
        </p:spPr>
      </p:cxnSp>
      <p:sp>
        <p:nvSpPr>
          <p:cNvPr id="18" name="Google Shape;18;p25"/>
          <p:cNvSpPr/>
          <p:nvPr/>
        </p:nvSpPr>
        <p:spPr>
          <a:xfrm rot="10800000">
            <a:off x="-873760" y="2519680"/>
            <a:ext cx="6951164" cy="956734"/>
          </a:xfrm>
          <a:prstGeom prst="parallelogram">
            <a:avLst>
              <a:gd fmla="val 80531" name="adj"/>
            </a:avLst>
          </a:prstGeom>
          <a:solidFill>
            <a:srgbClr val="E1E202"/>
          </a:solidFill>
          <a:ln cap="flat" cmpd="sng" w="9525">
            <a:solidFill>
              <a:srgbClr val="E1E2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/>
          <p:nvPr/>
        </p:nvSpPr>
        <p:spPr>
          <a:xfrm>
            <a:off x="8509210" y="4360403"/>
            <a:ext cx="574334" cy="556386"/>
          </a:xfrm>
          <a:prstGeom prst="ellipse">
            <a:avLst/>
          </a:prstGeom>
          <a:solidFill>
            <a:srgbClr val="219D93"/>
          </a:solidFill>
          <a:ln cap="flat" cmpd="sng" w="57150">
            <a:solidFill>
              <a:srgbClr val="213F5E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800400" rotWithShape="0" algn="br" dir="8100000" dist="12700" sy="-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6"/>
          <p:cNvSpPr txBox="1"/>
          <p:nvPr/>
        </p:nvSpPr>
        <p:spPr>
          <a:xfrm>
            <a:off x="8490043" y="4507791"/>
            <a:ext cx="6126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1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6"/>
          <p:cNvSpPr txBox="1"/>
          <p:nvPr>
            <p:ph type="title"/>
          </p:nvPr>
        </p:nvSpPr>
        <p:spPr>
          <a:xfrm>
            <a:off x="839525" y="260925"/>
            <a:ext cx="4107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219D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79525" y="4712400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2" type="body"/>
          </p:nvPr>
        </p:nvSpPr>
        <p:spPr>
          <a:xfrm>
            <a:off x="176025" y="1389113"/>
            <a:ext cx="81384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5" name="Google Shape;25;p26"/>
          <p:cNvGrpSpPr/>
          <p:nvPr/>
        </p:nvGrpSpPr>
        <p:grpSpPr>
          <a:xfrm>
            <a:off x="839534" y="856682"/>
            <a:ext cx="2794329" cy="396954"/>
            <a:chOff x="731667" y="977319"/>
            <a:chExt cx="5012250" cy="396954"/>
          </a:xfrm>
        </p:grpSpPr>
        <p:sp>
          <p:nvSpPr>
            <p:cNvPr id="26" name="Google Shape;26;p26"/>
            <p:cNvSpPr/>
            <p:nvPr/>
          </p:nvSpPr>
          <p:spPr>
            <a:xfrm>
              <a:off x="731667" y="1019673"/>
              <a:ext cx="4743900" cy="354600"/>
            </a:xfrm>
            <a:prstGeom prst="parallelogram">
              <a:avLst>
                <a:gd fmla="val 25000" name="adj"/>
              </a:avLst>
            </a:prstGeom>
            <a:solidFill>
              <a:srgbClr val="E1E202"/>
            </a:solidFill>
            <a:ln cap="flat" cmpd="sng" w="9525">
              <a:solidFill>
                <a:srgbClr val="E1E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1000017" y="977319"/>
              <a:ext cx="4743900" cy="354600"/>
            </a:xfrm>
            <a:prstGeom prst="parallelogram">
              <a:avLst>
                <a:gd fmla="val 25000" name="adj"/>
              </a:avLst>
            </a:prstGeom>
            <a:solidFill>
              <a:srgbClr val="213F5E"/>
            </a:solidFill>
            <a:ln cap="flat" cmpd="sng" w="9525">
              <a:solidFill>
                <a:srgbClr val="213F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26"/>
          <p:cNvSpPr txBox="1"/>
          <p:nvPr>
            <p:ph idx="3" type="title"/>
          </p:nvPr>
        </p:nvSpPr>
        <p:spPr>
          <a:xfrm>
            <a:off x="1218400" y="856675"/>
            <a:ext cx="215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rgbClr val="00206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/>
          <p:nvPr/>
        </p:nvSpPr>
        <p:spPr>
          <a:xfrm>
            <a:off x="8143876" y="114300"/>
            <a:ext cx="990599" cy="847725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27"/>
          <p:cNvCxnSpPr/>
          <p:nvPr/>
        </p:nvCxnSpPr>
        <p:spPr>
          <a:xfrm>
            <a:off x="3953963" y="0"/>
            <a:ext cx="2099733" cy="2523067"/>
          </a:xfrm>
          <a:prstGeom prst="straightConnector1">
            <a:avLst/>
          </a:prstGeom>
          <a:noFill/>
          <a:ln cap="flat" cmpd="sng" w="38100">
            <a:solidFill>
              <a:srgbClr val="E1E20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078"/>
              </a:srgbClr>
            </a:outerShdw>
          </a:effectLst>
        </p:spPr>
      </p:cxnSp>
      <p:cxnSp>
        <p:nvCxnSpPr>
          <p:cNvPr id="32" name="Google Shape;32;p27"/>
          <p:cNvCxnSpPr/>
          <p:nvPr/>
        </p:nvCxnSpPr>
        <p:spPr>
          <a:xfrm flipH="1" rot="10800000">
            <a:off x="3953963" y="2523068"/>
            <a:ext cx="2099733" cy="2620432"/>
          </a:xfrm>
          <a:prstGeom prst="straightConnector1">
            <a:avLst/>
          </a:prstGeom>
          <a:noFill/>
          <a:ln cap="flat" cmpd="sng" w="38100">
            <a:solidFill>
              <a:srgbClr val="E1E20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078"/>
              </a:srgbClr>
            </a:outerShdw>
          </a:effectLst>
        </p:spPr>
      </p:cxnSp>
      <p:sp>
        <p:nvSpPr>
          <p:cNvPr id="33" name="Google Shape;33;p27"/>
          <p:cNvSpPr/>
          <p:nvPr/>
        </p:nvSpPr>
        <p:spPr>
          <a:xfrm rot="10800000">
            <a:off x="-863600" y="2514600"/>
            <a:ext cx="6951164" cy="956734"/>
          </a:xfrm>
          <a:prstGeom prst="parallelogram">
            <a:avLst>
              <a:gd fmla="val 80531" name="adj"/>
            </a:avLst>
          </a:prstGeom>
          <a:solidFill>
            <a:srgbClr val="B1D3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/37</a:t>
            </a:r>
            <a:endParaRPr/>
          </a:p>
        </p:txBody>
      </p:sp>
      <p:sp>
        <p:nvSpPr>
          <p:cNvPr id="13" name="Google Shape;13;p24"/>
          <p:cNvSpPr/>
          <p:nvPr/>
        </p:nvSpPr>
        <p:spPr>
          <a:xfrm>
            <a:off x="8143876" y="114300"/>
            <a:ext cx="990599" cy="8477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de.visualstudio.com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dejs.org/en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itkraken.com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96250" y="2470475"/>
            <a:ext cx="587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pt-BR" sz="1400" u="none" cap="none" strike="noStrik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Aula 02: </a:t>
            </a:r>
            <a:r>
              <a:rPr b="1" i="1" lang="pt-BR">
                <a:solidFill>
                  <a:srgbClr val="632423"/>
                </a:solidFill>
              </a:rPr>
              <a:t>DESENVOLVIMENTO DE APLICATIVOS PARA DISPOSITIVOS MÓVEIS</a:t>
            </a:r>
            <a:endParaRPr b="1" i="1" sz="1400" u="none" cap="none" strike="noStrike">
              <a:solidFill>
                <a:srgbClr val="6324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96250" y="2960300"/>
            <a:ext cx="624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</a:rPr>
              <a:t>Configurando a máquina para programar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96251" y="3508458"/>
            <a:ext cx="3925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Professor: Guilherme Figueiredo Terenciani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15/09/2019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7a0c339dc_0_145"/>
          <p:cNvSpPr txBox="1"/>
          <p:nvPr>
            <p:ph type="title"/>
          </p:nvPr>
        </p:nvSpPr>
        <p:spPr>
          <a:xfrm>
            <a:off x="839525" y="260925"/>
            <a:ext cx="4107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Aula02 - </a:t>
            </a:r>
            <a:r>
              <a:rPr lang="pt-BR"/>
              <a:t>Configurando a máquina para programar</a:t>
            </a:r>
            <a:endParaRPr/>
          </a:p>
        </p:txBody>
      </p:sp>
      <p:sp>
        <p:nvSpPr>
          <p:cNvPr id="48" name="Google Shape;48;ge7a0c339dc_0_145"/>
          <p:cNvSpPr txBox="1"/>
          <p:nvPr>
            <p:ph idx="1" type="subTitle"/>
          </p:nvPr>
        </p:nvSpPr>
        <p:spPr>
          <a:xfrm>
            <a:off x="79525" y="4712400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e7a0c339dc_0_145"/>
          <p:cNvSpPr txBox="1"/>
          <p:nvPr>
            <p:ph idx="2" type="body"/>
          </p:nvPr>
        </p:nvSpPr>
        <p:spPr>
          <a:xfrm>
            <a:off x="176025" y="1389113"/>
            <a:ext cx="81384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https://code.visualstudio.com/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e7a0c339dc_0_145"/>
          <p:cNvSpPr txBox="1"/>
          <p:nvPr>
            <p:ph idx="3" type="title"/>
          </p:nvPr>
        </p:nvSpPr>
        <p:spPr>
          <a:xfrm>
            <a:off x="1218400" y="856675"/>
            <a:ext cx="215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Instalando VSCode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51" name="Google Shape;51;ge7a0c339dc_0_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5099" y="630013"/>
            <a:ext cx="4666151" cy="35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5e74abf1_0_34"/>
          <p:cNvSpPr txBox="1"/>
          <p:nvPr>
            <p:ph type="title"/>
          </p:nvPr>
        </p:nvSpPr>
        <p:spPr>
          <a:xfrm>
            <a:off x="839525" y="260925"/>
            <a:ext cx="4107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Aula02 - Configurando a máquina para programar</a:t>
            </a:r>
            <a:endParaRPr/>
          </a:p>
        </p:txBody>
      </p:sp>
      <p:sp>
        <p:nvSpPr>
          <p:cNvPr id="58" name="Google Shape;58;ge95e74abf1_0_34"/>
          <p:cNvSpPr txBox="1"/>
          <p:nvPr>
            <p:ph idx="1" type="subTitle"/>
          </p:nvPr>
        </p:nvSpPr>
        <p:spPr>
          <a:xfrm>
            <a:off x="79525" y="4712400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ge95e74abf1_0_34"/>
          <p:cNvSpPr txBox="1"/>
          <p:nvPr>
            <p:ph idx="2" type="body"/>
          </p:nvPr>
        </p:nvSpPr>
        <p:spPr>
          <a:xfrm>
            <a:off x="176025" y="1389113"/>
            <a:ext cx="81384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https://nodejs.org/en/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e95e74abf1_0_34"/>
          <p:cNvSpPr txBox="1"/>
          <p:nvPr>
            <p:ph idx="3" type="title"/>
          </p:nvPr>
        </p:nvSpPr>
        <p:spPr>
          <a:xfrm>
            <a:off x="1218400" y="856675"/>
            <a:ext cx="215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Instalando Node.JS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61" name="Google Shape;61;ge95e74abf1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349" y="656850"/>
            <a:ext cx="4889500" cy="36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95e74abf1_0_23"/>
          <p:cNvSpPr txBox="1"/>
          <p:nvPr>
            <p:ph type="title"/>
          </p:nvPr>
        </p:nvSpPr>
        <p:spPr>
          <a:xfrm>
            <a:off x="839525" y="260925"/>
            <a:ext cx="4107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Aula02 - Configurando a máquina para programar</a:t>
            </a:r>
            <a:endParaRPr/>
          </a:p>
        </p:txBody>
      </p:sp>
      <p:sp>
        <p:nvSpPr>
          <p:cNvPr id="68" name="Google Shape;68;ge95e74abf1_0_23"/>
          <p:cNvSpPr txBox="1"/>
          <p:nvPr>
            <p:ph idx="1" type="subTitle"/>
          </p:nvPr>
        </p:nvSpPr>
        <p:spPr>
          <a:xfrm>
            <a:off x="79525" y="4712400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e95e74abf1_0_23"/>
          <p:cNvSpPr txBox="1"/>
          <p:nvPr>
            <p:ph idx="2" type="body"/>
          </p:nvPr>
        </p:nvSpPr>
        <p:spPr>
          <a:xfrm>
            <a:off x="176025" y="1389113"/>
            <a:ext cx="81384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e95e74abf1_0_23"/>
          <p:cNvSpPr txBox="1"/>
          <p:nvPr>
            <p:ph idx="3" type="title"/>
          </p:nvPr>
        </p:nvSpPr>
        <p:spPr>
          <a:xfrm>
            <a:off x="1218400" y="856675"/>
            <a:ext cx="215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Criar conta no Github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71" name="Google Shape;71;ge95e74abf1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302" y="355225"/>
            <a:ext cx="4213850" cy="372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95e74abf1_0_12"/>
          <p:cNvSpPr txBox="1"/>
          <p:nvPr>
            <p:ph type="title"/>
          </p:nvPr>
        </p:nvSpPr>
        <p:spPr>
          <a:xfrm>
            <a:off x="839525" y="260925"/>
            <a:ext cx="4107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Aula02 - Configurando a máquina para programar</a:t>
            </a:r>
            <a:endParaRPr/>
          </a:p>
        </p:txBody>
      </p:sp>
      <p:sp>
        <p:nvSpPr>
          <p:cNvPr id="78" name="Google Shape;78;ge95e74abf1_0_12"/>
          <p:cNvSpPr txBox="1"/>
          <p:nvPr>
            <p:ph idx="1" type="subTitle"/>
          </p:nvPr>
        </p:nvSpPr>
        <p:spPr>
          <a:xfrm>
            <a:off x="79525" y="4712400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e95e74abf1_0_12"/>
          <p:cNvSpPr txBox="1"/>
          <p:nvPr>
            <p:ph idx="2" type="body"/>
          </p:nvPr>
        </p:nvSpPr>
        <p:spPr>
          <a:xfrm>
            <a:off x="176025" y="1389113"/>
            <a:ext cx="81384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https://www.gitkraken.com/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95e74abf1_0_12"/>
          <p:cNvSpPr txBox="1"/>
          <p:nvPr>
            <p:ph idx="3" type="title"/>
          </p:nvPr>
        </p:nvSpPr>
        <p:spPr>
          <a:xfrm>
            <a:off x="1218400" y="856675"/>
            <a:ext cx="215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Instalando GitKraken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81" name="Google Shape;81;ge95e74abf1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103" y="343362"/>
            <a:ext cx="4678701" cy="39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5e74abf1_0_45"/>
          <p:cNvSpPr txBox="1"/>
          <p:nvPr>
            <p:ph type="title"/>
          </p:nvPr>
        </p:nvSpPr>
        <p:spPr>
          <a:xfrm>
            <a:off x="839525" y="260925"/>
            <a:ext cx="4107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Aula02 - Configurando a máquina para programar</a:t>
            </a:r>
            <a:endParaRPr/>
          </a:p>
        </p:txBody>
      </p:sp>
      <p:sp>
        <p:nvSpPr>
          <p:cNvPr id="88" name="Google Shape;88;ge95e74abf1_0_45"/>
          <p:cNvSpPr txBox="1"/>
          <p:nvPr>
            <p:ph idx="1" type="subTitle"/>
          </p:nvPr>
        </p:nvSpPr>
        <p:spPr>
          <a:xfrm>
            <a:off x="79525" y="4712400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e95e74abf1_0_45"/>
          <p:cNvSpPr txBox="1"/>
          <p:nvPr>
            <p:ph idx="2" type="body"/>
          </p:nvPr>
        </p:nvSpPr>
        <p:spPr>
          <a:xfrm>
            <a:off x="176025" y="1389113"/>
            <a:ext cx="81384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Já vem instalado no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Windows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e95e74abf1_0_45"/>
          <p:cNvSpPr txBox="1"/>
          <p:nvPr>
            <p:ph idx="3" type="title"/>
          </p:nvPr>
        </p:nvSpPr>
        <p:spPr>
          <a:xfrm>
            <a:off x="1218400" y="856675"/>
            <a:ext cx="215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PowerShell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91" name="Google Shape;91;ge95e74abf1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396" y="1386938"/>
            <a:ext cx="5424201" cy="26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95e74abf1_0_55"/>
          <p:cNvSpPr txBox="1"/>
          <p:nvPr>
            <p:ph type="title"/>
          </p:nvPr>
        </p:nvSpPr>
        <p:spPr>
          <a:xfrm>
            <a:off x="839525" y="260925"/>
            <a:ext cx="4107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Aula02 - Configurando a máquina para programar</a:t>
            </a:r>
            <a:endParaRPr/>
          </a:p>
        </p:txBody>
      </p:sp>
      <p:sp>
        <p:nvSpPr>
          <p:cNvPr id="98" name="Google Shape;98;ge95e74abf1_0_55"/>
          <p:cNvSpPr txBox="1"/>
          <p:nvPr>
            <p:ph idx="1" type="subTitle"/>
          </p:nvPr>
        </p:nvSpPr>
        <p:spPr>
          <a:xfrm>
            <a:off x="79525" y="4712400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e95e74abf1_0_55"/>
          <p:cNvSpPr txBox="1"/>
          <p:nvPr>
            <p:ph idx="3" type="title"/>
          </p:nvPr>
        </p:nvSpPr>
        <p:spPr>
          <a:xfrm>
            <a:off x="1218400" y="856675"/>
            <a:ext cx="215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Criar uma pasta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e95e74abf1_0_55"/>
          <p:cNvSpPr txBox="1"/>
          <p:nvPr>
            <p:ph idx="2" type="body"/>
          </p:nvPr>
        </p:nvSpPr>
        <p:spPr>
          <a:xfrm>
            <a:off x="176025" y="1389113"/>
            <a:ext cx="81384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Penso que</a:t>
            </a:r>
            <a:r>
              <a:rPr lang="pt-BR"/>
              <a:t> isso não precisa explicar né?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Minha pasta foi nomeada como </a:t>
            </a:r>
            <a:r>
              <a:rPr b="1" lang="pt-BR"/>
              <a:t>Desenvolvimento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Abrir a pasta no PowerShell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95e74abf1_0_73"/>
          <p:cNvSpPr txBox="1"/>
          <p:nvPr>
            <p:ph type="title"/>
          </p:nvPr>
        </p:nvSpPr>
        <p:spPr>
          <a:xfrm>
            <a:off x="839525" y="260925"/>
            <a:ext cx="4107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Aula02 - Configurando a máquina para programar</a:t>
            </a:r>
            <a:endParaRPr/>
          </a:p>
        </p:txBody>
      </p:sp>
      <p:sp>
        <p:nvSpPr>
          <p:cNvPr id="107" name="Google Shape;107;ge95e74abf1_0_73"/>
          <p:cNvSpPr txBox="1"/>
          <p:nvPr>
            <p:ph idx="1" type="subTitle"/>
          </p:nvPr>
        </p:nvSpPr>
        <p:spPr>
          <a:xfrm>
            <a:off x="79525" y="4712400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e95e74abf1_0_73"/>
          <p:cNvSpPr txBox="1"/>
          <p:nvPr>
            <p:ph idx="3" type="title"/>
          </p:nvPr>
        </p:nvSpPr>
        <p:spPr>
          <a:xfrm>
            <a:off x="1218400" y="856675"/>
            <a:ext cx="215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Criar uma pasta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e95e74abf1_0_73"/>
          <p:cNvSpPr txBox="1"/>
          <p:nvPr>
            <p:ph idx="2" type="body"/>
          </p:nvPr>
        </p:nvSpPr>
        <p:spPr>
          <a:xfrm>
            <a:off x="176025" y="1389113"/>
            <a:ext cx="81384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/>
              <a:t>Rodar os comandos:</a:t>
            </a:r>
            <a:br>
              <a:rPr lang="pt-BR"/>
            </a:br>
            <a:r>
              <a:rPr lang="pt-BR"/>
              <a:t>	npm install -g expo-cli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expo init Aula01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cd Aula01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npm start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2014-11-17T17:44:06Z</dcterms:created>
  <dc:creator>Luís Salgueiro</dc:creator>
</cp:coreProperties>
</file>