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Ilbd0P9JePDmbcwk4m8NpzrD/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6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7a0c339dc_0_145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e7a0c339dc_0_145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7a0c339dc_0_145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a49fcffd8_0_16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ea49fcffd8_0_1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ea49fcffd8_0_16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a49fcffd8_0_36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ea49fcffd8_0_3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ea49fcffd8_0_36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a49fcffd8_0_55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ea49fcffd8_0_55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a49fcffd8_0_55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a49fcffd8_0_25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ea49fcffd8_0_25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ea49fcffd8_0_25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49fcffd8_0_46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ea49fcffd8_0_4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ea49fcffd8_0_46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49fcffd8_0_65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ea49fcffd8_0_65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ea49fcffd8_0_65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bg>
      <p:bgPr>
        <a:solidFill>
          <a:srgbClr val="00206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/>
          <p:nvPr/>
        </p:nvSpPr>
        <p:spPr>
          <a:xfrm>
            <a:off x="8143876" y="114300"/>
            <a:ext cx="990599" cy="847725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25"/>
          <p:cNvCxnSpPr/>
          <p:nvPr/>
        </p:nvCxnSpPr>
        <p:spPr>
          <a:xfrm>
            <a:off x="3953963" y="0"/>
            <a:ext cx="2099733" cy="2523067"/>
          </a:xfrm>
          <a:prstGeom prst="straightConnector1">
            <a:avLst/>
          </a:prstGeom>
          <a:noFill/>
          <a:ln cap="flat" cmpd="sng" w="38100">
            <a:solidFill>
              <a:srgbClr val="E1E20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5686"/>
              </a:srgbClr>
            </a:outerShdw>
          </a:effectLst>
        </p:spPr>
      </p:cxnSp>
      <p:cxnSp>
        <p:nvCxnSpPr>
          <p:cNvPr id="17" name="Google Shape;17;p25"/>
          <p:cNvCxnSpPr/>
          <p:nvPr/>
        </p:nvCxnSpPr>
        <p:spPr>
          <a:xfrm flipH="1" rot="10800000">
            <a:off x="3953963" y="2523068"/>
            <a:ext cx="2099733" cy="2620432"/>
          </a:xfrm>
          <a:prstGeom prst="straightConnector1">
            <a:avLst/>
          </a:prstGeom>
          <a:noFill/>
          <a:ln cap="flat" cmpd="sng" w="38100">
            <a:solidFill>
              <a:srgbClr val="E1E20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5686"/>
              </a:srgbClr>
            </a:outerShdw>
          </a:effectLst>
        </p:spPr>
      </p:cxnSp>
      <p:sp>
        <p:nvSpPr>
          <p:cNvPr id="18" name="Google Shape;18;p25"/>
          <p:cNvSpPr/>
          <p:nvPr/>
        </p:nvSpPr>
        <p:spPr>
          <a:xfrm rot="10800000">
            <a:off x="-873760" y="2519680"/>
            <a:ext cx="6951164" cy="956734"/>
          </a:xfrm>
          <a:prstGeom prst="parallelogram">
            <a:avLst>
              <a:gd fmla="val 80531" name="adj"/>
            </a:avLst>
          </a:prstGeom>
          <a:solidFill>
            <a:srgbClr val="E1E202"/>
          </a:solidFill>
          <a:ln cap="flat" cmpd="sng" w="9525">
            <a:solidFill>
              <a:srgbClr val="E1E2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/>
          <p:nvPr/>
        </p:nvSpPr>
        <p:spPr>
          <a:xfrm>
            <a:off x="8509210" y="4360403"/>
            <a:ext cx="574334" cy="556386"/>
          </a:xfrm>
          <a:prstGeom prst="ellipse">
            <a:avLst/>
          </a:prstGeom>
          <a:solidFill>
            <a:srgbClr val="219D93"/>
          </a:solidFill>
          <a:ln cap="flat" cmpd="sng" w="57150">
            <a:solidFill>
              <a:srgbClr val="213F5E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800400" rotWithShape="0" algn="br" dir="8100000" dist="12700" sy="-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6"/>
          <p:cNvSpPr txBox="1"/>
          <p:nvPr/>
        </p:nvSpPr>
        <p:spPr>
          <a:xfrm>
            <a:off x="8490043" y="4507791"/>
            <a:ext cx="6126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6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219D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E"/>
              </a:buClr>
              <a:buSzPts val="1400"/>
              <a:buFont typeface="Arial"/>
              <a:buChar char="▶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5" name="Google Shape;25;p26"/>
          <p:cNvGrpSpPr/>
          <p:nvPr/>
        </p:nvGrpSpPr>
        <p:grpSpPr>
          <a:xfrm>
            <a:off x="839534" y="856682"/>
            <a:ext cx="2794329" cy="396954"/>
            <a:chOff x="731667" y="977319"/>
            <a:chExt cx="5012250" cy="396954"/>
          </a:xfrm>
        </p:grpSpPr>
        <p:sp>
          <p:nvSpPr>
            <p:cNvPr id="26" name="Google Shape;26;p26"/>
            <p:cNvSpPr/>
            <p:nvPr/>
          </p:nvSpPr>
          <p:spPr>
            <a:xfrm>
              <a:off x="731667" y="1019673"/>
              <a:ext cx="4743900" cy="354600"/>
            </a:xfrm>
            <a:prstGeom prst="parallelogram">
              <a:avLst>
                <a:gd fmla="val 25000" name="adj"/>
              </a:avLst>
            </a:prstGeom>
            <a:solidFill>
              <a:srgbClr val="E1E202"/>
            </a:solidFill>
            <a:ln cap="flat" cmpd="sng" w="9525">
              <a:solidFill>
                <a:srgbClr val="E1E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1000017" y="977319"/>
              <a:ext cx="4743900" cy="354600"/>
            </a:xfrm>
            <a:prstGeom prst="parallelogram">
              <a:avLst>
                <a:gd fmla="val 25000" name="adj"/>
              </a:avLst>
            </a:prstGeom>
            <a:solidFill>
              <a:srgbClr val="213F5E"/>
            </a:solidFill>
            <a:ln cap="flat" cmpd="sng" w="9525">
              <a:solidFill>
                <a:srgbClr val="213F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6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rgbClr val="00206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/>
          <p:nvPr/>
        </p:nvSpPr>
        <p:spPr>
          <a:xfrm>
            <a:off x="8143876" y="114300"/>
            <a:ext cx="990599" cy="847725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27"/>
          <p:cNvCxnSpPr/>
          <p:nvPr/>
        </p:nvCxnSpPr>
        <p:spPr>
          <a:xfrm>
            <a:off x="3953963" y="0"/>
            <a:ext cx="2099733" cy="2523067"/>
          </a:xfrm>
          <a:prstGeom prst="straightConnector1">
            <a:avLst/>
          </a:prstGeom>
          <a:noFill/>
          <a:ln cap="flat" cmpd="sng" w="38100">
            <a:solidFill>
              <a:srgbClr val="E1E20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5686"/>
              </a:srgbClr>
            </a:outerShdw>
          </a:effectLst>
        </p:spPr>
      </p:cxnSp>
      <p:cxnSp>
        <p:nvCxnSpPr>
          <p:cNvPr id="32" name="Google Shape;32;p27"/>
          <p:cNvCxnSpPr/>
          <p:nvPr/>
        </p:nvCxnSpPr>
        <p:spPr>
          <a:xfrm flipH="1" rot="10800000">
            <a:off x="3953963" y="2523068"/>
            <a:ext cx="2099733" cy="2620432"/>
          </a:xfrm>
          <a:prstGeom prst="straightConnector1">
            <a:avLst/>
          </a:prstGeom>
          <a:noFill/>
          <a:ln cap="flat" cmpd="sng" w="38100">
            <a:solidFill>
              <a:srgbClr val="E1E20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5686"/>
              </a:srgbClr>
            </a:outerShdw>
          </a:effectLst>
        </p:spPr>
      </p:cxnSp>
      <p:sp>
        <p:nvSpPr>
          <p:cNvPr id="33" name="Google Shape;33;p27"/>
          <p:cNvSpPr/>
          <p:nvPr/>
        </p:nvSpPr>
        <p:spPr>
          <a:xfrm rot="10800000">
            <a:off x="-863600" y="2514600"/>
            <a:ext cx="6951164" cy="956734"/>
          </a:xfrm>
          <a:prstGeom prst="parallelogram">
            <a:avLst>
              <a:gd fmla="val 80531" name="adj"/>
            </a:avLst>
          </a:prstGeom>
          <a:solidFill>
            <a:srgbClr val="B1D3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r>
              <a:rPr lang="pt-BR"/>
              <a:t>/37</a:t>
            </a:r>
            <a:endParaRPr/>
          </a:p>
        </p:txBody>
      </p:sp>
      <p:sp>
        <p:nvSpPr>
          <p:cNvPr id="13" name="Google Shape;13;p24"/>
          <p:cNvSpPr/>
          <p:nvPr/>
        </p:nvSpPr>
        <p:spPr>
          <a:xfrm>
            <a:off x="8143876" y="114300"/>
            <a:ext cx="990599" cy="8477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96250" y="2470475"/>
            <a:ext cx="587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pt-BR" sz="1400" u="none" cap="none" strike="noStrik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Aula 0</a:t>
            </a:r>
            <a:r>
              <a:rPr b="1" i="1" lang="pt-BR">
                <a:solidFill>
                  <a:srgbClr val="632423"/>
                </a:solidFill>
              </a:rPr>
              <a:t>3</a:t>
            </a:r>
            <a:r>
              <a:rPr b="1" i="1" lang="pt-BR" sz="1400" u="none" cap="none" strike="noStrik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: DESENVOLVIMENTO DE APLICATIVOS PARA DISPOSITIVOS MÓVEIS</a:t>
            </a:r>
            <a:endParaRPr b="1" i="1" sz="1400" u="none" cap="none" strike="noStrike">
              <a:solidFill>
                <a:srgbClr val="6324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96250" y="2960300"/>
            <a:ext cx="624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</a:rPr>
              <a:t>React Native Fundamentos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96251" y="3508458"/>
            <a:ext cx="3925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Professor: Guilherme Figueiredo Terenciani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15/09/2019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7a0c339dc_0_145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Aula03 - React Native Fundamentos</a:t>
            </a:r>
            <a:endParaRPr/>
          </a:p>
        </p:txBody>
      </p:sp>
      <p:sp>
        <p:nvSpPr>
          <p:cNvPr id="48" name="Google Shape;48;ge7a0c339dc_0_145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e7a0c339dc_0_145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pt-BR"/>
              <a:t>React Native é um framework JavaScript;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pt-BR"/>
              <a:t>Nativamente renderiza aplicações mobile para iOS e Android;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pt-BR"/>
              <a:t>Uma biblioteca de código aberto para construção de interfaces de usuário com JavaScript;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Em outras palavras: permite que desenvolvedores web escrevam aplicações mobiles com o conforto de utilizar JavaScript.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e7a0c339dc_0_145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react native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a49fcffd8_0_16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Aula03 - React Native Fundamentos</a:t>
            </a:r>
            <a:endParaRPr/>
          </a:p>
        </p:txBody>
      </p:sp>
      <p:sp>
        <p:nvSpPr>
          <p:cNvPr id="57" name="Google Shape;57;gea49fcffd8_0_16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ea49fcffd8_0_16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pt-BR"/>
              <a:t>Basicamente, nós programamos nossa aplicação utilizando react native e ela faz a ponte entre o iOS e Android;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ea49fcffd8_0_16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react native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60" name="Google Shape;60;gea49fcffd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50" y="2319354"/>
            <a:ext cx="7391499" cy="18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a49fcffd8_0_36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Aula03 - React Native Fundamentos</a:t>
            </a:r>
            <a:endParaRPr/>
          </a:p>
        </p:txBody>
      </p:sp>
      <p:sp>
        <p:nvSpPr>
          <p:cNvPr id="67" name="Google Shape;67;gea49fcffd8_0_36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a49fcffd8_0_36"/>
          <p:cNvSpPr txBox="1"/>
          <p:nvPr>
            <p:ph idx="2" type="body"/>
          </p:nvPr>
        </p:nvSpPr>
        <p:spPr>
          <a:xfrm>
            <a:off x="176025" y="1389125"/>
            <a:ext cx="32922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pt-BR"/>
              <a:t>Basicamente, nós programamos nossa aplicação utilizando react native e ela faz a ponte entre o iOS e Android;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ea49fcffd8_0_36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react native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70" name="Google Shape;70;gea49fcffd8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800" y="1389113"/>
            <a:ext cx="4848026" cy="32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a49fcffd8_0_55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Aula03 - React Native Fundamentos</a:t>
            </a:r>
            <a:endParaRPr/>
          </a:p>
        </p:txBody>
      </p:sp>
      <p:sp>
        <p:nvSpPr>
          <p:cNvPr id="77" name="Google Shape;77;gea49fcffd8_0_55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ea49fcffd8_0_55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react native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79" name="Google Shape;79;gea49fcffd8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400" y="1460850"/>
            <a:ext cx="6209063" cy="32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49fcffd8_0_25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Aula03 - React Native Fundamentos</a:t>
            </a:r>
            <a:endParaRPr/>
          </a:p>
        </p:txBody>
      </p:sp>
      <p:sp>
        <p:nvSpPr>
          <p:cNvPr id="86" name="Google Shape;86;gea49fcffd8_0_25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49fcffd8_0_25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pt-BR"/>
              <a:t>No React Native, nós iremos escrever nossas telas utilizando JSX;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pt-BR"/>
              <a:t>Combinando marcações com JavaScript;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ea49fcffd8_0_25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JSX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89" name="Google Shape;89;gea49fcffd8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25" y="2761663"/>
            <a:ext cx="59436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49fcffd8_0_46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Aula03 - React Native Fundamentos</a:t>
            </a:r>
            <a:endParaRPr/>
          </a:p>
        </p:txBody>
      </p:sp>
      <p:sp>
        <p:nvSpPr>
          <p:cNvPr id="96" name="Google Shape;96;gea49fcffd8_0_46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ea49fcffd8_0_46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pt-BR"/>
              <a:t>No React Native, nós iremos escrever nossas telas utilizando JSX;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pt-BR"/>
              <a:t>Combinando marcações com JavaScript;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ea49fcffd8_0_46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JSX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99" name="Google Shape;99;gea49fcffd8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25" y="2761663"/>
            <a:ext cx="59436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a49fcffd8_0_65"/>
          <p:cNvSpPr txBox="1"/>
          <p:nvPr>
            <p:ph type="title"/>
          </p:nvPr>
        </p:nvSpPr>
        <p:spPr>
          <a:xfrm>
            <a:off x="839525" y="260925"/>
            <a:ext cx="4107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Aula03 - React Native Fundamentos</a:t>
            </a:r>
            <a:endParaRPr/>
          </a:p>
        </p:txBody>
      </p:sp>
      <p:sp>
        <p:nvSpPr>
          <p:cNvPr id="106" name="Google Shape;106;gea49fcffd8_0_65"/>
          <p:cNvSpPr txBox="1"/>
          <p:nvPr>
            <p:ph idx="1" type="subTitle"/>
          </p:nvPr>
        </p:nvSpPr>
        <p:spPr>
          <a:xfrm>
            <a:off x="79525" y="4712400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ea49fcffd8_0_65"/>
          <p:cNvSpPr txBox="1"/>
          <p:nvPr>
            <p:ph idx="2" type="body"/>
          </p:nvPr>
        </p:nvSpPr>
        <p:spPr>
          <a:xfrm>
            <a:off x="176025" y="1389113"/>
            <a:ext cx="8138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pt-BR"/>
              <a:t>Todo código ReactNative reside em componentes;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ea49fcffd8_0_65"/>
          <p:cNvSpPr txBox="1"/>
          <p:nvPr>
            <p:ph idx="3" type="title"/>
          </p:nvPr>
        </p:nvSpPr>
        <p:spPr>
          <a:xfrm>
            <a:off x="1218400" y="856675"/>
            <a:ext cx="2159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Componetes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09" name="Google Shape;109;gea49fcffd8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00" y="2319338"/>
            <a:ext cx="27432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ea49fcffd8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5475" y="2373175"/>
            <a:ext cx="2737698" cy="108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ea49fcffd8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5275" y="2319350"/>
            <a:ext cx="2548166" cy="10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2014-11-17T17:44:06Z</dcterms:created>
  <dc:creator>Luís Salgueiro</dc:creator>
</cp:coreProperties>
</file>