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61" r:id="rId3"/>
    <p:sldId id="257" r:id="rId4"/>
    <p:sldId id="258" r:id="rId5"/>
    <p:sldId id="259" r:id="rId6"/>
    <p:sldId id="263" r:id="rId7"/>
    <p:sldId id="260" r:id="rId8"/>
    <p:sldId id="262" r:id="rId9"/>
    <p:sldId id="264" r:id="rId10"/>
    <p:sldId id="410" r:id="rId11"/>
    <p:sldId id="402" r:id="rId12"/>
    <p:sldId id="403" r:id="rId13"/>
    <p:sldId id="404" r:id="rId14"/>
    <p:sldId id="405" r:id="rId15"/>
    <p:sldId id="408" r:id="rId16"/>
    <p:sldId id="409" r:id="rId17"/>
    <p:sldId id="406" r:id="rId18"/>
    <p:sldId id="407" r:id="rId19"/>
    <p:sldId id="374" r:id="rId20"/>
    <p:sldId id="376" r:id="rId21"/>
    <p:sldId id="375" r:id="rId22"/>
    <p:sldId id="377" r:id="rId23"/>
    <p:sldId id="26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DD075E-5DC5-4459-80DA-6D2A393A5A87}" v="4" dt="2020-03-11T23:16:57.880"/>
    <p1510:client id="{D086EC0D-DDB2-4E0E-8864-0B0BE33FC1D1}" v="14" dt="2020-02-18T01:32:53.6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io Maqueise Alécio Pinheiro" userId="85c109d62247bb25" providerId="LiveId" clId="{6CC5F394-0A3F-4027-8E72-6D2D3D3B67CC}"/>
    <pc:docChg chg="modSld">
      <pc:chgData name="Caio Maqueise Alécio Pinheiro" userId="85c109d62247bb25" providerId="LiveId" clId="{6CC5F394-0A3F-4027-8E72-6D2D3D3B67CC}" dt="2019-10-12T02:09:13.066" v="29" actId="20577"/>
      <pc:docMkLst>
        <pc:docMk/>
      </pc:docMkLst>
      <pc:sldChg chg="modSp">
        <pc:chgData name="Caio Maqueise Alécio Pinheiro" userId="85c109d62247bb25" providerId="LiveId" clId="{6CC5F394-0A3F-4027-8E72-6D2D3D3B67CC}" dt="2019-10-12T02:09:13.066" v="29" actId="20577"/>
        <pc:sldMkLst>
          <pc:docMk/>
          <pc:sldMk cId="3302438112" sldId="256"/>
        </pc:sldMkLst>
        <pc:spChg chg="mod">
          <ac:chgData name="Caio Maqueise Alécio Pinheiro" userId="85c109d62247bb25" providerId="LiveId" clId="{6CC5F394-0A3F-4027-8E72-6D2D3D3B67CC}" dt="2019-10-12T02:09:13.066" v="29" actId="20577"/>
          <ac:spMkLst>
            <pc:docMk/>
            <pc:sldMk cId="3302438112" sldId="256"/>
            <ac:spMk id="2" creationId="{7F8EEE6D-9D24-4A91-A087-71FC36DF204E}"/>
          </ac:spMkLst>
        </pc:spChg>
      </pc:sldChg>
    </pc:docChg>
  </pc:docChgLst>
  <pc:docChgLst>
    <pc:chgData name="Caio Maqueise Alécio Pinheiro" userId="85c109d62247bb25" providerId="LiveId" clId="{D086EC0D-DDB2-4E0E-8864-0B0BE33FC1D1}"/>
    <pc:docChg chg="custSel addSld modSld modMainMaster">
      <pc:chgData name="Caio Maqueise Alécio Pinheiro" userId="85c109d62247bb25" providerId="LiveId" clId="{D086EC0D-DDB2-4E0E-8864-0B0BE33FC1D1}" dt="2020-02-18T01:32:53.607" v="92"/>
      <pc:docMkLst>
        <pc:docMk/>
      </pc:docMkLst>
      <pc:sldChg chg="modSp">
        <pc:chgData name="Caio Maqueise Alécio Pinheiro" userId="85c109d62247bb25" providerId="LiveId" clId="{D086EC0D-DDB2-4E0E-8864-0B0BE33FC1D1}" dt="2020-02-14T19:52:34.251" v="0"/>
        <pc:sldMkLst>
          <pc:docMk/>
          <pc:sldMk cId="3302438112" sldId="256"/>
        </pc:sldMkLst>
        <pc:spChg chg="mod">
          <ac:chgData name="Caio Maqueise Alécio Pinheiro" userId="85c109d62247bb25" providerId="LiveId" clId="{D086EC0D-DDB2-4E0E-8864-0B0BE33FC1D1}" dt="2020-02-14T19:52:34.251" v="0"/>
          <ac:spMkLst>
            <pc:docMk/>
            <pc:sldMk cId="3302438112" sldId="256"/>
            <ac:spMk id="2" creationId="{7F8EEE6D-9D24-4A91-A087-71FC36DF204E}"/>
          </ac:spMkLst>
        </pc:spChg>
      </pc:sldChg>
      <pc:sldChg chg="modSp mod">
        <pc:chgData name="Caio Maqueise Alécio Pinheiro" userId="85c109d62247bb25" providerId="LiveId" clId="{D086EC0D-DDB2-4E0E-8864-0B0BE33FC1D1}" dt="2020-02-18T01:22:59.707" v="30"/>
        <pc:sldMkLst>
          <pc:docMk/>
          <pc:sldMk cId="2147123285" sldId="257"/>
        </pc:sldMkLst>
        <pc:spChg chg="mod">
          <ac:chgData name="Caio Maqueise Alécio Pinheiro" userId="85c109d62247bb25" providerId="LiveId" clId="{D086EC0D-DDB2-4E0E-8864-0B0BE33FC1D1}" dt="2020-02-18T01:22:59.707" v="30"/>
          <ac:spMkLst>
            <pc:docMk/>
            <pc:sldMk cId="2147123285" sldId="257"/>
            <ac:spMk id="2" creationId="{B8B682FC-7FE5-43DF-A0C6-C9A01C20F92C}"/>
          </ac:spMkLst>
        </pc:spChg>
      </pc:sldChg>
      <pc:sldChg chg="modSp mod">
        <pc:chgData name="Caio Maqueise Alécio Pinheiro" userId="85c109d62247bb25" providerId="LiveId" clId="{D086EC0D-DDB2-4E0E-8864-0B0BE33FC1D1}" dt="2020-02-18T01:23:32.964" v="32"/>
        <pc:sldMkLst>
          <pc:docMk/>
          <pc:sldMk cId="248730585" sldId="258"/>
        </pc:sldMkLst>
        <pc:spChg chg="mod">
          <ac:chgData name="Caio Maqueise Alécio Pinheiro" userId="85c109d62247bb25" providerId="LiveId" clId="{D086EC0D-DDB2-4E0E-8864-0B0BE33FC1D1}" dt="2020-02-18T01:23:32.964" v="32"/>
          <ac:spMkLst>
            <pc:docMk/>
            <pc:sldMk cId="248730585" sldId="258"/>
            <ac:spMk id="2" creationId="{B1D8A1E5-67A1-41B1-99AB-EDDEFFCB85A1}"/>
          </ac:spMkLst>
        </pc:spChg>
      </pc:sldChg>
      <pc:sldChg chg="modSp mod">
        <pc:chgData name="Caio Maqueise Alécio Pinheiro" userId="85c109d62247bb25" providerId="LiveId" clId="{D086EC0D-DDB2-4E0E-8864-0B0BE33FC1D1}" dt="2020-02-18T01:20:39.145" v="2" actId="27636"/>
        <pc:sldMkLst>
          <pc:docMk/>
          <pc:sldMk cId="1403819572" sldId="260"/>
        </pc:sldMkLst>
        <pc:spChg chg="mod">
          <ac:chgData name="Caio Maqueise Alécio Pinheiro" userId="85c109d62247bb25" providerId="LiveId" clId="{D086EC0D-DDB2-4E0E-8864-0B0BE33FC1D1}" dt="2020-02-18T01:20:39.145" v="2" actId="27636"/>
          <ac:spMkLst>
            <pc:docMk/>
            <pc:sldMk cId="1403819572" sldId="260"/>
            <ac:spMk id="2" creationId="{7F5EE029-7046-425F-A296-A4D849D8042B}"/>
          </ac:spMkLst>
        </pc:spChg>
      </pc:sldChg>
      <pc:sldChg chg="addSp delSp modSp mod">
        <pc:chgData name="Caio Maqueise Alécio Pinheiro" userId="85c109d62247bb25" providerId="LiveId" clId="{D086EC0D-DDB2-4E0E-8864-0B0BE33FC1D1}" dt="2020-02-18T01:22:49.967" v="29" actId="1440"/>
        <pc:sldMkLst>
          <pc:docMk/>
          <pc:sldMk cId="895127982" sldId="261"/>
        </pc:sldMkLst>
        <pc:spChg chg="add del mod">
          <ac:chgData name="Caio Maqueise Alécio Pinheiro" userId="85c109d62247bb25" providerId="LiveId" clId="{D086EC0D-DDB2-4E0E-8864-0B0BE33FC1D1}" dt="2020-02-18T01:21:44.833" v="17" actId="478"/>
          <ac:spMkLst>
            <pc:docMk/>
            <pc:sldMk cId="895127982" sldId="261"/>
            <ac:spMk id="6" creationId="{AB04C6C9-0A20-4C22-AECC-3CF3D91FC367}"/>
          </ac:spMkLst>
        </pc:spChg>
        <pc:picChg chg="add del mod">
          <ac:chgData name="Caio Maqueise Alécio Pinheiro" userId="85c109d62247bb25" providerId="LiveId" clId="{D086EC0D-DDB2-4E0E-8864-0B0BE33FC1D1}" dt="2020-02-18T01:22:29.394" v="22" actId="478"/>
          <ac:picMkLst>
            <pc:docMk/>
            <pc:sldMk cId="895127982" sldId="261"/>
            <ac:picMk id="5" creationId="{705A3D8A-1210-4CD2-BAB4-A473F441D7EC}"/>
          </ac:picMkLst>
        </pc:picChg>
        <pc:picChg chg="add mod">
          <ac:chgData name="Caio Maqueise Alécio Pinheiro" userId="85c109d62247bb25" providerId="LiveId" clId="{D086EC0D-DDB2-4E0E-8864-0B0BE33FC1D1}" dt="2020-02-18T01:22:49.967" v="29" actId="1440"/>
          <ac:picMkLst>
            <pc:docMk/>
            <pc:sldMk cId="895127982" sldId="261"/>
            <ac:picMk id="8" creationId="{0F0E3E98-0010-4353-8D9A-016143FA049E}"/>
          </ac:picMkLst>
        </pc:picChg>
      </pc:sldChg>
      <pc:sldChg chg="modSp mod">
        <pc:chgData name="Caio Maqueise Alécio Pinheiro" userId="85c109d62247bb25" providerId="LiveId" clId="{D086EC0D-DDB2-4E0E-8864-0B0BE33FC1D1}" dt="2020-02-18T01:20:39.410" v="3" actId="27636"/>
        <pc:sldMkLst>
          <pc:docMk/>
          <pc:sldMk cId="746406632" sldId="262"/>
        </pc:sldMkLst>
        <pc:spChg chg="mod">
          <ac:chgData name="Caio Maqueise Alécio Pinheiro" userId="85c109d62247bb25" providerId="LiveId" clId="{D086EC0D-DDB2-4E0E-8864-0B0BE33FC1D1}" dt="2020-02-18T01:20:39.410" v="3" actId="27636"/>
          <ac:spMkLst>
            <pc:docMk/>
            <pc:sldMk cId="746406632" sldId="262"/>
            <ac:spMk id="2" creationId="{D4662B77-8710-434E-A0B2-B6D75B2DE625}"/>
          </ac:spMkLst>
        </pc:spChg>
      </pc:sldChg>
      <pc:sldChg chg="modSp mod">
        <pc:chgData name="Caio Maqueise Alécio Pinheiro" userId="85c109d62247bb25" providerId="LiveId" clId="{D086EC0D-DDB2-4E0E-8864-0B0BE33FC1D1}" dt="2020-02-18T01:24:14.619" v="36" actId="1076"/>
        <pc:sldMkLst>
          <pc:docMk/>
          <pc:sldMk cId="2341708074" sldId="264"/>
        </pc:sldMkLst>
        <pc:spChg chg="mod">
          <ac:chgData name="Caio Maqueise Alécio Pinheiro" userId="85c109d62247bb25" providerId="LiveId" clId="{D086EC0D-DDB2-4E0E-8864-0B0BE33FC1D1}" dt="2020-02-18T01:20:39.433" v="4" actId="27636"/>
          <ac:spMkLst>
            <pc:docMk/>
            <pc:sldMk cId="2341708074" sldId="264"/>
            <ac:spMk id="2" creationId="{3135DBB0-B65B-4ACD-874B-BC4F589CC48D}"/>
          </ac:spMkLst>
        </pc:spChg>
        <pc:spChg chg="mod">
          <ac:chgData name="Caio Maqueise Alécio Pinheiro" userId="85c109d62247bb25" providerId="LiveId" clId="{D086EC0D-DDB2-4E0E-8864-0B0BE33FC1D1}" dt="2020-02-18T01:24:05.034" v="34" actId="1076"/>
          <ac:spMkLst>
            <pc:docMk/>
            <pc:sldMk cId="2341708074" sldId="264"/>
            <ac:spMk id="3" creationId="{F8FA098B-49B6-4C7D-8773-8D3D8E9E5927}"/>
          </ac:spMkLst>
        </pc:spChg>
        <pc:spChg chg="mod">
          <ac:chgData name="Caio Maqueise Alécio Pinheiro" userId="85c109d62247bb25" providerId="LiveId" clId="{D086EC0D-DDB2-4E0E-8864-0B0BE33FC1D1}" dt="2020-02-18T01:24:11.430" v="35" actId="1076"/>
          <ac:spMkLst>
            <pc:docMk/>
            <pc:sldMk cId="2341708074" sldId="264"/>
            <ac:spMk id="8" creationId="{A208563F-E312-4B07-9380-57438951BE38}"/>
          </ac:spMkLst>
        </pc:spChg>
        <pc:spChg chg="mod">
          <ac:chgData name="Caio Maqueise Alécio Pinheiro" userId="85c109d62247bb25" providerId="LiveId" clId="{D086EC0D-DDB2-4E0E-8864-0B0BE33FC1D1}" dt="2020-02-18T01:24:14.619" v="36" actId="1076"/>
          <ac:spMkLst>
            <pc:docMk/>
            <pc:sldMk cId="2341708074" sldId="264"/>
            <ac:spMk id="9" creationId="{EBF1B99D-9B38-4C37-ADFA-C984C1729B15}"/>
          </ac:spMkLst>
        </pc:spChg>
        <pc:picChg chg="mod">
          <ac:chgData name="Caio Maqueise Alécio Pinheiro" userId="85c109d62247bb25" providerId="LiveId" clId="{D086EC0D-DDB2-4E0E-8864-0B0BE33FC1D1}" dt="2020-02-18T01:23:58.593" v="33" actId="1076"/>
          <ac:picMkLst>
            <pc:docMk/>
            <pc:sldMk cId="2341708074" sldId="264"/>
            <ac:picMk id="6" creationId="{27908A95-B972-414D-9F5F-C99922D764A7}"/>
          </ac:picMkLst>
        </pc:picChg>
      </pc:sldChg>
      <pc:sldChg chg="modSp mod">
        <pc:chgData name="Caio Maqueise Alécio Pinheiro" userId="85c109d62247bb25" providerId="LiveId" clId="{D086EC0D-DDB2-4E0E-8864-0B0BE33FC1D1}" dt="2020-02-18T01:27:44.279" v="41" actId="12"/>
        <pc:sldMkLst>
          <pc:docMk/>
          <pc:sldMk cId="395614813" sldId="265"/>
        </pc:sldMkLst>
        <pc:spChg chg="mod">
          <ac:chgData name="Caio Maqueise Alécio Pinheiro" userId="85c109d62247bb25" providerId="LiveId" clId="{D086EC0D-DDB2-4E0E-8864-0B0BE33FC1D1}" dt="2020-02-18T01:20:39.440" v="5" actId="27636"/>
          <ac:spMkLst>
            <pc:docMk/>
            <pc:sldMk cId="395614813" sldId="265"/>
            <ac:spMk id="2" creationId="{75CE6743-04CF-4797-A8AE-4EBD4797F4C1}"/>
          </ac:spMkLst>
        </pc:spChg>
        <pc:spChg chg="mod">
          <ac:chgData name="Caio Maqueise Alécio Pinheiro" userId="85c109d62247bb25" providerId="LiveId" clId="{D086EC0D-DDB2-4E0E-8864-0B0BE33FC1D1}" dt="2020-02-18T01:27:44.279" v="41" actId="12"/>
          <ac:spMkLst>
            <pc:docMk/>
            <pc:sldMk cId="395614813" sldId="265"/>
            <ac:spMk id="3" creationId="{9058148C-3BEE-4386-9E44-2CF1D512C827}"/>
          </ac:spMkLst>
        </pc:spChg>
      </pc:sldChg>
      <pc:sldChg chg="add">
        <pc:chgData name="Caio Maqueise Alécio Pinheiro" userId="85c109d62247bb25" providerId="LiveId" clId="{D086EC0D-DDB2-4E0E-8864-0B0BE33FC1D1}" dt="2020-02-18T01:32:53.607" v="92"/>
        <pc:sldMkLst>
          <pc:docMk/>
          <pc:sldMk cId="3009806851" sldId="374"/>
        </pc:sldMkLst>
      </pc:sldChg>
      <pc:sldChg chg="add">
        <pc:chgData name="Caio Maqueise Alécio Pinheiro" userId="85c109d62247bb25" providerId="LiveId" clId="{D086EC0D-DDB2-4E0E-8864-0B0BE33FC1D1}" dt="2020-02-18T01:32:53.607" v="92"/>
        <pc:sldMkLst>
          <pc:docMk/>
          <pc:sldMk cId="3551012159" sldId="375"/>
        </pc:sldMkLst>
      </pc:sldChg>
      <pc:sldChg chg="add">
        <pc:chgData name="Caio Maqueise Alécio Pinheiro" userId="85c109d62247bb25" providerId="LiveId" clId="{D086EC0D-DDB2-4E0E-8864-0B0BE33FC1D1}" dt="2020-02-18T01:32:53.607" v="92"/>
        <pc:sldMkLst>
          <pc:docMk/>
          <pc:sldMk cId="1818706716" sldId="376"/>
        </pc:sldMkLst>
      </pc:sldChg>
      <pc:sldChg chg="add">
        <pc:chgData name="Caio Maqueise Alécio Pinheiro" userId="85c109d62247bb25" providerId="LiveId" clId="{D086EC0D-DDB2-4E0E-8864-0B0BE33FC1D1}" dt="2020-02-18T01:32:53.607" v="92"/>
        <pc:sldMkLst>
          <pc:docMk/>
          <pc:sldMk cId="4280666069" sldId="377"/>
        </pc:sldMkLst>
      </pc:sldChg>
      <pc:sldChg chg="modSp add mod">
        <pc:chgData name="Caio Maqueise Alécio Pinheiro" userId="85c109d62247bb25" providerId="LiveId" clId="{D086EC0D-DDB2-4E0E-8864-0B0BE33FC1D1}" dt="2020-02-18T01:29:29.396" v="91" actId="1076"/>
        <pc:sldMkLst>
          <pc:docMk/>
          <pc:sldMk cId="3273606191" sldId="402"/>
        </pc:sldMkLst>
        <pc:spChg chg="mod">
          <ac:chgData name="Caio Maqueise Alécio Pinheiro" userId="85c109d62247bb25" providerId="LiveId" clId="{D086EC0D-DDB2-4E0E-8864-0B0BE33FC1D1}" dt="2020-02-18T01:28:54.875" v="52" actId="20577"/>
          <ac:spMkLst>
            <pc:docMk/>
            <pc:sldMk cId="3273606191" sldId="402"/>
            <ac:spMk id="4" creationId="{CD1630FF-D055-4D9C-AB50-7C1521957289}"/>
          </ac:spMkLst>
        </pc:spChg>
        <pc:picChg chg="mod">
          <ac:chgData name="Caio Maqueise Alécio Pinheiro" userId="85c109d62247bb25" providerId="LiveId" clId="{D086EC0D-DDB2-4E0E-8864-0B0BE33FC1D1}" dt="2020-02-18T01:29:29.396" v="91" actId="1076"/>
          <ac:picMkLst>
            <pc:docMk/>
            <pc:sldMk cId="3273606191" sldId="402"/>
            <ac:picMk id="7" creationId="{A5E366BD-6794-4AEA-8F0C-A76200731574}"/>
          </ac:picMkLst>
        </pc:picChg>
      </pc:sldChg>
      <pc:sldChg chg="add">
        <pc:chgData name="Caio Maqueise Alécio Pinheiro" userId="85c109d62247bb25" providerId="LiveId" clId="{D086EC0D-DDB2-4E0E-8864-0B0BE33FC1D1}" dt="2020-02-18T01:27:06.967" v="37"/>
        <pc:sldMkLst>
          <pc:docMk/>
          <pc:sldMk cId="334981956" sldId="403"/>
        </pc:sldMkLst>
      </pc:sldChg>
      <pc:sldChg chg="modSp add mod">
        <pc:chgData name="Caio Maqueise Alécio Pinheiro" userId="85c109d62247bb25" providerId="LiveId" clId="{D086EC0D-DDB2-4E0E-8864-0B0BE33FC1D1}" dt="2020-02-18T01:27:07.073" v="38" actId="27636"/>
        <pc:sldMkLst>
          <pc:docMk/>
          <pc:sldMk cId="2828902651" sldId="404"/>
        </pc:sldMkLst>
        <pc:spChg chg="mod">
          <ac:chgData name="Caio Maqueise Alécio Pinheiro" userId="85c109d62247bb25" providerId="LiveId" clId="{D086EC0D-DDB2-4E0E-8864-0B0BE33FC1D1}" dt="2020-02-18T01:27:07.073" v="38" actId="27636"/>
          <ac:spMkLst>
            <pc:docMk/>
            <pc:sldMk cId="2828902651" sldId="404"/>
            <ac:spMk id="3" creationId="{F6A38FDE-5E77-4C52-A670-7A6E4B49BBFC}"/>
          </ac:spMkLst>
        </pc:spChg>
      </pc:sldChg>
      <pc:sldChg chg="add">
        <pc:chgData name="Caio Maqueise Alécio Pinheiro" userId="85c109d62247bb25" providerId="LiveId" clId="{D086EC0D-DDB2-4E0E-8864-0B0BE33FC1D1}" dt="2020-02-18T01:27:06.967" v="37"/>
        <pc:sldMkLst>
          <pc:docMk/>
          <pc:sldMk cId="1395070647" sldId="405"/>
        </pc:sldMkLst>
      </pc:sldChg>
      <pc:sldChg chg="add">
        <pc:chgData name="Caio Maqueise Alécio Pinheiro" userId="85c109d62247bb25" providerId="LiveId" clId="{D086EC0D-DDB2-4E0E-8864-0B0BE33FC1D1}" dt="2020-02-18T01:27:06.967" v="37"/>
        <pc:sldMkLst>
          <pc:docMk/>
          <pc:sldMk cId="4201284842" sldId="406"/>
        </pc:sldMkLst>
      </pc:sldChg>
      <pc:sldChg chg="add">
        <pc:chgData name="Caio Maqueise Alécio Pinheiro" userId="85c109d62247bb25" providerId="LiveId" clId="{D086EC0D-DDB2-4E0E-8864-0B0BE33FC1D1}" dt="2020-02-18T01:27:06.967" v="37"/>
        <pc:sldMkLst>
          <pc:docMk/>
          <pc:sldMk cId="4104373774" sldId="407"/>
        </pc:sldMkLst>
      </pc:sldChg>
      <pc:sldChg chg="modSp add mod">
        <pc:chgData name="Caio Maqueise Alécio Pinheiro" userId="85c109d62247bb25" providerId="LiveId" clId="{D086EC0D-DDB2-4E0E-8864-0B0BE33FC1D1}" dt="2020-02-18T01:27:07.100" v="39" actId="27636"/>
        <pc:sldMkLst>
          <pc:docMk/>
          <pc:sldMk cId="37320352" sldId="408"/>
        </pc:sldMkLst>
        <pc:spChg chg="mod">
          <ac:chgData name="Caio Maqueise Alécio Pinheiro" userId="85c109d62247bb25" providerId="LiveId" clId="{D086EC0D-DDB2-4E0E-8864-0B0BE33FC1D1}" dt="2020-02-18T01:27:07.100" v="39" actId="27636"/>
          <ac:spMkLst>
            <pc:docMk/>
            <pc:sldMk cId="37320352" sldId="408"/>
            <ac:spMk id="3" creationId="{F6A38FDE-5E77-4C52-A670-7A6E4B49BBFC}"/>
          </ac:spMkLst>
        </pc:spChg>
      </pc:sldChg>
      <pc:sldChg chg="add">
        <pc:chgData name="Caio Maqueise Alécio Pinheiro" userId="85c109d62247bb25" providerId="LiveId" clId="{D086EC0D-DDB2-4E0E-8864-0B0BE33FC1D1}" dt="2020-02-18T01:27:06.967" v="37"/>
        <pc:sldMkLst>
          <pc:docMk/>
          <pc:sldMk cId="22339790" sldId="409"/>
        </pc:sldMkLst>
      </pc:sldChg>
      <pc:sldChg chg="modSp add mod">
        <pc:chgData name="Caio Maqueise Alécio Pinheiro" userId="85c109d62247bb25" providerId="LiveId" clId="{D086EC0D-DDB2-4E0E-8864-0B0BE33FC1D1}" dt="2020-02-18T01:29:20.528" v="90" actId="20577"/>
        <pc:sldMkLst>
          <pc:docMk/>
          <pc:sldMk cId="60187589" sldId="410"/>
        </pc:sldMkLst>
        <pc:spChg chg="mod">
          <ac:chgData name="Caio Maqueise Alécio Pinheiro" userId="85c109d62247bb25" providerId="LiveId" clId="{D086EC0D-DDB2-4E0E-8864-0B0BE33FC1D1}" dt="2020-02-18T01:29:20.528" v="90" actId="20577"/>
          <ac:spMkLst>
            <pc:docMk/>
            <pc:sldMk cId="60187589" sldId="410"/>
            <ac:spMk id="2" creationId="{70E8E57A-13B1-4D89-A847-4DFD809599B6}"/>
          </ac:spMkLst>
        </pc:spChg>
      </pc:sldChg>
      <pc:sldMasterChg chg="modSp modSldLayout">
        <pc:chgData name="Caio Maqueise Alécio Pinheiro" userId="85c109d62247bb25" providerId="LiveId" clId="{D086EC0D-DDB2-4E0E-8864-0B0BE33FC1D1}" dt="2020-02-18T01:23:18.787" v="31"/>
        <pc:sldMasterMkLst>
          <pc:docMk/>
          <pc:sldMasterMk cId="4193141762" sldId="2147483672"/>
        </pc:sldMasterMkLst>
        <pc:spChg chg="mod">
          <ac:chgData name="Caio Maqueise Alécio Pinheiro" userId="85c109d62247bb25" providerId="LiveId" clId="{D086EC0D-DDB2-4E0E-8864-0B0BE33FC1D1}" dt="2020-02-18T01:23:18.787" v="31"/>
          <ac:spMkLst>
            <pc:docMk/>
            <pc:sldMasterMk cId="4193141762" sldId="2147483672"/>
            <ac:spMk id="2" creationId="{00000000-0000-0000-0000-000000000000}"/>
          </ac:spMkLst>
        </pc:spChg>
        <pc:sldLayoutChg chg="addSp delSp mod">
          <pc:chgData name="Caio Maqueise Alécio Pinheiro" userId="85c109d62247bb25" providerId="LiveId" clId="{D086EC0D-DDB2-4E0E-8864-0B0BE33FC1D1}" dt="2020-02-18T01:20:52.529" v="12" actId="478"/>
          <pc:sldLayoutMkLst>
            <pc:docMk/>
            <pc:sldMasterMk cId="4193141762" sldId="2147483672"/>
            <pc:sldLayoutMk cId="4105856147" sldId="2147483673"/>
          </pc:sldLayoutMkLst>
          <pc:spChg chg="add del">
            <ac:chgData name="Caio Maqueise Alécio Pinheiro" userId="85c109d62247bb25" providerId="LiveId" clId="{D086EC0D-DDB2-4E0E-8864-0B0BE33FC1D1}" dt="2020-02-18T01:20:48.314" v="10" actId="478"/>
            <ac:spMkLst>
              <pc:docMk/>
              <pc:sldMasterMk cId="4193141762" sldId="2147483672"/>
              <pc:sldLayoutMk cId="4105856147" sldId="2147483673"/>
              <ac:spMk id="17" creationId="{9F2F8771-07EF-4BC7-B9D6-251612D3BB89}"/>
            </ac:spMkLst>
          </pc:spChg>
          <pc:spChg chg="add del">
            <ac:chgData name="Caio Maqueise Alécio Pinheiro" userId="85c109d62247bb25" providerId="LiveId" clId="{D086EC0D-DDB2-4E0E-8864-0B0BE33FC1D1}" dt="2020-02-18T01:20:52.529" v="12" actId="478"/>
            <ac:spMkLst>
              <pc:docMk/>
              <pc:sldMasterMk cId="4193141762" sldId="2147483672"/>
              <pc:sldLayoutMk cId="4105856147" sldId="2147483673"/>
              <ac:spMk id="19" creationId="{0AAEF6C5-2AE7-4FD2-AA45-E2C3B1DEBA6E}"/>
            </ac:spMkLst>
          </pc:spChg>
          <pc:spChg chg="add del">
            <ac:chgData name="Caio Maqueise Alécio Pinheiro" userId="85c109d62247bb25" providerId="LiveId" clId="{D086EC0D-DDB2-4E0E-8864-0B0BE33FC1D1}" dt="2020-02-18T01:20:49.969" v="11" actId="478"/>
            <ac:spMkLst>
              <pc:docMk/>
              <pc:sldMasterMk cId="4193141762" sldId="2147483672"/>
              <pc:sldLayoutMk cId="4105856147" sldId="2147483673"/>
              <ac:spMk id="21" creationId="{F6E871D2-D188-49D1-B651-798F8B191E6C}"/>
            </ac:spMkLst>
          </pc:spChg>
          <pc:picChg chg="add">
            <ac:chgData name="Caio Maqueise Alécio Pinheiro" userId="85c109d62247bb25" providerId="LiveId" clId="{D086EC0D-DDB2-4E0E-8864-0B0BE33FC1D1}" dt="2020-02-18T01:20:38.843" v="1"/>
            <ac:picMkLst>
              <pc:docMk/>
              <pc:sldMasterMk cId="4193141762" sldId="2147483672"/>
              <pc:sldLayoutMk cId="4105856147" sldId="2147483673"/>
              <ac:picMk id="16" creationId="{823D9356-C85C-474D-922C-68BE8BFF2889}"/>
            </ac:picMkLst>
          </pc:picChg>
          <pc:picChg chg="add del">
            <ac:chgData name="Caio Maqueise Alécio Pinheiro" userId="85c109d62247bb25" providerId="LiveId" clId="{D086EC0D-DDB2-4E0E-8864-0B0BE33FC1D1}" dt="2020-02-18T01:20:46.344" v="8" actId="478"/>
            <ac:picMkLst>
              <pc:docMk/>
              <pc:sldMasterMk cId="4193141762" sldId="2147483672"/>
              <pc:sldLayoutMk cId="4105856147" sldId="2147483673"/>
              <ac:picMk id="18" creationId="{7069E476-2E40-43AA-9DCE-B30F543C5F82}"/>
            </ac:picMkLst>
          </pc:picChg>
          <pc:picChg chg="add del">
            <ac:chgData name="Caio Maqueise Alécio Pinheiro" userId="85c109d62247bb25" providerId="LiveId" clId="{D086EC0D-DDB2-4E0E-8864-0B0BE33FC1D1}" dt="2020-02-18T01:20:47.456" v="9" actId="478"/>
            <ac:picMkLst>
              <pc:docMk/>
              <pc:sldMasterMk cId="4193141762" sldId="2147483672"/>
              <pc:sldLayoutMk cId="4105856147" sldId="2147483673"/>
              <ac:picMk id="20" creationId="{CF96B92E-CADD-4484-8EB6-8A0CE3334984}"/>
            </ac:picMkLst>
          </pc:picChg>
        </pc:sldLayoutChg>
        <pc:sldLayoutChg chg="delSp">
          <pc:chgData name="Caio Maqueise Alécio Pinheiro" userId="85c109d62247bb25" providerId="LiveId" clId="{D086EC0D-DDB2-4E0E-8864-0B0BE33FC1D1}" dt="2020-02-18T01:20:38.843" v="1"/>
          <pc:sldLayoutMkLst>
            <pc:docMk/>
            <pc:sldMasterMk cId="4193141762" sldId="2147483672"/>
            <pc:sldLayoutMk cId="2712761394" sldId="2147483684"/>
          </pc:sldLayoutMkLst>
          <pc:grpChg chg="del">
            <ac:chgData name="Caio Maqueise Alécio Pinheiro" userId="85c109d62247bb25" providerId="LiveId" clId="{D086EC0D-DDB2-4E0E-8864-0B0BE33FC1D1}" dt="2020-02-18T01:20:38.843" v="1"/>
            <ac:grpSpMkLst>
              <pc:docMk/>
              <pc:sldMasterMk cId="4193141762" sldId="2147483672"/>
              <pc:sldLayoutMk cId="2712761394" sldId="2147483684"/>
              <ac:grpSpMk id="9" creationId="{00000000-0000-0000-0000-000000000000}"/>
            </ac:grpSpMkLst>
          </pc:grpChg>
          <pc:grpChg chg="del">
            <ac:chgData name="Caio Maqueise Alécio Pinheiro" userId="85c109d62247bb25" providerId="LiveId" clId="{D086EC0D-DDB2-4E0E-8864-0B0BE33FC1D1}" dt="2020-02-18T01:20:38.843" v="1"/>
            <ac:grpSpMkLst>
              <pc:docMk/>
              <pc:sldMasterMk cId="4193141762" sldId="2147483672"/>
              <pc:sldLayoutMk cId="2712761394" sldId="2147483684"/>
              <ac:grpSpMk id="77" creationId="{00000000-0000-0000-0000-000000000000}"/>
            </ac:grpSpMkLst>
          </pc:grpChg>
        </pc:sldLayoutChg>
      </pc:sldMasterChg>
    </pc:docChg>
  </pc:docChgLst>
  <pc:docChgLst>
    <pc:chgData name="Caio Maqueise Alécio Pinheiro" userId="85c109d62247bb25" providerId="LiveId" clId="{6B8F1043-4E5A-49EB-AB9B-6A603CA389E3}"/>
    <pc:docChg chg="undo custSel addSld modSld sldOrd">
      <pc:chgData name="Caio Maqueise Alécio Pinheiro" userId="85c109d62247bb25" providerId="LiveId" clId="{6B8F1043-4E5A-49EB-AB9B-6A603CA389E3}" dt="2019-04-22T04:43:56.334" v="595" actId="403"/>
      <pc:docMkLst>
        <pc:docMk/>
      </pc:docMkLst>
      <pc:sldChg chg="modSp">
        <pc:chgData name="Caio Maqueise Alécio Pinheiro" userId="85c109d62247bb25" providerId="LiveId" clId="{6B8F1043-4E5A-49EB-AB9B-6A603CA389E3}" dt="2019-04-08T10:21:47.143" v="554" actId="20577"/>
        <pc:sldMkLst>
          <pc:docMk/>
          <pc:sldMk cId="3302438112" sldId="256"/>
        </pc:sldMkLst>
        <pc:spChg chg="mod">
          <ac:chgData name="Caio Maqueise Alécio Pinheiro" userId="85c109d62247bb25" providerId="LiveId" clId="{6B8F1043-4E5A-49EB-AB9B-6A603CA389E3}" dt="2019-04-08T10:21:32.578" v="512" actId="20577"/>
          <ac:spMkLst>
            <pc:docMk/>
            <pc:sldMk cId="3302438112" sldId="256"/>
            <ac:spMk id="2" creationId="{7F8EEE6D-9D24-4A91-A087-71FC36DF204E}"/>
          </ac:spMkLst>
        </pc:spChg>
        <pc:spChg chg="mod">
          <ac:chgData name="Caio Maqueise Alécio Pinheiro" userId="85c109d62247bb25" providerId="LiveId" clId="{6B8F1043-4E5A-49EB-AB9B-6A603CA389E3}" dt="2019-04-08T10:21:47.143" v="554" actId="20577"/>
          <ac:spMkLst>
            <pc:docMk/>
            <pc:sldMk cId="3302438112" sldId="256"/>
            <ac:spMk id="3" creationId="{84BA5F1D-A900-45A8-AE9F-FF45E6659F86}"/>
          </ac:spMkLst>
        </pc:spChg>
      </pc:sldChg>
      <pc:sldChg chg="addSp delSp modSp add">
        <pc:chgData name="Caio Maqueise Alécio Pinheiro" userId="85c109d62247bb25" providerId="LiveId" clId="{6B8F1043-4E5A-49EB-AB9B-6A603CA389E3}" dt="2019-04-08T04:49:54.088" v="109" actId="1076"/>
        <pc:sldMkLst>
          <pc:docMk/>
          <pc:sldMk cId="1086054697" sldId="259"/>
        </pc:sldMkLst>
        <pc:spChg chg="mod">
          <ac:chgData name="Caio Maqueise Alécio Pinheiro" userId="85c109d62247bb25" providerId="LiveId" clId="{6B8F1043-4E5A-49EB-AB9B-6A603CA389E3}" dt="2019-04-08T04:22:38.749" v="3"/>
          <ac:spMkLst>
            <pc:docMk/>
            <pc:sldMk cId="1086054697" sldId="259"/>
            <ac:spMk id="2" creationId="{16D2915F-CCAB-4F28-B5A5-3E73D044DE83}"/>
          </ac:spMkLst>
        </pc:spChg>
        <pc:spChg chg="mod">
          <ac:chgData name="Caio Maqueise Alécio Pinheiro" userId="85c109d62247bb25" providerId="LiveId" clId="{6B8F1043-4E5A-49EB-AB9B-6A603CA389E3}" dt="2019-04-08T04:37:10.905" v="10" actId="20577"/>
          <ac:spMkLst>
            <pc:docMk/>
            <pc:sldMk cId="1086054697" sldId="259"/>
            <ac:spMk id="3" creationId="{5BD30EDC-0201-45DE-A370-34FCE293674F}"/>
          </ac:spMkLst>
        </pc:spChg>
        <pc:spChg chg="add mod">
          <ac:chgData name="Caio Maqueise Alécio Pinheiro" userId="85c109d62247bb25" providerId="LiveId" clId="{6B8F1043-4E5A-49EB-AB9B-6A603CA389E3}" dt="2019-04-08T04:48:22.985" v="92" actId="208"/>
          <ac:spMkLst>
            <pc:docMk/>
            <pc:sldMk cId="1086054697" sldId="259"/>
            <ac:spMk id="6" creationId="{555A41D4-A01B-4798-B592-4B988735760B}"/>
          </ac:spMkLst>
        </pc:spChg>
        <pc:spChg chg="add mod">
          <ac:chgData name="Caio Maqueise Alécio Pinheiro" userId="85c109d62247bb25" providerId="LiveId" clId="{6B8F1043-4E5A-49EB-AB9B-6A603CA389E3}" dt="2019-04-08T04:41:15.398" v="34" actId="14100"/>
          <ac:spMkLst>
            <pc:docMk/>
            <pc:sldMk cId="1086054697" sldId="259"/>
            <ac:spMk id="7" creationId="{106AB038-C155-41CE-BF8F-945C8E3C88C2}"/>
          </ac:spMkLst>
        </pc:spChg>
        <pc:spChg chg="add mod">
          <ac:chgData name="Caio Maqueise Alécio Pinheiro" userId="85c109d62247bb25" providerId="LiveId" clId="{6B8F1043-4E5A-49EB-AB9B-6A603CA389E3}" dt="2019-04-08T04:41:20.107" v="35" actId="14100"/>
          <ac:spMkLst>
            <pc:docMk/>
            <pc:sldMk cId="1086054697" sldId="259"/>
            <ac:spMk id="8" creationId="{0986D87F-E197-4FD3-A660-34E9A77C5AED}"/>
          </ac:spMkLst>
        </pc:spChg>
        <pc:spChg chg="add mod">
          <ac:chgData name="Caio Maqueise Alécio Pinheiro" userId="85c109d62247bb25" providerId="LiveId" clId="{6B8F1043-4E5A-49EB-AB9B-6A603CA389E3}" dt="2019-04-08T04:41:11.140" v="33" actId="1076"/>
          <ac:spMkLst>
            <pc:docMk/>
            <pc:sldMk cId="1086054697" sldId="259"/>
            <ac:spMk id="9" creationId="{6C6EB3A5-6215-4F6C-9602-EB806E9B2AA0}"/>
          </ac:spMkLst>
        </pc:spChg>
        <pc:spChg chg="add mod">
          <ac:chgData name="Caio Maqueise Alécio Pinheiro" userId="85c109d62247bb25" providerId="LiveId" clId="{6B8F1043-4E5A-49EB-AB9B-6A603CA389E3}" dt="2019-04-08T04:42:55.571" v="52" actId="14100"/>
          <ac:spMkLst>
            <pc:docMk/>
            <pc:sldMk cId="1086054697" sldId="259"/>
            <ac:spMk id="10" creationId="{645B6568-E298-4DD8-A881-289E021C6497}"/>
          </ac:spMkLst>
        </pc:spChg>
        <pc:spChg chg="add mod">
          <ac:chgData name="Caio Maqueise Alécio Pinheiro" userId="85c109d62247bb25" providerId="LiveId" clId="{6B8F1043-4E5A-49EB-AB9B-6A603CA389E3}" dt="2019-04-08T04:43:07.435" v="55" actId="14100"/>
          <ac:spMkLst>
            <pc:docMk/>
            <pc:sldMk cId="1086054697" sldId="259"/>
            <ac:spMk id="11" creationId="{EC06CCC6-1907-4E94-B2A4-73C6D4D0723D}"/>
          </ac:spMkLst>
        </pc:spChg>
        <pc:spChg chg="add mod">
          <ac:chgData name="Caio Maqueise Alécio Pinheiro" userId="85c109d62247bb25" providerId="LiveId" clId="{6B8F1043-4E5A-49EB-AB9B-6A603CA389E3}" dt="2019-04-08T04:49:28.505" v="106" actId="404"/>
          <ac:spMkLst>
            <pc:docMk/>
            <pc:sldMk cId="1086054697" sldId="259"/>
            <ac:spMk id="12" creationId="{0BFC37A7-1AC2-4A84-8C57-EC3C76929491}"/>
          </ac:spMkLst>
        </pc:spChg>
        <pc:spChg chg="add del mod">
          <ac:chgData name="Caio Maqueise Alécio Pinheiro" userId="85c109d62247bb25" providerId="LiveId" clId="{6B8F1043-4E5A-49EB-AB9B-6A603CA389E3}" dt="2019-04-08T04:49:35.942" v="107" actId="478"/>
          <ac:spMkLst>
            <pc:docMk/>
            <pc:sldMk cId="1086054697" sldId="259"/>
            <ac:spMk id="13" creationId="{4F9E07A1-8BF6-4225-A465-D50AA51B8ED2}"/>
          </ac:spMkLst>
        </pc:spChg>
        <pc:spChg chg="add mod">
          <ac:chgData name="Caio Maqueise Alécio Pinheiro" userId="85c109d62247bb25" providerId="LiveId" clId="{6B8F1043-4E5A-49EB-AB9B-6A603CA389E3}" dt="2019-04-08T04:48:57.669" v="97" actId="1076"/>
          <ac:spMkLst>
            <pc:docMk/>
            <pc:sldMk cId="1086054697" sldId="259"/>
            <ac:spMk id="14" creationId="{0888E1B5-F032-445F-892B-7672535F17D0}"/>
          </ac:spMkLst>
        </pc:spChg>
        <pc:spChg chg="add del mod">
          <ac:chgData name="Caio Maqueise Alécio Pinheiro" userId="85c109d62247bb25" providerId="LiveId" clId="{6B8F1043-4E5A-49EB-AB9B-6A603CA389E3}" dt="2019-04-08T04:48:54.549" v="96" actId="478"/>
          <ac:spMkLst>
            <pc:docMk/>
            <pc:sldMk cId="1086054697" sldId="259"/>
            <ac:spMk id="15" creationId="{0F272961-C1E1-4519-ADDB-5665B699BFBF}"/>
          </ac:spMkLst>
        </pc:spChg>
        <pc:spChg chg="add mod">
          <ac:chgData name="Caio Maqueise Alécio Pinheiro" userId="85c109d62247bb25" providerId="LiveId" clId="{6B8F1043-4E5A-49EB-AB9B-6A603CA389E3}" dt="2019-04-08T04:49:04.901" v="98" actId="1076"/>
          <ac:spMkLst>
            <pc:docMk/>
            <pc:sldMk cId="1086054697" sldId="259"/>
            <ac:spMk id="16" creationId="{4B58D68D-5426-40B7-BE5E-D79AA894FED6}"/>
          </ac:spMkLst>
        </pc:spChg>
        <pc:spChg chg="add del mod">
          <ac:chgData name="Caio Maqueise Alécio Pinheiro" userId="85c109d62247bb25" providerId="LiveId" clId="{6B8F1043-4E5A-49EB-AB9B-6A603CA389E3}" dt="2019-04-08T04:49:14.782" v="100" actId="478"/>
          <ac:spMkLst>
            <pc:docMk/>
            <pc:sldMk cId="1086054697" sldId="259"/>
            <ac:spMk id="17" creationId="{31B77524-3F3B-48C7-B05F-532F492E0CE9}"/>
          </ac:spMkLst>
        </pc:spChg>
        <pc:spChg chg="add mod">
          <ac:chgData name="Caio Maqueise Alécio Pinheiro" userId="85c109d62247bb25" providerId="LiveId" clId="{6B8F1043-4E5A-49EB-AB9B-6A603CA389E3}" dt="2019-04-08T04:49:10.799" v="99" actId="1076"/>
          <ac:spMkLst>
            <pc:docMk/>
            <pc:sldMk cId="1086054697" sldId="259"/>
            <ac:spMk id="18" creationId="{A770E578-4268-4DB6-8ACE-A5F41BC667FE}"/>
          </ac:spMkLst>
        </pc:spChg>
        <pc:spChg chg="add del mod">
          <ac:chgData name="Caio Maqueise Alécio Pinheiro" userId="85c109d62247bb25" providerId="LiveId" clId="{6B8F1043-4E5A-49EB-AB9B-6A603CA389E3}" dt="2019-04-08T04:49:16.054" v="101" actId="478"/>
          <ac:spMkLst>
            <pc:docMk/>
            <pc:sldMk cId="1086054697" sldId="259"/>
            <ac:spMk id="19" creationId="{DF39BA69-C145-4A11-987C-794681DD665A}"/>
          </ac:spMkLst>
        </pc:spChg>
        <pc:spChg chg="add mod">
          <ac:chgData name="Caio Maqueise Alécio Pinheiro" userId="85c109d62247bb25" providerId="LiveId" clId="{6B8F1043-4E5A-49EB-AB9B-6A603CA389E3}" dt="2019-04-08T04:46:58.030" v="87" actId="207"/>
          <ac:spMkLst>
            <pc:docMk/>
            <pc:sldMk cId="1086054697" sldId="259"/>
            <ac:spMk id="20" creationId="{20C1A489-827E-498A-9A7E-3F4C991E8303}"/>
          </ac:spMkLst>
        </pc:spChg>
        <pc:spChg chg="add mod">
          <ac:chgData name="Caio Maqueise Alécio Pinheiro" userId="85c109d62247bb25" providerId="LiveId" clId="{6B8F1043-4E5A-49EB-AB9B-6A603CA389E3}" dt="2019-04-08T04:46:30.018" v="83" actId="1076"/>
          <ac:spMkLst>
            <pc:docMk/>
            <pc:sldMk cId="1086054697" sldId="259"/>
            <ac:spMk id="21" creationId="{4EAAFEF3-A52D-41B3-BB42-CD197FDF4156}"/>
          </ac:spMkLst>
        </pc:spChg>
        <pc:spChg chg="add mod">
          <ac:chgData name="Caio Maqueise Alécio Pinheiro" userId="85c109d62247bb25" providerId="LiveId" clId="{6B8F1043-4E5A-49EB-AB9B-6A603CA389E3}" dt="2019-04-08T04:49:49.697" v="108" actId="1076"/>
          <ac:spMkLst>
            <pc:docMk/>
            <pc:sldMk cId="1086054697" sldId="259"/>
            <ac:spMk id="22" creationId="{892263CE-D4BC-4ACC-A160-A140106ECE87}"/>
          </ac:spMkLst>
        </pc:spChg>
        <pc:spChg chg="add mod">
          <ac:chgData name="Caio Maqueise Alécio Pinheiro" userId="85c109d62247bb25" providerId="LiveId" clId="{6B8F1043-4E5A-49EB-AB9B-6A603CA389E3}" dt="2019-04-08T04:49:54.088" v="109" actId="1076"/>
          <ac:spMkLst>
            <pc:docMk/>
            <pc:sldMk cId="1086054697" sldId="259"/>
            <ac:spMk id="23" creationId="{4694A928-57F5-4F12-976D-FA5C9386A1BA}"/>
          </ac:spMkLst>
        </pc:spChg>
        <pc:picChg chg="add del mod">
          <ac:chgData name="Caio Maqueise Alécio Pinheiro" userId="85c109d62247bb25" providerId="LiveId" clId="{6B8F1043-4E5A-49EB-AB9B-6A603CA389E3}" dt="2019-04-08T04:37:32.426" v="14" actId="478"/>
          <ac:picMkLst>
            <pc:docMk/>
            <pc:sldMk cId="1086054697" sldId="259"/>
            <ac:picMk id="4" creationId="{0B12D2EB-3816-4EC4-933D-9E13A3A0968D}"/>
          </ac:picMkLst>
        </pc:picChg>
        <pc:picChg chg="add mod">
          <ac:chgData name="Caio Maqueise Alécio Pinheiro" userId="85c109d62247bb25" providerId="LiveId" clId="{6B8F1043-4E5A-49EB-AB9B-6A603CA389E3}" dt="2019-04-08T04:41:50.748" v="38" actId="1076"/>
          <ac:picMkLst>
            <pc:docMk/>
            <pc:sldMk cId="1086054697" sldId="259"/>
            <ac:picMk id="5" creationId="{CC6750E3-42C0-472E-B478-D9331DAC04A4}"/>
          </ac:picMkLst>
        </pc:picChg>
      </pc:sldChg>
      <pc:sldChg chg="modSp add ord">
        <pc:chgData name="Caio Maqueise Alécio Pinheiro" userId="85c109d62247bb25" providerId="LiveId" clId="{6B8F1043-4E5A-49EB-AB9B-6A603CA389E3}" dt="2019-04-09T18:38:56.833" v="569"/>
        <pc:sldMkLst>
          <pc:docMk/>
          <pc:sldMk cId="1403819572" sldId="260"/>
        </pc:sldMkLst>
        <pc:spChg chg="mod">
          <ac:chgData name="Caio Maqueise Alécio Pinheiro" userId="85c109d62247bb25" providerId="LiveId" clId="{6B8F1043-4E5A-49EB-AB9B-6A603CA389E3}" dt="2019-04-08T05:03:16.606" v="315" actId="20577"/>
          <ac:spMkLst>
            <pc:docMk/>
            <pc:sldMk cId="1403819572" sldId="260"/>
            <ac:spMk id="2" creationId="{7F5EE029-7046-425F-A296-A4D849D8042B}"/>
          </ac:spMkLst>
        </pc:spChg>
        <pc:spChg chg="mod">
          <ac:chgData name="Caio Maqueise Alécio Pinheiro" userId="85c109d62247bb25" providerId="LiveId" clId="{6B8F1043-4E5A-49EB-AB9B-6A603CA389E3}" dt="2019-04-08T05:08:00.949" v="457" actId="113"/>
          <ac:spMkLst>
            <pc:docMk/>
            <pc:sldMk cId="1403819572" sldId="260"/>
            <ac:spMk id="3" creationId="{6071809E-D582-4E48-A99D-A7A9EF1B8ABE}"/>
          </ac:spMkLst>
        </pc:spChg>
      </pc:sldChg>
      <pc:sldChg chg="modSp add">
        <pc:chgData name="Caio Maqueise Alécio Pinheiro" userId="85c109d62247bb25" providerId="LiveId" clId="{6B8F1043-4E5A-49EB-AB9B-6A603CA389E3}" dt="2019-04-08T10:22:28.119" v="568" actId="20577"/>
        <pc:sldMkLst>
          <pc:docMk/>
          <pc:sldMk cId="895127982" sldId="261"/>
        </pc:sldMkLst>
        <pc:spChg chg="mod">
          <ac:chgData name="Caio Maqueise Alécio Pinheiro" userId="85c109d62247bb25" providerId="LiveId" clId="{6B8F1043-4E5A-49EB-AB9B-6A603CA389E3}" dt="2019-04-08T10:22:21.011" v="558" actId="20577"/>
          <ac:spMkLst>
            <pc:docMk/>
            <pc:sldMk cId="895127982" sldId="261"/>
            <ac:spMk id="2" creationId="{B1D19C29-3830-4806-B6F6-B52386F606B4}"/>
          </ac:spMkLst>
        </pc:spChg>
        <pc:spChg chg="mod">
          <ac:chgData name="Caio Maqueise Alécio Pinheiro" userId="85c109d62247bb25" providerId="LiveId" clId="{6B8F1043-4E5A-49EB-AB9B-6A603CA389E3}" dt="2019-04-08T10:22:28.119" v="568" actId="20577"/>
          <ac:spMkLst>
            <pc:docMk/>
            <pc:sldMk cId="895127982" sldId="261"/>
            <ac:spMk id="3" creationId="{29E19039-4DD7-44C7-BE5E-8738C9692FDC}"/>
          </ac:spMkLst>
        </pc:spChg>
      </pc:sldChg>
      <pc:sldChg chg="modSp">
        <pc:chgData name="Caio Maqueise Alécio Pinheiro" userId="85c109d62247bb25" providerId="LiveId" clId="{6B8F1043-4E5A-49EB-AB9B-6A603CA389E3}" dt="2019-04-22T04:43:56.334" v="595" actId="403"/>
        <pc:sldMkLst>
          <pc:docMk/>
          <pc:sldMk cId="2341708074" sldId="264"/>
        </pc:sldMkLst>
        <pc:spChg chg="mod">
          <ac:chgData name="Caio Maqueise Alécio Pinheiro" userId="85c109d62247bb25" providerId="LiveId" clId="{6B8F1043-4E5A-49EB-AB9B-6A603CA389E3}" dt="2019-04-22T04:43:56.334" v="595" actId="403"/>
          <ac:spMkLst>
            <pc:docMk/>
            <pc:sldMk cId="2341708074" sldId="264"/>
            <ac:spMk id="8" creationId="{A208563F-E312-4B07-9380-57438951BE38}"/>
          </ac:spMkLst>
        </pc:spChg>
      </pc:sldChg>
      <pc:sldChg chg="modSp add">
        <pc:chgData name="Caio Maqueise Alécio Pinheiro" userId="85c109d62247bb25" providerId="LiveId" clId="{6B8F1043-4E5A-49EB-AB9B-6A603CA389E3}" dt="2019-04-22T04:43:30.614" v="594" actId="403"/>
        <pc:sldMkLst>
          <pc:docMk/>
          <pc:sldMk cId="395614813" sldId="265"/>
        </pc:sldMkLst>
        <pc:spChg chg="mod">
          <ac:chgData name="Caio Maqueise Alécio Pinheiro" userId="85c109d62247bb25" providerId="LiveId" clId="{6B8F1043-4E5A-49EB-AB9B-6A603CA389E3}" dt="2019-04-22T04:42:53.659" v="588" actId="20577"/>
          <ac:spMkLst>
            <pc:docMk/>
            <pc:sldMk cId="395614813" sldId="265"/>
            <ac:spMk id="2" creationId="{75CE6743-04CF-4797-A8AE-4EBD4797F4C1}"/>
          </ac:spMkLst>
        </pc:spChg>
        <pc:spChg chg="mod">
          <ac:chgData name="Caio Maqueise Alécio Pinheiro" userId="85c109d62247bb25" providerId="LiveId" clId="{6B8F1043-4E5A-49EB-AB9B-6A603CA389E3}" dt="2019-04-22T04:43:30.614" v="594" actId="403"/>
          <ac:spMkLst>
            <pc:docMk/>
            <pc:sldMk cId="395614813" sldId="265"/>
            <ac:spMk id="3" creationId="{9058148C-3BEE-4386-9E44-2CF1D512C827}"/>
          </ac:spMkLst>
        </pc:spChg>
      </pc:sldChg>
    </pc:docChg>
  </pc:docChgLst>
  <pc:docChgLst>
    <pc:chgData name="Caio Maqueise Alécio Pinheiro" userId="85c109d62247bb25" providerId="Windows Live" clId="Web-{7144F340-3B4C-4CD3-80CB-544249A5AFE4}"/>
    <pc:docChg chg="addSld modSld">
      <pc:chgData name="Caio Maqueise Alécio Pinheiro" userId="85c109d62247bb25" providerId="Windows Live" clId="Web-{7144F340-3B4C-4CD3-80CB-544249A5AFE4}" dt="2019-04-09T18:22:45.385" v="147" actId="14100"/>
      <pc:docMkLst>
        <pc:docMk/>
      </pc:docMkLst>
      <pc:sldChg chg="addSp delSp modSp new">
        <pc:chgData name="Caio Maqueise Alécio Pinheiro" userId="85c109d62247bb25" providerId="Windows Live" clId="Web-{7144F340-3B4C-4CD3-80CB-544249A5AFE4}" dt="2019-04-09T18:22:45.385" v="147" actId="14100"/>
        <pc:sldMkLst>
          <pc:docMk/>
          <pc:sldMk cId="2341708074" sldId="264"/>
        </pc:sldMkLst>
        <pc:spChg chg="mod">
          <ac:chgData name="Caio Maqueise Alécio Pinheiro" userId="85c109d62247bb25" providerId="Windows Live" clId="Web-{7144F340-3B4C-4CD3-80CB-544249A5AFE4}" dt="2019-04-09T18:14:46.837" v="2" actId="20577"/>
          <ac:spMkLst>
            <pc:docMk/>
            <pc:sldMk cId="2341708074" sldId="264"/>
            <ac:spMk id="2" creationId="{3135DBB0-B65B-4ACD-874B-BC4F589CC48D}"/>
          </ac:spMkLst>
        </pc:spChg>
        <pc:spChg chg="mod">
          <ac:chgData name="Caio Maqueise Alécio Pinheiro" userId="85c109d62247bb25" providerId="Windows Live" clId="Web-{7144F340-3B4C-4CD3-80CB-544249A5AFE4}" dt="2019-04-09T18:17:16.291" v="60" actId="20577"/>
          <ac:spMkLst>
            <pc:docMk/>
            <pc:sldMk cId="2341708074" sldId="264"/>
            <ac:spMk id="3" creationId="{F8FA098B-49B6-4C7D-8773-8D3D8E9E5927}"/>
          </ac:spMkLst>
        </pc:spChg>
        <pc:spChg chg="add mod">
          <ac:chgData name="Caio Maqueise Alécio Pinheiro" userId="85c109d62247bb25" providerId="Windows Live" clId="Web-{7144F340-3B4C-4CD3-80CB-544249A5AFE4}" dt="2019-04-09T18:20:12.776" v="123" actId="20577"/>
          <ac:spMkLst>
            <pc:docMk/>
            <pc:sldMk cId="2341708074" sldId="264"/>
            <ac:spMk id="8" creationId="{A208563F-E312-4B07-9380-57438951BE38}"/>
          </ac:spMkLst>
        </pc:spChg>
        <pc:spChg chg="add mod">
          <ac:chgData name="Caio Maqueise Alécio Pinheiro" userId="85c109d62247bb25" providerId="Windows Live" clId="Web-{7144F340-3B4C-4CD3-80CB-544249A5AFE4}" dt="2019-04-09T18:22:45.385" v="147" actId="14100"/>
          <ac:spMkLst>
            <pc:docMk/>
            <pc:sldMk cId="2341708074" sldId="264"/>
            <ac:spMk id="9" creationId="{EBF1B99D-9B38-4C37-ADFA-C984C1729B15}"/>
          </ac:spMkLst>
        </pc:spChg>
        <pc:picChg chg="add del mod">
          <ac:chgData name="Caio Maqueise Alécio Pinheiro" userId="85c109d62247bb25" providerId="Windows Live" clId="Web-{7144F340-3B4C-4CD3-80CB-544249A5AFE4}" dt="2019-04-09T18:16:42.056" v="55"/>
          <ac:picMkLst>
            <pc:docMk/>
            <pc:sldMk cId="2341708074" sldId="264"/>
            <ac:picMk id="4" creationId="{346076AB-8ACE-4042-9D23-C6F74B179284}"/>
          </ac:picMkLst>
        </pc:picChg>
        <pc:picChg chg="add mod">
          <ac:chgData name="Caio Maqueise Alécio Pinheiro" userId="85c109d62247bb25" providerId="Windows Live" clId="Web-{7144F340-3B4C-4CD3-80CB-544249A5AFE4}" dt="2019-04-09T18:18:27.869" v="71" actId="1076"/>
          <ac:picMkLst>
            <pc:docMk/>
            <pc:sldMk cId="2341708074" sldId="264"/>
            <ac:picMk id="6" creationId="{27908A95-B972-414D-9F5F-C99922D764A7}"/>
          </ac:picMkLst>
        </pc:picChg>
      </pc:sldChg>
    </pc:docChg>
  </pc:docChgLst>
  <pc:docChgLst>
    <pc:chgData name="Caio Maqueise Alécio Pinheiro" userId="85c109d62247bb25" providerId="Windows Live" clId="Web-{1A847159-3382-45D3-858B-4B2F5A4BF9CA}"/>
    <pc:docChg chg="addSld modSld sldOrd">
      <pc:chgData name="Caio Maqueise Alécio Pinheiro" userId="85c109d62247bb25" providerId="Windows Live" clId="Web-{1A847159-3382-45D3-858B-4B2F5A4BF9CA}" dt="2019-04-09T17:43:52.217" v="218" actId="1076"/>
      <pc:docMkLst>
        <pc:docMk/>
      </pc:docMkLst>
      <pc:sldChg chg="delSp modSp">
        <pc:chgData name="Caio Maqueise Alécio Pinheiro" userId="85c109d62247bb25" providerId="Windows Live" clId="Web-{1A847159-3382-45D3-858B-4B2F5A4BF9CA}" dt="2019-04-09T17:31:23.909" v="46" actId="1076"/>
        <pc:sldMkLst>
          <pc:docMk/>
          <pc:sldMk cId="1086054697" sldId="259"/>
        </pc:sldMkLst>
        <pc:spChg chg="del">
          <ac:chgData name="Caio Maqueise Alécio Pinheiro" userId="85c109d62247bb25" providerId="Windows Live" clId="Web-{1A847159-3382-45D3-858B-4B2F5A4BF9CA}" dt="2019-04-09T17:30:54.829" v="33"/>
          <ac:spMkLst>
            <pc:docMk/>
            <pc:sldMk cId="1086054697" sldId="259"/>
            <ac:spMk id="6" creationId="{555A41D4-A01B-4798-B592-4B988735760B}"/>
          </ac:spMkLst>
        </pc:spChg>
        <pc:spChg chg="del">
          <ac:chgData name="Caio Maqueise Alécio Pinheiro" userId="85c109d62247bb25" providerId="Windows Live" clId="Web-{1A847159-3382-45D3-858B-4B2F5A4BF9CA}" dt="2019-04-09T17:31:09.095" v="43"/>
          <ac:spMkLst>
            <pc:docMk/>
            <pc:sldMk cId="1086054697" sldId="259"/>
            <ac:spMk id="7" creationId="{106AB038-C155-41CE-BF8F-945C8E3C88C2}"/>
          </ac:spMkLst>
        </pc:spChg>
        <pc:spChg chg="del">
          <ac:chgData name="Caio Maqueise Alécio Pinheiro" userId="85c109d62247bb25" providerId="Windows Live" clId="Web-{1A847159-3382-45D3-858B-4B2F5A4BF9CA}" dt="2019-04-09T17:31:10.188" v="44"/>
          <ac:spMkLst>
            <pc:docMk/>
            <pc:sldMk cId="1086054697" sldId="259"/>
            <ac:spMk id="8" creationId="{0986D87F-E197-4FD3-A660-34E9A77C5AED}"/>
          </ac:spMkLst>
        </pc:spChg>
        <pc:spChg chg="del">
          <ac:chgData name="Caio Maqueise Alécio Pinheiro" userId="85c109d62247bb25" providerId="Windows Live" clId="Web-{1A847159-3382-45D3-858B-4B2F5A4BF9CA}" dt="2019-04-09T17:31:11.095" v="45"/>
          <ac:spMkLst>
            <pc:docMk/>
            <pc:sldMk cId="1086054697" sldId="259"/>
            <ac:spMk id="9" creationId="{6C6EB3A5-6215-4F6C-9602-EB806E9B2AA0}"/>
          </ac:spMkLst>
        </pc:spChg>
        <pc:spChg chg="del">
          <ac:chgData name="Caio Maqueise Alécio Pinheiro" userId="85c109d62247bb25" providerId="Windows Live" clId="Web-{1A847159-3382-45D3-858B-4B2F5A4BF9CA}" dt="2019-04-09T17:31:06.751" v="41"/>
          <ac:spMkLst>
            <pc:docMk/>
            <pc:sldMk cId="1086054697" sldId="259"/>
            <ac:spMk id="10" creationId="{645B6568-E298-4DD8-A881-289E021C6497}"/>
          </ac:spMkLst>
        </pc:spChg>
        <pc:spChg chg="del">
          <ac:chgData name="Caio Maqueise Alécio Pinheiro" userId="85c109d62247bb25" providerId="Windows Live" clId="Web-{1A847159-3382-45D3-858B-4B2F5A4BF9CA}" dt="2019-04-09T17:31:08.032" v="42"/>
          <ac:spMkLst>
            <pc:docMk/>
            <pc:sldMk cId="1086054697" sldId="259"/>
            <ac:spMk id="11" creationId="{EC06CCC6-1907-4E94-B2A4-73C6D4D0723D}"/>
          </ac:spMkLst>
        </pc:spChg>
        <pc:spChg chg="del">
          <ac:chgData name="Caio Maqueise Alécio Pinheiro" userId="85c109d62247bb25" providerId="Windows Live" clId="Web-{1A847159-3382-45D3-858B-4B2F5A4BF9CA}" dt="2019-04-09T17:30:53.735" v="32"/>
          <ac:spMkLst>
            <pc:docMk/>
            <pc:sldMk cId="1086054697" sldId="259"/>
            <ac:spMk id="12" creationId="{0BFC37A7-1AC2-4A84-8C57-EC3C76929491}"/>
          </ac:spMkLst>
        </pc:spChg>
        <pc:spChg chg="del">
          <ac:chgData name="Caio Maqueise Alécio Pinheiro" userId="85c109d62247bb25" providerId="Windows Live" clId="Web-{1A847159-3382-45D3-858B-4B2F5A4BF9CA}" dt="2019-04-09T17:30:56.454" v="34"/>
          <ac:spMkLst>
            <pc:docMk/>
            <pc:sldMk cId="1086054697" sldId="259"/>
            <ac:spMk id="14" creationId="{0888E1B5-F032-445F-892B-7672535F17D0}"/>
          </ac:spMkLst>
        </pc:spChg>
        <pc:spChg chg="del">
          <ac:chgData name="Caio Maqueise Alécio Pinheiro" userId="85c109d62247bb25" providerId="Windows Live" clId="Web-{1A847159-3382-45D3-858B-4B2F5A4BF9CA}" dt="2019-04-09T17:30:57.360" v="35"/>
          <ac:spMkLst>
            <pc:docMk/>
            <pc:sldMk cId="1086054697" sldId="259"/>
            <ac:spMk id="16" creationId="{4B58D68D-5426-40B7-BE5E-D79AA894FED6}"/>
          </ac:spMkLst>
        </pc:spChg>
        <pc:spChg chg="del">
          <ac:chgData name="Caio Maqueise Alécio Pinheiro" userId="85c109d62247bb25" providerId="Windows Live" clId="Web-{1A847159-3382-45D3-858B-4B2F5A4BF9CA}" dt="2019-04-09T17:30:58.470" v="36"/>
          <ac:spMkLst>
            <pc:docMk/>
            <pc:sldMk cId="1086054697" sldId="259"/>
            <ac:spMk id="18" creationId="{A770E578-4268-4DB6-8ACE-A5F41BC667FE}"/>
          </ac:spMkLst>
        </pc:spChg>
        <pc:spChg chg="del">
          <ac:chgData name="Caio Maqueise Alécio Pinheiro" userId="85c109d62247bb25" providerId="Windows Live" clId="Web-{1A847159-3382-45D3-858B-4B2F5A4BF9CA}" dt="2019-04-09T17:31:00.610" v="37"/>
          <ac:spMkLst>
            <pc:docMk/>
            <pc:sldMk cId="1086054697" sldId="259"/>
            <ac:spMk id="20" creationId="{20C1A489-827E-498A-9A7E-3F4C991E8303}"/>
          </ac:spMkLst>
        </pc:spChg>
        <pc:spChg chg="del">
          <ac:chgData name="Caio Maqueise Alécio Pinheiro" userId="85c109d62247bb25" providerId="Windows Live" clId="Web-{1A847159-3382-45D3-858B-4B2F5A4BF9CA}" dt="2019-04-09T17:31:02.423" v="39"/>
          <ac:spMkLst>
            <pc:docMk/>
            <pc:sldMk cId="1086054697" sldId="259"/>
            <ac:spMk id="21" creationId="{4EAAFEF3-A52D-41B3-BB42-CD197FDF4156}"/>
          </ac:spMkLst>
        </pc:spChg>
        <pc:spChg chg="del">
          <ac:chgData name="Caio Maqueise Alécio Pinheiro" userId="85c109d62247bb25" providerId="Windows Live" clId="Web-{1A847159-3382-45D3-858B-4B2F5A4BF9CA}" dt="2019-04-09T17:31:02.391" v="38"/>
          <ac:spMkLst>
            <pc:docMk/>
            <pc:sldMk cId="1086054697" sldId="259"/>
            <ac:spMk id="22" creationId="{892263CE-D4BC-4ACC-A160-A140106ECE87}"/>
          </ac:spMkLst>
        </pc:spChg>
        <pc:spChg chg="del">
          <ac:chgData name="Caio Maqueise Alécio Pinheiro" userId="85c109d62247bb25" providerId="Windows Live" clId="Web-{1A847159-3382-45D3-858B-4B2F5A4BF9CA}" dt="2019-04-09T17:31:03.157" v="40"/>
          <ac:spMkLst>
            <pc:docMk/>
            <pc:sldMk cId="1086054697" sldId="259"/>
            <ac:spMk id="23" creationId="{4694A928-57F5-4F12-976D-FA5C9386A1BA}"/>
          </ac:spMkLst>
        </pc:spChg>
        <pc:picChg chg="mod">
          <ac:chgData name="Caio Maqueise Alécio Pinheiro" userId="85c109d62247bb25" providerId="Windows Live" clId="Web-{1A847159-3382-45D3-858B-4B2F5A4BF9CA}" dt="2019-04-09T17:31:23.909" v="46" actId="1076"/>
          <ac:picMkLst>
            <pc:docMk/>
            <pc:sldMk cId="1086054697" sldId="259"/>
            <ac:picMk id="5" creationId="{CC6750E3-42C0-472E-B478-D9331DAC04A4}"/>
          </ac:picMkLst>
        </pc:picChg>
      </pc:sldChg>
      <pc:sldChg chg="ord">
        <pc:chgData name="Caio Maqueise Alécio Pinheiro" userId="85c109d62247bb25" providerId="Windows Live" clId="Web-{1A847159-3382-45D3-858B-4B2F5A4BF9CA}" dt="2019-04-09T17:29:11.907" v="30"/>
        <pc:sldMkLst>
          <pc:docMk/>
          <pc:sldMk cId="1403819572" sldId="260"/>
        </pc:sldMkLst>
      </pc:sldChg>
      <pc:sldChg chg="addSp modSp new">
        <pc:chgData name="Caio Maqueise Alécio Pinheiro" userId="85c109d62247bb25" providerId="Windows Live" clId="Web-{1A847159-3382-45D3-858B-4B2F5A4BF9CA}" dt="2019-04-09T17:42:28.374" v="207" actId="20577"/>
        <pc:sldMkLst>
          <pc:docMk/>
          <pc:sldMk cId="746406632" sldId="262"/>
        </pc:sldMkLst>
        <pc:spChg chg="mod">
          <ac:chgData name="Caio Maqueise Alécio Pinheiro" userId="85c109d62247bb25" providerId="Windows Live" clId="Web-{1A847159-3382-45D3-858B-4B2F5A4BF9CA}" dt="2019-04-09T17:28:57.376" v="27" actId="20577"/>
          <ac:spMkLst>
            <pc:docMk/>
            <pc:sldMk cId="746406632" sldId="262"/>
            <ac:spMk id="2" creationId="{D4662B77-8710-434E-A0B2-B6D75B2DE625}"/>
          </ac:spMkLst>
        </pc:spChg>
        <pc:spChg chg="mod">
          <ac:chgData name="Caio Maqueise Alécio Pinheiro" userId="85c109d62247bb25" providerId="Windows Live" clId="Web-{1A847159-3382-45D3-858B-4B2F5A4BF9CA}" dt="2019-04-09T17:35:59.469" v="80" actId="20577"/>
          <ac:spMkLst>
            <pc:docMk/>
            <pc:sldMk cId="746406632" sldId="262"/>
            <ac:spMk id="3" creationId="{3CF8B48B-EFB0-4E60-848E-D553FDE19213}"/>
          </ac:spMkLst>
        </pc:spChg>
        <pc:spChg chg="add mod">
          <ac:chgData name="Caio Maqueise Alécio Pinheiro" userId="85c109d62247bb25" providerId="Windows Live" clId="Web-{1A847159-3382-45D3-858B-4B2F5A4BF9CA}" dt="2019-04-09T17:42:02.530" v="202" actId="14100"/>
          <ac:spMkLst>
            <pc:docMk/>
            <pc:sldMk cId="746406632" sldId="262"/>
            <ac:spMk id="4" creationId="{66E32355-2D8A-46B7-8386-1A23691CDCE5}"/>
          </ac:spMkLst>
        </pc:spChg>
        <pc:spChg chg="add mod">
          <ac:chgData name="Caio Maqueise Alécio Pinheiro" userId="85c109d62247bb25" providerId="Windows Live" clId="Web-{1A847159-3382-45D3-858B-4B2F5A4BF9CA}" dt="2019-04-09T17:42:05.889" v="203" actId="14100"/>
          <ac:spMkLst>
            <pc:docMk/>
            <pc:sldMk cId="746406632" sldId="262"/>
            <ac:spMk id="5" creationId="{B133E44D-E636-4838-B734-CC26B1103707}"/>
          </ac:spMkLst>
        </pc:spChg>
        <pc:spChg chg="add mod">
          <ac:chgData name="Caio Maqueise Alécio Pinheiro" userId="85c109d62247bb25" providerId="Windows Live" clId="Web-{1A847159-3382-45D3-858B-4B2F5A4BF9CA}" dt="2019-04-09T17:42:28.374" v="207" actId="20577"/>
          <ac:spMkLst>
            <pc:docMk/>
            <pc:sldMk cId="746406632" sldId="262"/>
            <ac:spMk id="6" creationId="{B04678FB-45B0-4FE7-B217-86749E0D2D62}"/>
          </ac:spMkLst>
        </pc:spChg>
      </pc:sldChg>
      <pc:sldChg chg="delSp modSp add replId">
        <pc:chgData name="Caio Maqueise Alécio Pinheiro" userId="85c109d62247bb25" providerId="Windows Live" clId="Web-{1A847159-3382-45D3-858B-4B2F5A4BF9CA}" dt="2019-04-09T17:43:52.217" v="218" actId="1076"/>
        <pc:sldMkLst>
          <pc:docMk/>
          <pc:sldMk cId="2217588902" sldId="263"/>
        </pc:sldMkLst>
        <pc:spChg chg="mod">
          <ac:chgData name="Caio Maqueise Alécio Pinheiro" userId="85c109d62247bb25" providerId="Windows Live" clId="Web-{1A847159-3382-45D3-858B-4B2F5A4BF9CA}" dt="2019-04-09T17:32:08.813" v="52" actId="20577"/>
          <ac:spMkLst>
            <pc:docMk/>
            <pc:sldMk cId="2217588902" sldId="263"/>
            <ac:spMk id="3" creationId="{5BD30EDC-0201-45DE-A370-34FCE293674F}"/>
          </ac:spMkLst>
        </pc:spChg>
        <pc:spChg chg="del">
          <ac:chgData name="Caio Maqueise Alécio Pinheiro" userId="85c109d62247bb25" providerId="Windows Live" clId="Web-{1A847159-3382-45D3-858B-4B2F5A4BF9CA}" dt="2019-04-09T17:43:22.014" v="212"/>
          <ac:spMkLst>
            <pc:docMk/>
            <pc:sldMk cId="2217588902" sldId="263"/>
            <ac:spMk id="10" creationId="{645B6568-E298-4DD8-A881-289E021C6497}"/>
          </ac:spMkLst>
        </pc:spChg>
        <pc:spChg chg="del">
          <ac:chgData name="Caio Maqueise Alécio Pinheiro" userId="85c109d62247bb25" providerId="Windows Live" clId="Web-{1A847159-3382-45D3-858B-4B2F5A4BF9CA}" dt="2019-04-09T17:43:22.998" v="213"/>
          <ac:spMkLst>
            <pc:docMk/>
            <pc:sldMk cId="2217588902" sldId="263"/>
            <ac:spMk id="11" creationId="{EC06CCC6-1907-4E94-B2A4-73C6D4D0723D}"/>
          </ac:spMkLst>
        </pc:spChg>
        <pc:spChg chg="mod">
          <ac:chgData name="Caio Maqueise Alécio Pinheiro" userId="85c109d62247bb25" providerId="Windows Live" clId="Web-{1A847159-3382-45D3-858B-4B2F5A4BF9CA}" dt="2019-04-09T17:43:52.217" v="218" actId="1076"/>
          <ac:spMkLst>
            <pc:docMk/>
            <pc:sldMk cId="2217588902" sldId="263"/>
            <ac:spMk id="12" creationId="{0BFC37A7-1AC2-4A84-8C57-EC3C76929491}"/>
          </ac:spMkLst>
        </pc:spChg>
        <pc:spChg chg="mod">
          <ac:chgData name="Caio Maqueise Alécio Pinheiro" userId="85c109d62247bb25" providerId="Windows Live" clId="Web-{1A847159-3382-45D3-858B-4B2F5A4BF9CA}" dt="2019-04-09T17:43:46.717" v="217" actId="1076"/>
          <ac:spMkLst>
            <pc:docMk/>
            <pc:sldMk cId="2217588902" sldId="263"/>
            <ac:spMk id="14" creationId="{0888E1B5-F032-445F-892B-7672535F17D0}"/>
          </ac:spMkLst>
        </pc:spChg>
        <pc:spChg chg="mod">
          <ac:chgData name="Caio Maqueise Alécio Pinheiro" userId="85c109d62247bb25" providerId="Windows Live" clId="Web-{1A847159-3382-45D3-858B-4B2F5A4BF9CA}" dt="2019-04-09T17:43:35.202" v="214" actId="1076"/>
          <ac:spMkLst>
            <pc:docMk/>
            <pc:sldMk cId="2217588902" sldId="263"/>
            <ac:spMk id="16" creationId="{4B58D68D-5426-40B7-BE5E-D79AA894FED6}"/>
          </ac:spMkLst>
        </pc:spChg>
        <pc:spChg chg="mod">
          <ac:chgData name="Caio Maqueise Alécio Pinheiro" userId="85c109d62247bb25" providerId="Windows Live" clId="Web-{1A847159-3382-45D3-858B-4B2F5A4BF9CA}" dt="2019-04-09T17:43:44.514" v="216" actId="1076"/>
          <ac:spMkLst>
            <pc:docMk/>
            <pc:sldMk cId="2217588902" sldId="263"/>
            <ac:spMk id="18" creationId="{A770E578-4268-4DB6-8ACE-A5F41BC667FE}"/>
          </ac:spMkLst>
        </pc:spChg>
        <pc:spChg chg="del">
          <ac:chgData name="Caio Maqueise Alécio Pinheiro" userId="85c109d62247bb25" providerId="Windows Live" clId="Web-{1A847159-3382-45D3-858B-4B2F5A4BF9CA}" dt="2019-04-09T17:43:16.436" v="208"/>
          <ac:spMkLst>
            <pc:docMk/>
            <pc:sldMk cId="2217588902" sldId="263"/>
            <ac:spMk id="20" creationId="{20C1A489-827E-498A-9A7E-3F4C991E8303}"/>
          </ac:spMkLst>
        </pc:spChg>
        <pc:spChg chg="del">
          <ac:chgData name="Caio Maqueise Alécio Pinheiro" userId="85c109d62247bb25" providerId="Windows Live" clId="Web-{1A847159-3382-45D3-858B-4B2F5A4BF9CA}" dt="2019-04-09T17:43:17.030" v="209"/>
          <ac:spMkLst>
            <pc:docMk/>
            <pc:sldMk cId="2217588902" sldId="263"/>
            <ac:spMk id="21" creationId="{4EAAFEF3-A52D-41B3-BB42-CD197FDF4156}"/>
          </ac:spMkLst>
        </pc:spChg>
        <pc:spChg chg="del">
          <ac:chgData name="Caio Maqueise Alécio Pinheiro" userId="85c109d62247bb25" providerId="Windows Live" clId="Web-{1A847159-3382-45D3-858B-4B2F5A4BF9CA}" dt="2019-04-09T17:43:19.561" v="211"/>
          <ac:spMkLst>
            <pc:docMk/>
            <pc:sldMk cId="2217588902" sldId="263"/>
            <ac:spMk id="22" creationId="{892263CE-D4BC-4ACC-A160-A140106ECE87}"/>
          </ac:spMkLst>
        </pc:spChg>
        <pc:spChg chg="del">
          <ac:chgData name="Caio Maqueise Alécio Pinheiro" userId="85c109d62247bb25" providerId="Windows Live" clId="Web-{1A847159-3382-45D3-858B-4B2F5A4BF9CA}" dt="2019-04-09T17:43:18.623" v="210"/>
          <ac:spMkLst>
            <pc:docMk/>
            <pc:sldMk cId="2217588902" sldId="263"/>
            <ac:spMk id="23" creationId="{4694A928-57F5-4F12-976D-FA5C9386A1BA}"/>
          </ac:spMkLst>
        </pc:spChg>
      </pc:sldChg>
    </pc:docChg>
  </pc:docChgLst>
  <pc:docChgLst>
    <pc:chgData name="Caio Maqueise Alécio Pinheiro" userId="85c109d62247bb25" providerId="Windows Live" clId="Web-{0DDD075E-5DC5-4459-80DA-6D2A393A5A87}"/>
    <pc:docChg chg="modSld">
      <pc:chgData name="Caio Maqueise Alécio Pinheiro" userId="85c109d62247bb25" providerId="Windows Live" clId="Web-{0DDD075E-5DC5-4459-80DA-6D2A393A5A87}" dt="2020-03-11T23:16:57.474" v="2" actId="20577"/>
      <pc:docMkLst>
        <pc:docMk/>
      </pc:docMkLst>
      <pc:sldChg chg="modSp">
        <pc:chgData name="Caio Maqueise Alécio Pinheiro" userId="85c109d62247bb25" providerId="Windows Live" clId="Web-{0DDD075E-5DC5-4459-80DA-6D2A393A5A87}" dt="2020-03-11T23:16:57.099" v="0" actId="20577"/>
        <pc:sldMkLst>
          <pc:docMk/>
          <pc:sldMk cId="3551012159" sldId="375"/>
        </pc:sldMkLst>
        <pc:spChg chg="mod">
          <ac:chgData name="Caio Maqueise Alécio Pinheiro" userId="85c109d62247bb25" providerId="Windows Live" clId="Web-{0DDD075E-5DC5-4459-80DA-6D2A393A5A87}" dt="2020-03-11T23:16:57.099" v="0" actId="20577"/>
          <ac:spMkLst>
            <pc:docMk/>
            <pc:sldMk cId="3551012159" sldId="375"/>
            <ac:spMk id="2" creationId="{FBCC7FC8-E779-414F-B957-B15D476FF1D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40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17629" y="3956279"/>
            <a:ext cx="6624084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64371" y="661058"/>
            <a:ext cx="10662604" cy="5433082"/>
            <a:chOff x="764371" y="661058"/>
            <a:chExt cx="10662604" cy="5433082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B0306">
                    <a:shade val="30000"/>
                    <a:satMod val="115000"/>
                  </a:srgbClr>
                </a:gs>
                <a:gs pos="50000">
                  <a:srgbClr val="EB0306">
                    <a:shade val="67500"/>
                    <a:satMod val="115000"/>
                  </a:srgbClr>
                </a:gs>
                <a:gs pos="100000">
                  <a:srgbClr val="EB0306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6"/>
            <p:cNvSpPr/>
            <p:nvPr/>
          </p:nvSpPr>
          <p:spPr bwMode="auto">
            <a:xfrm flipH="1" flipV="1">
              <a:off x="764371" y="661058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9A20">
                    <a:shade val="30000"/>
                    <a:satMod val="115000"/>
                  </a:srgbClr>
                </a:gs>
                <a:gs pos="50000">
                  <a:srgbClr val="009A20">
                    <a:shade val="67500"/>
                    <a:satMod val="115000"/>
                  </a:srgbClr>
                </a:gs>
                <a:gs pos="100000">
                  <a:srgbClr val="009A2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" name="Retângulo 9">
            <a:extLst>
              <a:ext uri="{FF2B5EF4-FFF2-40B4-BE49-F238E27FC236}">
                <a16:creationId xmlns:a16="http://schemas.microsoft.com/office/drawing/2014/main" id="{49E99837-71BC-4C1F-A8B0-FBBC272CBCD1}"/>
              </a:ext>
            </a:extLst>
          </p:cNvPr>
          <p:cNvSpPr/>
          <p:nvPr/>
        </p:nvSpPr>
        <p:spPr>
          <a:xfrm>
            <a:off x="3091228" y="5305270"/>
            <a:ext cx="45719" cy="8916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 descr="Uma imagem contendo pessoa, mantendo, branco, foto&#10;&#10;Descrição gerada automaticamente">
            <a:extLst>
              <a:ext uri="{FF2B5EF4-FFF2-40B4-BE49-F238E27FC236}">
                <a16:creationId xmlns:a16="http://schemas.microsoft.com/office/drawing/2014/main" id="{139FBDC3-34DD-49CD-8C03-0B7F29ED7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352" y="4946265"/>
            <a:ext cx="1507121" cy="1507121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55D203F3-BD32-46DD-82D8-8DC8A10B6ABE}"/>
              </a:ext>
            </a:extLst>
          </p:cNvPr>
          <p:cNvSpPr txBox="1"/>
          <p:nvPr/>
        </p:nvSpPr>
        <p:spPr>
          <a:xfrm>
            <a:off x="3344456" y="5119613"/>
            <a:ext cx="4382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tx1"/>
                </a:solidFill>
              </a:rPr>
              <a:t>caio.pinheiro</a:t>
            </a:r>
            <a:r>
              <a:rPr lang="pt-BR" sz="2400" dirty="0">
                <a:solidFill>
                  <a:schemeClr val="tx1"/>
                </a:solidFill>
              </a:rPr>
              <a:t>@</a:t>
            </a:r>
            <a:r>
              <a:rPr lang="pt-BR" sz="2400" dirty="0">
                <a:solidFill>
                  <a:schemeClr val="tx1"/>
                </a:solidFill>
                <a:latin typeface="+mj-lt"/>
              </a:rPr>
              <a:t>ifms.edu.br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8980EFDA-43C7-455A-A187-C3CE76966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230" y="5584718"/>
            <a:ext cx="2233413" cy="612224"/>
          </a:xfrm>
          <a:prstGeom prst="rect">
            <a:avLst/>
          </a:prstGeom>
        </p:spPr>
      </p:pic>
      <p:pic>
        <p:nvPicPr>
          <p:cNvPr id="16" name="Imagem 22">
            <a:extLst>
              <a:ext uri="{FF2B5EF4-FFF2-40B4-BE49-F238E27FC236}">
                <a16:creationId xmlns:a16="http://schemas.microsoft.com/office/drawing/2014/main" id="{823D9356-C85C-474D-922C-68BE8BFF288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675920" y="105021"/>
            <a:ext cx="1344445" cy="134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8561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0315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425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452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712761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Slide d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4000" cap="all" baseline="0">
                <a:solidFill>
                  <a:schemeClr val="tx2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17629" y="3956279"/>
            <a:ext cx="6624084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62D69DC-561E-454C-A2D3-B3044656A5AF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2A1E608-50CC-4525-91C4-CF92D125408E}" type="slidenum">
              <a:rPr lang="pt-BR" smtClean="0"/>
              <a:t>‹nº›</a:t>
            </a:fld>
            <a:endParaRPr lang="pt-BR"/>
          </a:p>
        </p:txBody>
      </p:sp>
      <p:grpSp>
        <p:nvGrpSpPr>
          <p:cNvPr id="7" name="Group 6"/>
          <p:cNvGrpSpPr/>
          <p:nvPr/>
        </p:nvGrpSpPr>
        <p:grpSpPr>
          <a:xfrm>
            <a:off x="764371" y="661058"/>
            <a:ext cx="10662604" cy="5433082"/>
            <a:chOff x="764371" y="661058"/>
            <a:chExt cx="10662604" cy="5433082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B0306">
                    <a:shade val="30000"/>
                    <a:satMod val="115000"/>
                  </a:srgbClr>
                </a:gs>
                <a:gs pos="50000">
                  <a:srgbClr val="EB0306">
                    <a:shade val="67500"/>
                    <a:satMod val="115000"/>
                  </a:srgbClr>
                </a:gs>
                <a:gs pos="100000">
                  <a:srgbClr val="EB0306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6"/>
            <p:cNvSpPr/>
            <p:nvPr/>
          </p:nvSpPr>
          <p:spPr bwMode="auto">
            <a:xfrm flipH="1" flipV="1">
              <a:off x="764371" y="661058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9A20">
                    <a:shade val="30000"/>
                    <a:satMod val="115000"/>
                  </a:srgbClr>
                </a:gs>
                <a:gs pos="50000">
                  <a:srgbClr val="009A20">
                    <a:shade val="67500"/>
                    <a:satMod val="115000"/>
                  </a:srgbClr>
                </a:gs>
                <a:gs pos="100000">
                  <a:srgbClr val="009A2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18" name="Imagem 17">
            <a:extLst>
              <a:ext uri="{FF2B5EF4-FFF2-40B4-BE49-F238E27FC236}">
                <a16:creationId xmlns:a16="http://schemas.microsoft.com/office/drawing/2014/main" id="{07E4D280-DE58-4DBE-959F-53717A4153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68685" y="404615"/>
            <a:ext cx="3482450" cy="95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2763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D69DC-561E-454C-A2D3-B3044656A5AF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59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893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3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44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03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63362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4795284" cy="68576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3200">
                <a:solidFill>
                  <a:srgbClr val="009A20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2D69DC-561E-454C-A2D3-B3044656A5AF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4791171" y="-4190"/>
            <a:ext cx="228600" cy="6858000"/>
          </a:xfrm>
          <a:prstGeom prst="rect">
            <a:avLst/>
          </a:prstGeom>
          <a:gradFill flip="none" rotWithShape="1">
            <a:gsLst>
              <a:gs pos="0">
                <a:srgbClr val="009A20">
                  <a:shade val="30000"/>
                  <a:satMod val="115000"/>
                </a:srgbClr>
              </a:gs>
              <a:gs pos="50000">
                <a:srgbClr val="009A20">
                  <a:shade val="67500"/>
                  <a:satMod val="115000"/>
                </a:srgbClr>
              </a:gs>
              <a:gs pos="100000">
                <a:srgbClr val="009A20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27390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462516"/>
            <a:ext cx="9601200" cy="8133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552353"/>
            <a:ext cx="9601200" cy="4688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62D69DC-561E-454C-A2D3-B3044656A5AF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gradFill flip="none" rotWithShape="1">
            <a:gsLst>
              <a:gs pos="0">
                <a:srgbClr val="009A20">
                  <a:shade val="30000"/>
                  <a:satMod val="115000"/>
                </a:srgbClr>
              </a:gs>
              <a:gs pos="50000">
                <a:srgbClr val="009A20">
                  <a:shade val="67500"/>
                  <a:satMod val="115000"/>
                </a:srgbClr>
              </a:gs>
              <a:gs pos="100000">
                <a:srgbClr val="009A2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93141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5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pt-BR/docs/Web/HTML/Element/input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linkedin.com/blog/tech-tips/5-great-reasons-to-learn-a-little-css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logos-download.com/18471-html5-logo-download.html" TargetMode="External"/><Relationship Id="rId3" Type="http://schemas.openxmlformats.org/officeDocument/2006/relationships/image" Target="../media/image10.sv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10" Type="http://schemas.openxmlformats.org/officeDocument/2006/relationships/hyperlink" Target="https://icons8.com/icon/38273/css3" TargetMode="External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logos-download.com/18471-html5-logo-download.html" TargetMode="External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hyperlink" Target="https://icons8.com/icon/38273/css3" TargetMode="External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pt-BR/docs/Web/CSS/Seletores_CSS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8EEE6D-9D24-4A91-A087-71FC36DF2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pt-BR" dirty="0"/>
              <a:t>DESENVOLVIMENTO FRONT END 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4BA5F1D-A900-45A8-AE9F-FF45E6659F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/>
              <a:t>Curso Técnico em Informática para Internet</a:t>
            </a:r>
          </a:p>
        </p:txBody>
      </p:sp>
    </p:spTree>
    <p:extLst>
      <p:ext uri="{BB962C8B-B14F-4D97-AF65-F5344CB8AC3E}">
        <p14:creationId xmlns:p14="http://schemas.microsoft.com/office/powerpoint/2010/main" val="3302438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E8E57A-13B1-4D89-A847-4DFD809599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CSS: SELETORES BÁSICOS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591C3E-EE07-4A41-91E1-193BB386BF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187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1630FF-D055-4D9C-AB50-7C1521957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SELETORES BÁSICOS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863B605A-D02C-4FD0-B849-ABDE8CA46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84784"/>
            <a:ext cx="9601200" cy="4248472"/>
          </a:xfrm>
        </p:spPr>
        <p:txBody>
          <a:bodyPr anchor="t">
            <a:normAutofit/>
          </a:bodyPr>
          <a:lstStyle/>
          <a:p>
            <a:pPr algn="just"/>
            <a:r>
              <a:rPr lang="pt-BR" sz="2800" dirty="0"/>
              <a:t>Existem muitos tipos diferentes de seletores de CSS que permitem segmentar regras para elementos específicos em um documento HTML.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5E366BD-6794-4AEA-8F0C-A762007315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802473"/>
            <a:ext cx="5073781" cy="338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606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F1D37A-1322-4619-B6D6-7840C578E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SELETOR POR TAG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A38FDE-5E77-4C52-A670-7A6E4B49B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16832"/>
            <a:ext cx="9601200" cy="3581400"/>
          </a:xfrm>
        </p:spPr>
        <p:txBody>
          <a:bodyPr anchor="t">
            <a:normAutofit/>
          </a:bodyPr>
          <a:lstStyle/>
          <a:p>
            <a:r>
              <a:rPr lang="pt-BR" sz="2400" dirty="0"/>
              <a:t>Este seletor básico escolhe todos os elementos que correspondem ao nome fornecido.</a:t>
            </a:r>
          </a:p>
          <a:p>
            <a:r>
              <a:rPr lang="pt-BR" altLang="pt-BR" sz="2400" b="1" dirty="0">
                <a:solidFill>
                  <a:srgbClr val="333333"/>
                </a:solidFill>
                <a:cs typeface="Arial" panose="020B0604020202020204" pitchFamily="34" charset="0"/>
              </a:rPr>
              <a:t>Sintaxe:</a:t>
            </a:r>
            <a:r>
              <a:rPr lang="pt-BR" altLang="pt-BR" sz="2400" dirty="0">
                <a:solidFill>
                  <a:srgbClr val="333333"/>
                </a:solidFill>
                <a:cs typeface="Arial" panose="020B0604020202020204" pitchFamily="34" charset="0"/>
              </a:rPr>
              <a:t> </a:t>
            </a:r>
            <a:r>
              <a:rPr lang="pt-BR" altLang="pt-BR" sz="2400" b="1" i="1" dirty="0">
                <a:solidFill>
                  <a:srgbClr val="0070C0"/>
                </a:solidFill>
              </a:rPr>
              <a:t>nome-da-</a:t>
            </a:r>
            <a:r>
              <a:rPr lang="pt-BR" altLang="pt-BR" sz="2400" b="1" i="1" dirty="0" err="1">
                <a:solidFill>
                  <a:srgbClr val="0070C0"/>
                </a:solidFill>
              </a:rPr>
              <a:t>tag</a:t>
            </a:r>
            <a:br>
              <a:rPr lang="pt-BR" altLang="pt-BR" sz="2400" dirty="0"/>
            </a:br>
            <a:r>
              <a:rPr lang="pt-BR" altLang="pt-BR" sz="2400" b="1" dirty="0">
                <a:solidFill>
                  <a:srgbClr val="333333"/>
                </a:solidFill>
                <a:cs typeface="Arial" panose="020B0604020202020204" pitchFamily="34" charset="0"/>
              </a:rPr>
              <a:t>Exemplo:</a:t>
            </a:r>
            <a:r>
              <a:rPr lang="pt-BR" altLang="pt-BR" sz="2400" dirty="0">
                <a:solidFill>
                  <a:srgbClr val="333333"/>
                </a:solidFill>
                <a:cs typeface="Arial" panose="020B0604020202020204" pitchFamily="34" charset="0"/>
              </a:rPr>
              <a:t>  </a:t>
            </a:r>
            <a:r>
              <a:rPr lang="pt-BR" altLang="pt-BR" sz="2400" b="1" dirty="0">
                <a:solidFill>
                  <a:srgbClr val="0070C0"/>
                </a:solidFill>
                <a:cs typeface="Arial" panose="020B0604020202020204" pitchFamily="34" charset="0"/>
              </a:rPr>
              <a:t>p</a:t>
            </a:r>
            <a:r>
              <a:rPr lang="pt-BR" altLang="pt-BR" sz="2400" dirty="0">
                <a:solidFill>
                  <a:srgbClr val="333333"/>
                </a:solidFill>
                <a:cs typeface="Arial" panose="020B0604020202020204" pitchFamily="34" charset="0"/>
              </a:rPr>
              <a:t> corresponderá a qualquer elemento </a:t>
            </a:r>
            <a:r>
              <a:rPr lang="pt-BR" altLang="pt-BR" sz="2400" dirty="0">
                <a:solidFill>
                  <a:srgbClr val="0070C0"/>
                </a:solidFill>
                <a:cs typeface="Arial" panose="020B0604020202020204" pitchFamily="34" charset="0"/>
                <a:hlinkClick r:id="rId2" tooltip="Este elemento inclui os atributos globais.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&lt;p&gt;</a:t>
            </a:r>
            <a:r>
              <a:rPr lang="pt-BR" altLang="pt-BR" sz="2400" dirty="0">
                <a:solidFill>
                  <a:srgbClr val="0070C0"/>
                </a:solidFill>
                <a:cs typeface="Arial" panose="020B0604020202020204" pitchFamily="34" charset="0"/>
              </a:rPr>
              <a:t>.</a:t>
            </a:r>
            <a:r>
              <a:rPr lang="pt-BR" altLang="pt-BR" sz="2400" dirty="0">
                <a:solidFill>
                  <a:srgbClr val="0070C0"/>
                </a:solidFill>
              </a:rPr>
              <a:t> </a:t>
            </a:r>
          </a:p>
          <a:p>
            <a:endParaRPr lang="pt-BR" sz="400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89CE900-DA0A-4077-BAF7-54896074D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Caio Maqueise Alécio Pinheiro</a:t>
            </a:r>
          </a:p>
        </p:txBody>
      </p:sp>
      <p:sp>
        <p:nvSpPr>
          <p:cNvPr id="9" name="Espaço Reservado para Conteúdo 7">
            <a:extLst>
              <a:ext uri="{FF2B5EF4-FFF2-40B4-BE49-F238E27FC236}">
                <a16:creationId xmlns:a16="http://schemas.microsoft.com/office/drawing/2014/main" id="{319A45BE-2B84-4894-8A90-351C46B91DBF}"/>
              </a:ext>
            </a:extLst>
          </p:cNvPr>
          <p:cNvSpPr txBox="1">
            <a:spLocks/>
          </p:cNvSpPr>
          <p:nvPr/>
        </p:nvSpPr>
        <p:spPr>
          <a:xfrm>
            <a:off x="1219200" y="3891193"/>
            <a:ext cx="10349408" cy="141001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>
            <a:normAutofit fontScale="8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pt-BR" sz="3600" dirty="0">
                <a:solidFill>
                  <a:srgbClr val="00B0F0"/>
                </a:solidFill>
              </a:rPr>
              <a:t>p</a:t>
            </a:r>
            <a:r>
              <a:rPr lang="pt-BR" sz="3200" dirty="0">
                <a:solidFill>
                  <a:srgbClr val="FF0000"/>
                </a:solidFill>
              </a:rPr>
              <a:t>{</a:t>
            </a: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pt-BR" sz="3200" dirty="0">
                <a:solidFill>
                  <a:srgbClr val="FF0000"/>
                </a:solidFill>
              </a:rPr>
              <a:t>	</a:t>
            </a:r>
            <a:r>
              <a:rPr lang="pt-BR" sz="3200" dirty="0">
                <a:solidFill>
                  <a:schemeClr val="accent2"/>
                </a:solidFill>
              </a:rPr>
              <a:t>color</a:t>
            </a:r>
            <a:r>
              <a:rPr lang="pt-BR" sz="3200" dirty="0">
                <a:solidFill>
                  <a:srgbClr val="00B0F0"/>
                </a:solidFill>
              </a:rPr>
              <a:t>: </a:t>
            </a:r>
            <a:r>
              <a:rPr lang="pt-BR" sz="3200" dirty="0">
                <a:solidFill>
                  <a:schemeClr val="bg1"/>
                </a:solidFill>
              </a:rPr>
              <a:t>#333;</a:t>
            </a: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pt-BR" sz="3200" dirty="0">
                <a:solidFill>
                  <a:srgbClr val="FF0000"/>
                </a:solidFill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34981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F1D37A-1322-4619-B6D6-7840C578E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SELETOR POR CLASSE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A38FDE-5E77-4C52-A670-7A6E4B49B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t-BR" altLang="pt-BR" sz="2800" dirty="0">
                <a:solidFill>
                  <a:srgbClr val="333333"/>
                </a:solidFill>
                <a:cs typeface="Arial" panose="020B0604020202020204" pitchFamily="34" charset="0"/>
              </a:rPr>
              <a:t>Este seletor básico escolhe elementos baseados no valor de seu atributo </a:t>
            </a:r>
            <a:r>
              <a:rPr lang="pt-BR" altLang="pt-BR" sz="2800" b="1" i="1" dirty="0">
                <a:solidFill>
                  <a:srgbClr val="333333"/>
                </a:solidFill>
              </a:rPr>
              <a:t>class</a:t>
            </a:r>
            <a:r>
              <a:rPr lang="pt-BR" altLang="pt-BR" sz="2800" dirty="0">
                <a:solidFill>
                  <a:srgbClr val="333333"/>
                </a:solidFill>
                <a:cs typeface="Arial" panose="020B0604020202020204" pitchFamily="34" charset="0"/>
              </a:rPr>
              <a:t>.</a:t>
            </a:r>
            <a:r>
              <a:rPr lang="pt-BR" altLang="pt-BR" sz="2800" b="1" dirty="0">
                <a:solidFill>
                  <a:srgbClr val="333333"/>
                </a:solidFill>
                <a:cs typeface="Arial" panose="020B0604020202020204" pitchFamily="34" charset="0"/>
              </a:rPr>
              <a:t>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pt-BR" altLang="pt-BR" sz="2800" b="1" dirty="0">
              <a:solidFill>
                <a:srgbClr val="333333"/>
              </a:solidFill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t-BR" altLang="pt-BR" sz="2800" b="1" dirty="0">
                <a:solidFill>
                  <a:srgbClr val="333333"/>
                </a:solidFill>
                <a:cs typeface="Arial" panose="020B0604020202020204" pitchFamily="34" charset="0"/>
              </a:rPr>
              <a:t>Sintaxe: </a:t>
            </a:r>
            <a:r>
              <a:rPr lang="pt-BR" altLang="pt-BR" sz="2800" b="1" dirty="0">
                <a:solidFill>
                  <a:srgbClr val="0070C0"/>
                </a:solidFill>
              </a:rPr>
              <a:t>.nome-da-classe</a:t>
            </a:r>
            <a:r>
              <a:rPr lang="pt-BR" altLang="pt-BR" sz="2800" dirty="0">
                <a:solidFill>
                  <a:srgbClr val="333333"/>
                </a:solidFill>
              </a:rPr>
              <a:t> (.) ponto final seguido do nome da classe.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br>
              <a:rPr lang="pt-BR" altLang="pt-BR" sz="2800" dirty="0"/>
            </a:br>
            <a:r>
              <a:rPr lang="pt-BR" altLang="pt-BR" sz="2800" b="1" dirty="0">
                <a:solidFill>
                  <a:srgbClr val="333333"/>
                </a:solidFill>
                <a:cs typeface="Arial" panose="020B0604020202020204" pitchFamily="34" charset="0"/>
              </a:rPr>
              <a:t>Exemplo:</a:t>
            </a:r>
            <a:r>
              <a:rPr lang="pt-BR" altLang="pt-BR" sz="2800" dirty="0">
                <a:solidFill>
                  <a:srgbClr val="333333"/>
                </a:solidFill>
                <a:cs typeface="Arial" panose="020B0604020202020204" pitchFamily="34" charset="0"/>
              </a:rPr>
              <a:t> </a:t>
            </a:r>
            <a:r>
              <a:rPr lang="pt-BR" altLang="pt-BR" sz="2800" b="1" dirty="0">
                <a:solidFill>
                  <a:srgbClr val="0070C0"/>
                </a:solidFill>
              </a:rPr>
              <a:t>.titulo</a:t>
            </a:r>
            <a:r>
              <a:rPr lang="pt-BR" altLang="pt-BR" sz="2800" dirty="0">
                <a:solidFill>
                  <a:srgbClr val="333333"/>
                </a:solidFill>
                <a:cs typeface="Arial" panose="020B0604020202020204" pitchFamily="34" charset="0"/>
              </a:rPr>
              <a:t> irá corresponder a qualquer elemento que tenha o índice de classe definido por um atributo </a:t>
            </a:r>
            <a:r>
              <a:rPr lang="pt-BR" altLang="pt-BR" sz="2800" b="1" dirty="0" err="1">
                <a:solidFill>
                  <a:srgbClr val="0070C0"/>
                </a:solidFill>
                <a:cs typeface="Arial" panose="020B0604020202020204" pitchFamily="34" charset="0"/>
              </a:rPr>
              <a:t>class</a:t>
            </a:r>
            <a:r>
              <a:rPr lang="pt-BR" altLang="pt-BR" sz="2800" b="1" dirty="0">
                <a:solidFill>
                  <a:srgbClr val="0070C0"/>
                </a:solidFill>
                <a:cs typeface="Arial" panose="020B0604020202020204" pitchFamily="34" charset="0"/>
              </a:rPr>
              <a:t>=“titulo“.</a:t>
            </a:r>
            <a:endParaRPr lang="pt-BR" altLang="pt-BR" sz="2800" b="1" dirty="0">
              <a:solidFill>
                <a:srgbClr val="0070C0"/>
              </a:solidFill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89CE900-DA0A-4077-BAF7-54896074D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Caio Maqueise Alécio Pinheiro</a:t>
            </a:r>
          </a:p>
        </p:txBody>
      </p:sp>
    </p:spTree>
    <p:extLst>
      <p:ext uri="{BB962C8B-B14F-4D97-AF65-F5344CB8AC3E}">
        <p14:creationId xmlns:p14="http://schemas.microsoft.com/office/powerpoint/2010/main" val="2828902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F1D37A-1322-4619-B6D6-7840C578E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SELETOR POR CLASSE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89C3B89A-60E1-4660-903E-889EB64A4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50288"/>
            <a:ext cx="9601200" cy="3581400"/>
          </a:xfrm>
        </p:spPr>
        <p:txBody>
          <a:bodyPr anchor="t"/>
          <a:lstStyle/>
          <a:p>
            <a:pPr marL="0" indent="0">
              <a:buNone/>
            </a:pPr>
            <a:r>
              <a:rPr lang="pt-BR" sz="2800" dirty="0"/>
              <a:t>EXEMPLOS:</a:t>
            </a:r>
            <a:endParaRPr lang="pt-BR" dirty="0"/>
          </a:p>
          <a:p>
            <a:pPr marL="0" indent="0">
              <a:buNone/>
            </a:pPr>
            <a:r>
              <a:rPr lang="pt-BR" sz="2400" dirty="0">
                <a:solidFill>
                  <a:srgbClr val="FC8774"/>
                </a:solidFill>
              </a:rPr>
              <a:t>.titulo</a:t>
            </a:r>
            <a:r>
              <a:rPr lang="pt-BR" sz="2400" dirty="0"/>
              <a:t>{ }  - estiliza os elementos cujo valor do atributo </a:t>
            </a:r>
            <a:r>
              <a:rPr lang="pt-BR" sz="2400" b="1" i="1" dirty="0" err="1"/>
              <a:t>class</a:t>
            </a:r>
            <a:r>
              <a:rPr lang="pt-BR" sz="2400" dirty="0"/>
              <a:t> seja “titulo”.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B0F0"/>
                </a:solidFill>
              </a:rPr>
              <a:t>h1</a:t>
            </a:r>
            <a:r>
              <a:rPr lang="pt-BR" sz="2400" dirty="0">
                <a:solidFill>
                  <a:srgbClr val="FC8774"/>
                </a:solidFill>
              </a:rPr>
              <a:t>.titulo</a:t>
            </a:r>
            <a:r>
              <a:rPr lang="pt-BR" sz="2400" dirty="0"/>
              <a:t>{ }  - estiliza os elementos &lt;h1&gt; cujo valor do atributo </a:t>
            </a:r>
            <a:r>
              <a:rPr lang="pt-BR" sz="2400" b="1" i="1" dirty="0" err="1"/>
              <a:t>class</a:t>
            </a:r>
            <a:r>
              <a:rPr lang="pt-BR" sz="2400" dirty="0"/>
              <a:t> seja “titulo”.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89CE900-DA0A-4077-BAF7-54896074D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Caio Maqueise Alécio Pinheiro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8CA523B-288D-44E2-A982-458A1EA02F21}"/>
              </a:ext>
            </a:extLst>
          </p:cNvPr>
          <p:cNvSpPr txBox="1"/>
          <p:nvPr/>
        </p:nvSpPr>
        <p:spPr>
          <a:xfrm>
            <a:off x="1346200" y="4053550"/>
            <a:ext cx="9601200" cy="23083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B0F0"/>
                </a:solidFill>
              </a:rPr>
              <a:t>&lt;</a:t>
            </a:r>
            <a:r>
              <a:rPr lang="pt-BR" sz="2400" dirty="0" err="1">
                <a:solidFill>
                  <a:srgbClr val="00B0F0"/>
                </a:solidFill>
              </a:rPr>
              <a:t>style</a:t>
            </a:r>
            <a:r>
              <a:rPr lang="pt-BR" sz="2400" dirty="0">
                <a:solidFill>
                  <a:srgbClr val="00B0F0"/>
                </a:solidFill>
              </a:rPr>
              <a:t>&gt;</a:t>
            </a:r>
          </a:p>
          <a:p>
            <a:r>
              <a:rPr lang="pt-BR" sz="2400" dirty="0">
                <a:solidFill>
                  <a:srgbClr val="00B0F0"/>
                </a:solidFill>
              </a:rPr>
              <a:t>	h1.</a:t>
            </a:r>
            <a:r>
              <a:rPr lang="pt-BR" sz="2400" dirty="0">
                <a:solidFill>
                  <a:srgbClr val="FC8774"/>
                </a:solidFill>
              </a:rPr>
              <a:t>titulo</a:t>
            </a:r>
            <a:r>
              <a:rPr lang="pt-BR" sz="2400" dirty="0">
                <a:solidFill>
                  <a:srgbClr val="00B0F0"/>
                </a:solidFill>
              </a:rPr>
              <a:t>{</a:t>
            </a:r>
          </a:p>
          <a:p>
            <a:r>
              <a:rPr lang="pt-BR" sz="2400" dirty="0">
                <a:solidFill>
                  <a:srgbClr val="00B0F0"/>
                </a:solidFill>
              </a:rPr>
              <a:t>		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</a:rPr>
              <a:t>color: </a:t>
            </a:r>
            <a:r>
              <a:rPr lang="pt-BR" sz="2400" dirty="0" err="1">
                <a:solidFill>
                  <a:schemeClr val="bg1"/>
                </a:solidFill>
              </a:rPr>
              <a:t>orange</a:t>
            </a:r>
            <a:r>
              <a:rPr lang="pt-BR" sz="2400" dirty="0">
                <a:solidFill>
                  <a:schemeClr val="bg1"/>
                </a:solidFill>
              </a:rPr>
              <a:t>;</a:t>
            </a:r>
          </a:p>
          <a:p>
            <a:r>
              <a:rPr lang="pt-BR" sz="2400" dirty="0">
                <a:solidFill>
                  <a:srgbClr val="00B0F0"/>
                </a:solidFill>
              </a:rPr>
              <a:t>	}</a:t>
            </a:r>
          </a:p>
          <a:p>
            <a:r>
              <a:rPr lang="pt-BR" sz="2400" dirty="0">
                <a:solidFill>
                  <a:srgbClr val="00B0F0"/>
                </a:solidFill>
              </a:rPr>
              <a:t>&lt;/</a:t>
            </a:r>
            <a:r>
              <a:rPr lang="pt-BR" sz="2400" dirty="0" err="1">
                <a:solidFill>
                  <a:srgbClr val="00B0F0"/>
                </a:solidFill>
              </a:rPr>
              <a:t>style</a:t>
            </a:r>
            <a:r>
              <a:rPr lang="pt-BR" sz="2400" dirty="0">
                <a:solidFill>
                  <a:srgbClr val="00B0F0"/>
                </a:solidFill>
              </a:rPr>
              <a:t>&gt;</a:t>
            </a:r>
          </a:p>
          <a:p>
            <a:r>
              <a:rPr lang="pt-BR" sz="2400" dirty="0">
                <a:solidFill>
                  <a:srgbClr val="00B0F0"/>
                </a:solidFill>
              </a:rPr>
              <a:t>&lt;h1 </a:t>
            </a:r>
            <a:r>
              <a:rPr lang="pt-BR" sz="2400" dirty="0" err="1">
                <a:solidFill>
                  <a:srgbClr val="FC8774"/>
                </a:solidFill>
              </a:rPr>
              <a:t>class</a:t>
            </a:r>
            <a:r>
              <a:rPr lang="pt-BR" sz="2400" dirty="0"/>
              <a:t>=“titulo”</a:t>
            </a:r>
            <a:r>
              <a:rPr lang="pt-BR" sz="2400" dirty="0">
                <a:solidFill>
                  <a:srgbClr val="00B0F0"/>
                </a:solidFill>
              </a:rPr>
              <a:t>&gt;</a:t>
            </a:r>
            <a:r>
              <a:rPr lang="pt-BR" sz="2400" dirty="0"/>
              <a:t>Título Principal</a:t>
            </a:r>
            <a:r>
              <a:rPr lang="pt-BR" sz="2400" dirty="0">
                <a:solidFill>
                  <a:srgbClr val="00B0F0"/>
                </a:solidFill>
              </a:rPr>
              <a:t>&lt;/h1&gt;</a:t>
            </a:r>
          </a:p>
        </p:txBody>
      </p:sp>
    </p:spTree>
    <p:extLst>
      <p:ext uri="{BB962C8B-B14F-4D97-AF65-F5344CB8AC3E}">
        <p14:creationId xmlns:p14="http://schemas.microsoft.com/office/powerpoint/2010/main" val="1395070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F1D37A-1322-4619-B6D6-7840C578E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SELETOR POR ID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A38FDE-5E77-4C52-A670-7A6E4B49B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t-BR" altLang="pt-BR" sz="2800" dirty="0">
                <a:solidFill>
                  <a:srgbClr val="333333"/>
                </a:solidFill>
                <a:cs typeface="Arial" panose="020B0604020202020204" pitchFamily="34" charset="0"/>
              </a:rPr>
              <a:t>Este seletor básico escolhe elementos baseados no valor de seu atributo </a:t>
            </a:r>
            <a:r>
              <a:rPr lang="pt-BR" altLang="pt-BR" sz="2800" b="1" i="1" dirty="0">
                <a:solidFill>
                  <a:srgbClr val="333333"/>
                </a:solidFill>
                <a:cs typeface="Arial" panose="020B0604020202020204" pitchFamily="34" charset="0"/>
              </a:rPr>
              <a:t>id</a:t>
            </a:r>
            <a:r>
              <a:rPr lang="pt-BR" altLang="pt-BR" sz="2800" dirty="0">
                <a:solidFill>
                  <a:srgbClr val="333333"/>
                </a:solidFill>
                <a:cs typeface="Arial" panose="020B0604020202020204" pitchFamily="34" charset="0"/>
              </a:rPr>
              <a:t>.</a:t>
            </a:r>
            <a:r>
              <a:rPr lang="pt-BR" altLang="pt-BR" sz="2800" b="1" dirty="0">
                <a:solidFill>
                  <a:srgbClr val="333333"/>
                </a:solidFill>
                <a:cs typeface="Arial" panose="020B0604020202020204" pitchFamily="34" charset="0"/>
              </a:rPr>
              <a:t>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t-BR" altLang="pt-BR" sz="2800" dirty="0">
                <a:solidFill>
                  <a:srgbClr val="333333"/>
                </a:solidFill>
                <a:cs typeface="Arial" panose="020B0604020202020204" pitchFamily="34" charset="0"/>
              </a:rPr>
              <a:t>Deve existir apenas um elemento com o mesmo id no mesmo documento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pt-BR" altLang="pt-BR" sz="2800" b="1" dirty="0">
              <a:solidFill>
                <a:srgbClr val="333333"/>
              </a:solidFill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t-BR" altLang="pt-BR" sz="2800" b="1" dirty="0">
                <a:solidFill>
                  <a:srgbClr val="333333"/>
                </a:solidFill>
                <a:cs typeface="Arial" panose="020B0604020202020204" pitchFamily="34" charset="0"/>
              </a:rPr>
              <a:t>Sintaxe: </a:t>
            </a:r>
            <a:r>
              <a:rPr lang="pt-BR" altLang="pt-BR" sz="2800" b="1" dirty="0">
                <a:solidFill>
                  <a:srgbClr val="0070C0"/>
                </a:solidFill>
                <a:cs typeface="Arial" panose="020B0604020202020204" pitchFamily="34" charset="0"/>
              </a:rPr>
              <a:t>#</a:t>
            </a:r>
            <a:r>
              <a:rPr lang="pt-BR" altLang="pt-BR" sz="2800" b="1" dirty="0">
                <a:solidFill>
                  <a:srgbClr val="0070C0"/>
                </a:solidFill>
              </a:rPr>
              <a:t>nome-do-id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br>
              <a:rPr lang="pt-BR" altLang="pt-BR" sz="2800" dirty="0"/>
            </a:br>
            <a:r>
              <a:rPr lang="pt-BR" altLang="pt-BR" sz="2800" b="1" dirty="0">
                <a:solidFill>
                  <a:srgbClr val="333333"/>
                </a:solidFill>
                <a:cs typeface="Arial" panose="020B0604020202020204" pitchFamily="34" charset="0"/>
              </a:rPr>
              <a:t>Exemplo:</a:t>
            </a:r>
            <a:r>
              <a:rPr lang="pt-BR" altLang="pt-BR" sz="2800" dirty="0">
                <a:solidFill>
                  <a:srgbClr val="333333"/>
                </a:solidFill>
                <a:cs typeface="Arial" panose="020B0604020202020204" pitchFamily="34" charset="0"/>
              </a:rPr>
              <a:t> </a:t>
            </a:r>
            <a:r>
              <a:rPr lang="pt-BR" altLang="pt-BR" sz="2800" b="1" dirty="0">
                <a:solidFill>
                  <a:srgbClr val="0070C0"/>
                </a:solidFill>
                <a:cs typeface="Arial" panose="020B0604020202020204" pitchFamily="34" charset="0"/>
              </a:rPr>
              <a:t>#</a:t>
            </a:r>
            <a:r>
              <a:rPr lang="pt-BR" altLang="pt-BR" sz="2800" b="1" dirty="0" err="1">
                <a:solidFill>
                  <a:srgbClr val="0070C0"/>
                </a:solidFill>
                <a:cs typeface="Arial" panose="020B0604020202020204" pitchFamily="34" charset="0"/>
              </a:rPr>
              <a:t>cabecalho</a:t>
            </a:r>
            <a:r>
              <a:rPr lang="pt-BR" altLang="pt-BR" sz="2800" dirty="0">
                <a:solidFill>
                  <a:srgbClr val="333333"/>
                </a:solidFill>
                <a:cs typeface="Arial" panose="020B0604020202020204" pitchFamily="34" charset="0"/>
              </a:rPr>
              <a:t> irá corresponder a qualquer elemento que tenha o índice de id definido por um atributo </a:t>
            </a:r>
            <a:r>
              <a:rPr lang="pt-BR" altLang="pt-BR" sz="2800" b="1" dirty="0">
                <a:solidFill>
                  <a:srgbClr val="0070C0"/>
                </a:solidFill>
                <a:cs typeface="Arial" panose="020B0604020202020204" pitchFamily="34" charset="0"/>
              </a:rPr>
              <a:t>id=“</a:t>
            </a:r>
            <a:r>
              <a:rPr lang="pt-BR" altLang="pt-BR" sz="2800" b="1" dirty="0" err="1">
                <a:solidFill>
                  <a:srgbClr val="0070C0"/>
                </a:solidFill>
                <a:cs typeface="Arial" panose="020B0604020202020204" pitchFamily="34" charset="0"/>
              </a:rPr>
              <a:t>cabecalho</a:t>
            </a:r>
            <a:r>
              <a:rPr lang="pt-BR" altLang="pt-BR" sz="2800" b="1" dirty="0">
                <a:solidFill>
                  <a:srgbClr val="0070C0"/>
                </a:solidFill>
                <a:cs typeface="Arial" panose="020B0604020202020204" pitchFamily="34" charset="0"/>
              </a:rPr>
              <a:t>“.</a:t>
            </a:r>
            <a:endParaRPr lang="pt-BR" altLang="pt-BR" sz="2800" b="1" dirty="0">
              <a:solidFill>
                <a:srgbClr val="0070C0"/>
              </a:solidFill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89CE900-DA0A-4077-BAF7-54896074D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Caio Maqueise Alécio Pinheiro</a:t>
            </a:r>
          </a:p>
        </p:txBody>
      </p:sp>
    </p:spTree>
    <p:extLst>
      <p:ext uri="{BB962C8B-B14F-4D97-AF65-F5344CB8AC3E}">
        <p14:creationId xmlns:p14="http://schemas.microsoft.com/office/powerpoint/2010/main" val="37320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F1D37A-1322-4619-B6D6-7840C578E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SELETOR POR ID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A38FDE-5E77-4C52-A670-7A6E4B49B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pt-BR" altLang="pt-BR" sz="2800" b="1" dirty="0">
              <a:solidFill>
                <a:srgbClr val="0070C0"/>
              </a:solidFill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89CE900-DA0A-4077-BAF7-54896074D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Caio Maqueise Alécio Pinheiro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3117CAD-FA74-4441-9BA0-BBF4151AD216}"/>
              </a:ext>
            </a:extLst>
          </p:cNvPr>
          <p:cNvSpPr txBox="1"/>
          <p:nvPr/>
        </p:nvSpPr>
        <p:spPr>
          <a:xfrm>
            <a:off x="1487488" y="2274838"/>
            <a:ext cx="9485312" cy="23083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B0F0"/>
                </a:solidFill>
              </a:rPr>
              <a:t>&lt;</a:t>
            </a:r>
            <a:r>
              <a:rPr lang="pt-BR" sz="2400" dirty="0" err="1">
                <a:solidFill>
                  <a:srgbClr val="00B0F0"/>
                </a:solidFill>
              </a:rPr>
              <a:t>style</a:t>
            </a:r>
            <a:r>
              <a:rPr lang="pt-BR" sz="2400" dirty="0">
                <a:solidFill>
                  <a:srgbClr val="00B0F0"/>
                </a:solidFill>
              </a:rPr>
              <a:t>&gt;</a:t>
            </a:r>
          </a:p>
          <a:p>
            <a:r>
              <a:rPr lang="pt-BR" sz="2400" dirty="0">
                <a:solidFill>
                  <a:srgbClr val="00B0F0"/>
                </a:solidFill>
              </a:rPr>
              <a:t>	#</a:t>
            </a:r>
            <a:r>
              <a:rPr lang="pt-BR" sz="2400" dirty="0" err="1">
                <a:solidFill>
                  <a:srgbClr val="FC8774"/>
                </a:solidFill>
              </a:rPr>
              <a:t>rodape</a:t>
            </a:r>
            <a:r>
              <a:rPr lang="pt-BR" sz="2400" dirty="0">
                <a:solidFill>
                  <a:srgbClr val="00B0F0"/>
                </a:solidFill>
              </a:rPr>
              <a:t>{</a:t>
            </a:r>
          </a:p>
          <a:p>
            <a:r>
              <a:rPr lang="pt-BR" sz="2400" dirty="0">
                <a:solidFill>
                  <a:srgbClr val="00B0F0"/>
                </a:solidFill>
              </a:rPr>
              <a:t>		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</a:rPr>
              <a:t>color: </a:t>
            </a:r>
            <a:r>
              <a:rPr lang="pt-BR" sz="2400" dirty="0" err="1">
                <a:solidFill>
                  <a:schemeClr val="bg1"/>
                </a:solidFill>
              </a:rPr>
              <a:t>black</a:t>
            </a:r>
            <a:r>
              <a:rPr lang="pt-BR" sz="2400" dirty="0">
                <a:solidFill>
                  <a:schemeClr val="bg1"/>
                </a:solidFill>
              </a:rPr>
              <a:t>;</a:t>
            </a:r>
          </a:p>
          <a:p>
            <a:r>
              <a:rPr lang="pt-BR" sz="2400" dirty="0">
                <a:solidFill>
                  <a:srgbClr val="00B0F0"/>
                </a:solidFill>
              </a:rPr>
              <a:t>	}</a:t>
            </a:r>
          </a:p>
          <a:p>
            <a:r>
              <a:rPr lang="pt-BR" sz="2400" dirty="0">
                <a:solidFill>
                  <a:srgbClr val="00B0F0"/>
                </a:solidFill>
              </a:rPr>
              <a:t>&lt;/</a:t>
            </a:r>
            <a:r>
              <a:rPr lang="pt-BR" sz="2400" dirty="0" err="1">
                <a:solidFill>
                  <a:srgbClr val="00B0F0"/>
                </a:solidFill>
              </a:rPr>
              <a:t>style</a:t>
            </a:r>
            <a:r>
              <a:rPr lang="pt-BR" sz="2400" dirty="0">
                <a:solidFill>
                  <a:srgbClr val="00B0F0"/>
                </a:solidFill>
              </a:rPr>
              <a:t>&gt;</a:t>
            </a:r>
          </a:p>
          <a:p>
            <a:r>
              <a:rPr lang="pt-BR" sz="2400" dirty="0">
                <a:solidFill>
                  <a:srgbClr val="00B0F0"/>
                </a:solidFill>
              </a:rPr>
              <a:t>&lt;p </a:t>
            </a:r>
            <a:r>
              <a:rPr lang="pt-BR" sz="2400" dirty="0">
                <a:solidFill>
                  <a:srgbClr val="FC8774"/>
                </a:solidFill>
              </a:rPr>
              <a:t>id</a:t>
            </a:r>
            <a:r>
              <a:rPr lang="pt-BR" sz="2400" dirty="0"/>
              <a:t>=“</a:t>
            </a:r>
            <a:r>
              <a:rPr lang="pt-BR" sz="2400" dirty="0" err="1"/>
              <a:t>rodape</a:t>
            </a:r>
            <a:r>
              <a:rPr lang="pt-BR" sz="2400" dirty="0"/>
              <a:t>”</a:t>
            </a:r>
            <a:r>
              <a:rPr lang="pt-BR" sz="2400" dirty="0">
                <a:solidFill>
                  <a:srgbClr val="00B0F0"/>
                </a:solidFill>
              </a:rPr>
              <a:t>&gt;</a:t>
            </a:r>
            <a:r>
              <a:rPr lang="pt-BR" sz="2400" dirty="0">
                <a:solidFill>
                  <a:schemeClr val="bg1"/>
                </a:solidFill>
              </a:rPr>
              <a:t>Rodapé do Site </a:t>
            </a:r>
            <a:r>
              <a:rPr lang="pt-BR" sz="2400" dirty="0">
                <a:solidFill>
                  <a:srgbClr val="00B0F0"/>
                </a:solidFill>
              </a:rPr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22339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F1D37A-1322-4619-B6D6-7840C578E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AGRUPAMENTO DE SELETORES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300EEC2E-7E9E-42F7-9526-BC95AB4728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Significado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A38FDE-5E77-4C52-A670-7A6E4B49BBF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t">
            <a:normAutofit fontScale="92500"/>
          </a:bodyPr>
          <a:lstStyle/>
          <a:p>
            <a:pPr algn="just"/>
            <a:r>
              <a:rPr lang="pt-BR" sz="2800" dirty="0"/>
              <a:t>É válido agrupar seletores que compartilham uma mesma regra CSS. Seletores devem ser agrupados com o uso de vírgula como separador.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D612528A-C724-4A25-8E8A-A3E4BB1705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76418" y="2326497"/>
            <a:ext cx="4443984" cy="823912"/>
          </a:xfrm>
        </p:spPr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601D4E98-34EE-4EF8-A6E3-168D031C10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solidFill>
            <a:schemeClr val="tx1">
              <a:lumMod val="85000"/>
              <a:lumOff val="15000"/>
            </a:schemeClr>
          </a:solidFill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sz="3600" dirty="0">
                <a:solidFill>
                  <a:srgbClr val="00B0F0"/>
                </a:solidFill>
              </a:rPr>
              <a:t>h1,h2,p</a:t>
            </a:r>
            <a:r>
              <a:rPr lang="pt-BR" sz="3200" dirty="0">
                <a:solidFill>
                  <a:srgbClr val="FF0000"/>
                </a:solidFill>
              </a:rPr>
              <a:t>{</a:t>
            </a:r>
          </a:p>
          <a:p>
            <a:pPr marL="0" indent="0">
              <a:buNone/>
            </a:pPr>
            <a:r>
              <a:rPr lang="pt-BR" sz="3200" dirty="0">
                <a:solidFill>
                  <a:srgbClr val="FF0000"/>
                </a:solidFill>
              </a:rPr>
              <a:t>	</a:t>
            </a:r>
            <a:r>
              <a:rPr lang="pt-BR" sz="3200" dirty="0">
                <a:solidFill>
                  <a:schemeClr val="accent2"/>
                </a:solidFill>
              </a:rPr>
              <a:t>color</a:t>
            </a:r>
            <a:r>
              <a:rPr lang="pt-BR" sz="3200" dirty="0">
                <a:solidFill>
                  <a:srgbClr val="00B0F0"/>
                </a:solidFill>
              </a:rPr>
              <a:t>: </a:t>
            </a:r>
            <a:r>
              <a:rPr lang="pt-BR" sz="3200" dirty="0">
                <a:solidFill>
                  <a:schemeClr val="bg1"/>
                </a:solidFill>
              </a:rPr>
              <a:t>#333;</a:t>
            </a:r>
          </a:p>
          <a:p>
            <a:pPr marL="0" indent="0">
              <a:buNone/>
            </a:pPr>
            <a:r>
              <a:rPr lang="pt-BR" sz="3200" dirty="0">
                <a:solidFill>
                  <a:srgbClr val="FF0000"/>
                </a:solidFill>
              </a:rPr>
              <a:t> }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89CE900-DA0A-4077-BAF7-54896074D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Caio Maqueise Alécio Pinheiro</a:t>
            </a:r>
          </a:p>
        </p:txBody>
      </p:sp>
    </p:spTree>
    <p:extLst>
      <p:ext uri="{BB962C8B-B14F-4D97-AF65-F5344CB8AC3E}">
        <p14:creationId xmlns:p14="http://schemas.microsoft.com/office/powerpoint/2010/main" val="4201284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F1D37A-1322-4619-B6D6-7840C578E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SELETOR UNIVERSAL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300EEC2E-7E9E-42F7-9526-BC95AB4728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Significado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A38FDE-5E77-4C52-A670-7A6E4B49BBF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t">
            <a:normAutofit fontScale="92500" lnSpcReduction="10000"/>
          </a:bodyPr>
          <a:lstStyle/>
          <a:p>
            <a:pPr algn="just"/>
            <a:r>
              <a:rPr lang="pt-BR" sz="2800" dirty="0"/>
              <a:t>É aquele que representa todos os elementos contidos no documento HTML. Para designar um seletor universal deve-se utilizar o símbolo (*) asterisco.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D612528A-C724-4A25-8E8A-A3E4BB1705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601D4E98-34EE-4EF8-A6E3-168D031C10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solidFill>
            <a:schemeClr val="tx1">
              <a:lumMod val="85000"/>
              <a:lumOff val="15000"/>
            </a:schemeClr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3200" dirty="0">
                <a:solidFill>
                  <a:srgbClr val="00B0F0"/>
                </a:solidFill>
              </a:rPr>
              <a:t>*</a:t>
            </a:r>
            <a:r>
              <a:rPr lang="pt-BR" sz="3200" dirty="0">
                <a:solidFill>
                  <a:srgbClr val="FF0000"/>
                </a:solidFill>
              </a:rPr>
              <a:t>{</a:t>
            </a:r>
          </a:p>
          <a:p>
            <a:pPr marL="0" indent="0">
              <a:buNone/>
            </a:pPr>
            <a:r>
              <a:rPr lang="pt-BR" sz="3200" dirty="0">
                <a:solidFill>
                  <a:srgbClr val="FF0000"/>
                </a:solidFill>
              </a:rPr>
              <a:t>	</a:t>
            </a:r>
            <a:r>
              <a:rPr lang="pt-BR" sz="3200" dirty="0" err="1">
                <a:solidFill>
                  <a:schemeClr val="accent2"/>
                </a:solidFill>
              </a:rPr>
              <a:t>font-family</a:t>
            </a:r>
            <a:r>
              <a:rPr lang="pt-BR" sz="3200" dirty="0">
                <a:solidFill>
                  <a:srgbClr val="00B0F0"/>
                </a:solidFill>
              </a:rPr>
              <a:t>: </a:t>
            </a:r>
            <a:r>
              <a:rPr lang="pt-BR" sz="3200" dirty="0">
                <a:solidFill>
                  <a:schemeClr val="bg1"/>
                </a:solidFill>
              </a:rPr>
              <a:t>Arial;</a:t>
            </a:r>
          </a:p>
          <a:p>
            <a:pPr marL="0" indent="0">
              <a:buNone/>
            </a:pPr>
            <a:r>
              <a:rPr lang="pt-BR" sz="3200" dirty="0">
                <a:solidFill>
                  <a:srgbClr val="FF0000"/>
                </a:solidFill>
              </a:rPr>
              <a:t> }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89CE900-DA0A-4077-BAF7-54896074D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Caio Maqueise Alécio Pinheiro</a:t>
            </a:r>
          </a:p>
        </p:txBody>
      </p:sp>
    </p:spTree>
    <p:extLst>
      <p:ext uri="{BB962C8B-B14F-4D97-AF65-F5344CB8AC3E}">
        <p14:creationId xmlns:p14="http://schemas.microsoft.com/office/powerpoint/2010/main" val="4104373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78B0D6-BC57-4564-9388-73482DAE2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5495"/>
          </a:xfrm>
        </p:spPr>
        <p:txBody>
          <a:bodyPr/>
          <a:lstStyle/>
          <a:p>
            <a:r>
              <a:rPr lang="pt-BR" dirty="0"/>
              <a:t>Folha de Estilos Interna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A869904-39F7-4DD0-B31F-A81FD5FB8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51295"/>
            <a:ext cx="9601200" cy="4416105"/>
          </a:xfrm>
        </p:spPr>
        <p:txBody>
          <a:bodyPr>
            <a:normAutofit/>
          </a:bodyPr>
          <a:lstStyle/>
          <a:p>
            <a:pPr algn="just"/>
            <a:r>
              <a:rPr lang="pt-BR" sz="2800" dirty="0"/>
              <a:t>Você pode incluir regras CSS dentro de uma página HTML colocando-as dentro de um elemento </a:t>
            </a:r>
            <a:r>
              <a:rPr lang="pt-BR" sz="2800" b="1" dirty="0"/>
              <a:t>&lt;</a:t>
            </a:r>
            <a:r>
              <a:rPr lang="pt-BR" sz="2800" b="1" dirty="0" err="1"/>
              <a:t>style</a:t>
            </a:r>
            <a:r>
              <a:rPr lang="pt-BR" sz="2800" b="1" dirty="0"/>
              <a:t>&gt;, </a:t>
            </a:r>
            <a:r>
              <a:rPr lang="pt-BR" sz="2800" dirty="0"/>
              <a:t>que geralmente fica dentro do elemento </a:t>
            </a:r>
            <a:r>
              <a:rPr lang="pt-BR" sz="2800" b="1" dirty="0"/>
              <a:t>&lt;</a:t>
            </a:r>
            <a:r>
              <a:rPr lang="pt-BR" sz="2800" b="1" dirty="0" err="1"/>
              <a:t>head</a:t>
            </a:r>
            <a:r>
              <a:rPr lang="pt-BR" sz="2800" b="1" dirty="0"/>
              <a:t>&gt; </a:t>
            </a:r>
            <a:r>
              <a:rPr lang="pt-BR" sz="2800" dirty="0"/>
              <a:t>da página.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48FD4ED-A7E9-4FE3-A39B-93319F16D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476" y="3231509"/>
            <a:ext cx="3133047" cy="276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806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D19C29-3830-4806-B6F6-B52386F606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CSS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9E19039-4DD7-44C7-BE5E-8738C9692F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F0E3E98-0010-4353-8D9A-016143FA04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96812" y="1572604"/>
            <a:ext cx="3952522" cy="21804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95127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CC7FC8-E779-414F-B957-B15D476FF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Folha de Estilos Externa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56963A2-B8E1-4002-899F-0088F5AA8B28}"/>
              </a:ext>
            </a:extLst>
          </p:cNvPr>
          <p:cNvSpPr txBox="1"/>
          <p:nvPr/>
        </p:nvSpPr>
        <p:spPr>
          <a:xfrm>
            <a:off x="1434518" y="1373594"/>
            <a:ext cx="9739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Para utilizar uma folha de estilos externa deve-se criar um arquivo com extensão </a:t>
            </a:r>
            <a:r>
              <a:rPr lang="pt-BR" b="1" dirty="0">
                <a:solidFill>
                  <a:schemeClr val="accent6"/>
                </a:solidFill>
              </a:rPr>
              <a:t>.</a:t>
            </a:r>
            <a:r>
              <a:rPr lang="pt-BR" b="1" dirty="0" err="1">
                <a:solidFill>
                  <a:schemeClr val="accent6"/>
                </a:solidFill>
              </a:rPr>
              <a:t>css</a:t>
            </a:r>
            <a:r>
              <a:rPr lang="pt-BR" b="1" dirty="0"/>
              <a:t>.</a:t>
            </a:r>
          </a:p>
          <a:p>
            <a:endParaRPr lang="pt-BR" dirty="0"/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28A91D16-4161-4CDD-B8B6-481471E10271}"/>
              </a:ext>
            </a:extLst>
          </p:cNvPr>
          <p:cNvGrpSpPr/>
          <p:nvPr/>
        </p:nvGrpSpPr>
        <p:grpSpPr>
          <a:xfrm>
            <a:off x="3347208" y="1803896"/>
            <a:ext cx="4505556" cy="1453778"/>
            <a:chOff x="3263318" y="2219520"/>
            <a:chExt cx="4505556" cy="1453778"/>
          </a:xfrm>
        </p:grpSpPr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6F2C6577-3890-4574-AF74-6F2E9A038172}"/>
                </a:ext>
              </a:extLst>
            </p:cNvPr>
            <p:cNvGrpSpPr/>
            <p:nvPr/>
          </p:nvGrpSpPr>
          <p:grpSpPr>
            <a:xfrm>
              <a:off x="3263318" y="2246313"/>
              <a:ext cx="1568741" cy="1426985"/>
              <a:chOff x="1434518" y="2246313"/>
              <a:chExt cx="1300293" cy="1182795"/>
            </a:xfrm>
          </p:grpSpPr>
          <p:pic>
            <p:nvPicPr>
              <p:cNvPr id="5" name="Gráfico 4" descr="Documento">
                <a:extLst>
                  <a:ext uri="{FF2B5EF4-FFF2-40B4-BE49-F238E27FC236}">
                    <a16:creationId xmlns:a16="http://schemas.microsoft.com/office/drawing/2014/main" id="{8DC79DEB-87C5-4D4E-99B9-AD5CE0526D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623270" y="2246313"/>
                <a:ext cx="914400" cy="914400"/>
              </a:xfrm>
              <a:prstGeom prst="rect">
                <a:avLst/>
              </a:prstGeom>
            </p:spPr>
          </p:pic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2813B821-1652-44F2-B16A-26AFB28DD318}"/>
                  </a:ext>
                </a:extLst>
              </p:cNvPr>
              <p:cNvSpPr txBox="1"/>
              <p:nvPr/>
            </p:nvSpPr>
            <p:spPr>
              <a:xfrm>
                <a:off x="1434518" y="3121331"/>
                <a:ext cx="13002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b="1" dirty="0"/>
                  <a:t>estilo.css</a:t>
                </a:r>
              </a:p>
            </p:txBody>
          </p:sp>
        </p:grpSp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C81B11E9-E3D3-4C87-A63A-93649BECB7AE}"/>
                </a:ext>
              </a:extLst>
            </p:cNvPr>
            <p:cNvGrpSpPr/>
            <p:nvPr/>
          </p:nvGrpSpPr>
          <p:grpSpPr>
            <a:xfrm>
              <a:off x="6170679" y="2219520"/>
              <a:ext cx="1598195" cy="1453778"/>
              <a:chOff x="1434518" y="2246313"/>
              <a:chExt cx="1300293" cy="1182795"/>
            </a:xfrm>
          </p:grpSpPr>
          <p:pic>
            <p:nvPicPr>
              <p:cNvPr id="10" name="Gráfico 9" descr="Documento">
                <a:extLst>
                  <a:ext uri="{FF2B5EF4-FFF2-40B4-BE49-F238E27FC236}">
                    <a16:creationId xmlns:a16="http://schemas.microsoft.com/office/drawing/2014/main" id="{E36F5E69-C4EF-4E10-8F20-166F8B4B02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623270" y="2246313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0CF3C6F0-4462-498C-AC63-9750FE2F43A4}"/>
                  </a:ext>
                </a:extLst>
              </p:cNvPr>
              <p:cNvSpPr txBox="1"/>
              <p:nvPr/>
            </p:nvSpPr>
            <p:spPr>
              <a:xfrm>
                <a:off x="1434518" y="3121331"/>
                <a:ext cx="13002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b="1" dirty="0"/>
                  <a:t>index.html</a:t>
                </a:r>
              </a:p>
            </p:txBody>
          </p:sp>
        </p:grpSp>
        <p:pic>
          <p:nvPicPr>
            <p:cNvPr id="14" name="Gráfico 13" descr="Seta de linha: reta">
              <a:extLst>
                <a:ext uri="{FF2B5EF4-FFF2-40B4-BE49-F238E27FC236}">
                  <a16:creationId xmlns:a16="http://schemas.microsoft.com/office/drawing/2014/main" id="{9581E791-0A5C-4817-939D-DA496E850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71413" y="2375376"/>
              <a:ext cx="1731262" cy="914400"/>
            </a:xfrm>
            <a:prstGeom prst="rect">
              <a:avLst/>
            </a:prstGeom>
          </p:spPr>
        </p:pic>
      </p:grpSp>
      <p:pic>
        <p:nvPicPr>
          <p:cNvPr id="17" name="Imagem 16">
            <a:extLst>
              <a:ext uri="{FF2B5EF4-FFF2-40B4-BE49-F238E27FC236}">
                <a16:creationId xmlns:a16="http://schemas.microsoft.com/office/drawing/2014/main" id="{9E0F6BC6-E1CD-4EFF-AFB0-EC9557F9D6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885" y="3215271"/>
            <a:ext cx="5601482" cy="427458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D883D65C-99CB-495D-BA38-AC457726A3B1}"/>
              </a:ext>
            </a:extLst>
          </p:cNvPr>
          <p:cNvSpPr txBox="1"/>
          <p:nvPr/>
        </p:nvSpPr>
        <p:spPr>
          <a:xfrm>
            <a:off x="1434518" y="3787248"/>
            <a:ext cx="88419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elemento </a:t>
            </a:r>
            <a:r>
              <a:rPr lang="pt-BR" b="1" dirty="0">
                <a:solidFill>
                  <a:schemeClr val="accent6"/>
                </a:solidFill>
              </a:rPr>
              <a:t>&lt;link&gt; </a:t>
            </a:r>
            <a:r>
              <a:rPr lang="pt-BR" dirty="0"/>
              <a:t>pode ser usado em um documento HTML para informar ao navegador onde encontrar o arquivo CSS usado para estilizar a página. É um elemento vazio (o que significa que não precisa de uma </a:t>
            </a:r>
            <a:r>
              <a:rPr lang="pt-BR" dirty="0" err="1"/>
              <a:t>tag</a:t>
            </a:r>
            <a:r>
              <a:rPr lang="pt-BR" dirty="0"/>
              <a:t> de fechamento) e deve ser colocado dentro do elemento </a:t>
            </a:r>
            <a:r>
              <a:rPr lang="pt-BR" b="1" dirty="0">
                <a:solidFill>
                  <a:schemeClr val="accent6"/>
                </a:solidFill>
              </a:rPr>
              <a:t>&lt;</a:t>
            </a:r>
            <a:r>
              <a:rPr lang="pt-BR" b="1" dirty="0" err="1">
                <a:solidFill>
                  <a:schemeClr val="accent6"/>
                </a:solidFill>
              </a:rPr>
              <a:t>head</a:t>
            </a:r>
            <a:r>
              <a:rPr lang="pt-BR" b="1" dirty="0">
                <a:solidFill>
                  <a:schemeClr val="accent6"/>
                </a:solidFill>
              </a:rPr>
              <a:t>&gt;. </a:t>
            </a:r>
            <a:r>
              <a:rPr lang="pt-BR" dirty="0"/>
              <a:t>Deve usar os atributos: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>
                <a:solidFill>
                  <a:srgbClr val="FF0000"/>
                </a:solidFill>
              </a:rPr>
              <a:t>rel</a:t>
            </a:r>
            <a:r>
              <a:rPr lang="pt-BR" b="1" dirty="0">
                <a:solidFill>
                  <a:srgbClr val="FF0000"/>
                </a:solidFill>
              </a:rPr>
              <a:t>:</a:t>
            </a:r>
            <a:r>
              <a:rPr lang="pt-BR" dirty="0"/>
              <a:t> Especifica o relacionamento entre a página HTML e o arquivo ao qual ela está vinculada. O valor deve ser </a:t>
            </a:r>
            <a:r>
              <a:rPr lang="pt-BR" b="1" dirty="0" err="1">
                <a:solidFill>
                  <a:schemeClr val="accent6"/>
                </a:solidFill>
              </a:rPr>
              <a:t>stylesheet</a:t>
            </a:r>
            <a:r>
              <a:rPr lang="pt-BR" dirty="0"/>
              <a:t> ao vincular a um arquivo CSS.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>
                <a:solidFill>
                  <a:srgbClr val="EB0306"/>
                </a:solidFill>
              </a:rPr>
              <a:t>href</a:t>
            </a:r>
            <a:r>
              <a:rPr lang="pt-BR" b="1" dirty="0">
                <a:solidFill>
                  <a:srgbClr val="EB0306"/>
                </a:solidFill>
              </a:rPr>
              <a:t>:</a:t>
            </a:r>
            <a:r>
              <a:rPr lang="pt-BR" dirty="0"/>
              <a:t>  especifica o caminho para o arquivo CSS (que geralmente é colocado em uma pasta chamada </a:t>
            </a:r>
            <a:r>
              <a:rPr lang="pt-BR" dirty="0" err="1"/>
              <a:t>css</a:t>
            </a:r>
            <a:r>
              <a:rPr lang="pt-BR" dirty="0"/>
              <a:t> ou </a:t>
            </a:r>
            <a:r>
              <a:rPr lang="pt-BR" dirty="0" err="1"/>
              <a:t>styles</a:t>
            </a:r>
            <a:r>
              <a:rPr lang="pt-BR" dirty="0"/>
              <a:t>).</a:t>
            </a:r>
          </a:p>
          <a:p>
            <a:endParaRPr lang="pt-BR" dirty="0"/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E6BDA5A7-8FE4-4471-849E-9FC9E461C4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579782" y="1807240"/>
            <a:ext cx="277557" cy="277557"/>
          </a:xfrm>
          <a:prstGeom prst="rect">
            <a:avLst/>
          </a:prstGeom>
        </p:spPr>
      </p:pic>
      <p:pic>
        <p:nvPicPr>
          <p:cNvPr id="21" name="Imagem 20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106CF4E3-FC96-400A-882B-3E97A141226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3629425" y="1773372"/>
            <a:ext cx="372760" cy="37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7067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CC7FC8-E779-414F-B957-B15D476FF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Folha de Estilos Externa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F24029-345A-466A-962C-FEB62D87E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01668"/>
            <a:ext cx="9601200" cy="3094164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/>
              <a:t>Ao criar um site com mais de uma página, você deve usar uma folha de estilos CSS externa.</a:t>
            </a:r>
          </a:p>
          <a:p>
            <a:pPr marL="0" indent="0" algn="just">
              <a:buNone/>
            </a:pPr>
            <a:r>
              <a:rPr lang="pt-BR" sz="2400" b="1" dirty="0"/>
              <a:t>Vantagens:</a:t>
            </a:r>
          </a:p>
          <a:p>
            <a:pPr algn="just"/>
            <a:r>
              <a:rPr lang="pt-BR" dirty="0"/>
              <a:t>Permite que todas as páginas utilizem a mesmas regras de estilo (em vez de repeti-las em cada página).</a:t>
            </a:r>
          </a:p>
          <a:p>
            <a:pPr algn="just"/>
            <a:r>
              <a:rPr lang="pt-BR" dirty="0"/>
              <a:t>Mantém o conteúdo separado da aparência da página. Significa que pode-se alterar os estilos aplicados em todas as páginas, alterando apenas um arquivo (em vez de cada página individualmente).</a:t>
            </a:r>
          </a:p>
          <a:p>
            <a:pPr marL="0" indent="0">
              <a:buNone/>
            </a:pPr>
            <a:endParaRPr lang="pt-BR" dirty="0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95EF708A-8B87-49E8-B01E-3484211E2F18}"/>
              </a:ext>
            </a:extLst>
          </p:cNvPr>
          <p:cNvGrpSpPr/>
          <p:nvPr/>
        </p:nvGrpSpPr>
        <p:grpSpPr>
          <a:xfrm>
            <a:off x="3728415" y="4395832"/>
            <a:ext cx="4887569" cy="1982541"/>
            <a:chOff x="5048133" y="4395832"/>
            <a:chExt cx="4887569" cy="1982541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C758C9AC-4300-4732-A378-CC5B0956E28A}"/>
                </a:ext>
              </a:extLst>
            </p:cNvPr>
            <p:cNvGrpSpPr/>
            <p:nvPr/>
          </p:nvGrpSpPr>
          <p:grpSpPr>
            <a:xfrm>
              <a:off x="5048133" y="4395832"/>
              <a:ext cx="4887569" cy="1982541"/>
              <a:chOff x="4324919" y="2020659"/>
              <a:chExt cx="4887569" cy="1982541"/>
            </a:xfrm>
          </p:grpSpPr>
          <p:grpSp>
            <p:nvGrpSpPr>
              <p:cNvPr id="5" name="Agrupar 4">
                <a:extLst>
                  <a:ext uri="{FF2B5EF4-FFF2-40B4-BE49-F238E27FC236}">
                    <a16:creationId xmlns:a16="http://schemas.microsoft.com/office/drawing/2014/main" id="{DDE46FDC-B2BC-47E4-A487-2559B421A904}"/>
                  </a:ext>
                </a:extLst>
              </p:cNvPr>
              <p:cNvGrpSpPr/>
              <p:nvPr/>
            </p:nvGrpSpPr>
            <p:grpSpPr>
              <a:xfrm>
                <a:off x="4324919" y="2280984"/>
                <a:ext cx="1568741" cy="1399925"/>
                <a:chOff x="2314454" y="2275049"/>
                <a:chExt cx="1300293" cy="1160365"/>
              </a:xfrm>
            </p:grpSpPr>
            <p:pic>
              <p:nvPicPr>
                <p:cNvPr id="11" name="Gráfico 10" descr="Documento">
                  <a:extLst>
                    <a:ext uri="{FF2B5EF4-FFF2-40B4-BE49-F238E27FC236}">
                      <a16:creationId xmlns:a16="http://schemas.microsoft.com/office/drawing/2014/main" id="{CEFEFE3D-6364-4DE9-A990-2E8A272479F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07401" y="2275049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12" name="CaixaDeTexto 11">
                  <a:extLst>
                    <a:ext uri="{FF2B5EF4-FFF2-40B4-BE49-F238E27FC236}">
                      <a16:creationId xmlns:a16="http://schemas.microsoft.com/office/drawing/2014/main" id="{0148B7CE-9C6C-4233-AFC7-31CE9E033C19}"/>
                    </a:ext>
                  </a:extLst>
                </p:cNvPr>
                <p:cNvSpPr txBox="1"/>
                <p:nvPr/>
              </p:nvSpPr>
              <p:spPr>
                <a:xfrm>
                  <a:off x="2314454" y="3180305"/>
                  <a:ext cx="1300293" cy="2551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400" b="1" dirty="0"/>
                    <a:t>estilo.css</a:t>
                  </a:r>
                </a:p>
              </p:txBody>
            </p:sp>
          </p:grpSp>
          <p:grpSp>
            <p:nvGrpSpPr>
              <p:cNvPr id="6" name="Agrupar 5">
                <a:extLst>
                  <a:ext uri="{FF2B5EF4-FFF2-40B4-BE49-F238E27FC236}">
                    <a16:creationId xmlns:a16="http://schemas.microsoft.com/office/drawing/2014/main" id="{957B47DA-2540-484A-871A-7C2E90B94E08}"/>
                  </a:ext>
                </a:extLst>
              </p:cNvPr>
              <p:cNvGrpSpPr/>
              <p:nvPr/>
            </p:nvGrpSpPr>
            <p:grpSpPr>
              <a:xfrm>
                <a:off x="7267592" y="2020659"/>
                <a:ext cx="1944896" cy="1982541"/>
                <a:chOff x="2326968" y="2084522"/>
                <a:chExt cx="1582369" cy="1612999"/>
              </a:xfrm>
            </p:grpSpPr>
            <p:pic>
              <p:nvPicPr>
                <p:cNvPr id="9" name="Gráfico 8" descr="Documento">
                  <a:extLst>
                    <a:ext uri="{FF2B5EF4-FFF2-40B4-BE49-F238E27FC236}">
                      <a16:creationId xmlns:a16="http://schemas.microsoft.com/office/drawing/2014/main" id="{0A9A8EEB-38B6-413D-8138-E9423AB76F8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33584" y="2084522"/>
                  <a:ext cx="577191" cy="577192"/>
                </a:xfrm>
                <a:prstGeom prst="rect">
                  <a:avLst/>
                </a:prstGeom>
              </p:spPr>
            </p:pic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A0D2A4D2-1675-4AC7-95B9-BEBAE10C9718}"/>
                    </a:ext>
                  </a:extLst>
                </p:cNvPr>
                <p:cNvSpPr txBox="1"/>
                <p:nvPr/>
              </p:nvSpPr>
              <p:spPr>
                <a:xfrm>
                  <a:off x="2326968" y="2632414"/>
                  <a:ext cx="820777" cy="2253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200" b="1" dirty="0"/>
                    <a:t>index.html</a:t>
                  </a:r>
                </a:p>
              </p:txBody>
            </p:sp>
            <p:pic>
              <p:nvPicPr>
                <p:cNvPr id="15" name="Gráfico 14" descr="Documento">
                  <a:extLst>
                    <a:ext uri="{FF2B5EF4-FFF2-40B4-BE49-F238E27FC236}">
                      <a16:creationId xmlns:a16="http://schemas.microsoft.com/office/drawing/2014/main" id="{CFE94212-B3C8-4BE2-ADD1-85366932F0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45336" y="2913743"/>
                  <a:ext cx="577191" cy="577192"/>
                </a:xfrm>
                <a:prstGeom prst="rect">
                  <a:avLst/>
                </a:prstGeom>
              </p:spPr>
            </p:pic>
            <p:sp>
              <p:nvSpPr>
                <p:cNvPr id="16" name="CaixaDeTexto 15">
                  <a:extLst>
                    <a:ext uri="{FF2B5EF4-FFF2-40B4-BE49-F238E27FC236}">
                      <a16:creationId xmlns:a16="http://schemas.microsoft.com/office/drawing/2014/main" id="{AA4E5A20-46C1-40A9-A84F-C766527A9CA6}"/>
                    </a:ext>
                  </a:extLst>
                </p:cNvPr>
                <p:cNvSpPr txBox="1"/>
                <p:nvPr/>
              </p:nvSpPr>
              <p:spPr>
                <a:xfrm>
                  <a:off x="2326968" y="3490935"/>
                  <a:ext cx="820777" cy="2065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050" b="1" dirty="0"/>
                    <a:t>contato.html</a:t>
                  </a:r>
                </a:p>
              </p:txBody>
            </p:sp>
            <p:pic>
              <p:nvPicPr>
                <p:cNvPr id="17" name="Gráfico 16" descr="Documento">
                  <a:extLst>
                    <a:ext uri="{FF2B5EF4-FFF2-40B4-BE49-F238E27FC236}">
                      <a16:creationId xmlns:a16="http://schemas.microsoft.com/office/drawing/2014/main" id="{4E21611D-0BEE-4502-A9B7-FE3ED5049B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06929" y="2359696"/>
                  <a:ext cx="577191" cy="577192"/>
                </a:xfrm>
                <a:prstGeom prst="rect">
                  <a:avLst/>
                </a:prstGeom>
              </p:spPr>
            </p:pic>
            <p:sp>
              <p:nvSpPr>
                <p:cNvPr id="18" name="CaixaDeTexto 17">
                  <a:extLst>
                    <a:ext uri="{FF2B5EF4-FFF2-40B4-BE49-F238E27FC236}">
                      <a16:creationId xmlns:a16="http://schemas.microsoft.com/office/drawing/2014/main" id="{645D1A4C-AE17-4F23-8FB2-D900939DC15D}"/>
                    </a:ext>
                  </a:extLst>
                </p:cNvPr>
                <p:cNvSpPr txBox="1"/>
                <p:nvPr/>
              </p:nvSpPr>
              <p:spPr>
                <a:xfrm>
                  <a:off x="3088560" y="2936888"/>
                  <a:ext cx="820777" cy="2065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050" b="1" dirty="0"/>
                    <a:t>fotos.html</a:t>
                  </a:r>
                </a:p>
              </p:txBody>
            </p:sp>
          </p:grpSp>
        </p:grpSp>
        <p:pic>
          <p:nvPicPr>
            <p:cNvPr id="20" name="Gráfico 19" descr="Seta de linha: reta">
              <a:extLst>
                <a:ext uri="{FF2B5EF4-FFF2-40B4-BE49-F238E27FC236}">
                  <a16:creationId xmlns:a16="http://schemas.microsoft.com/office/drawing/2014/main" id="{D1728E78-8B0E-4F47-B751-6F1F12BC47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01065" y="4693973"/>
              <a:ext cx="1731262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10121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FF3B36-79BC-49C4-8C7D-DD380CA4D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Múltiplas folhas de estilo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0AC6B4-A8EA-484B-B51A-5D18C75B4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Uma página HTML pode usar mais de uma folha de estilos CSS. Para fazer isso, ele poderia ter um elemento </a:t>
            </a:r>
            <a:r>
              <a:rPr lang="pt-BR" b="1" dirty="0">
                <a:solidFill>
                  <a:schemeClr val="accent6"/>
                </a:solidFill>
              </a:rPr>
              <a:t>&lt;link&gt; </a:t>
            </a:r>
            <a:r>
              <a:rPr lang="pt-BR" dirty="0"/>
              <a:t>para cada arquivo CSS usado. Por exemplo, alguns autores usam um arquivo CSS para controlar a apresentação (como fontes e cores) e um segundo para controlar o layout.</a:t>
            </a:r>
          </a:p>
        </p:txBody>
      </p:sp>
      <p:pic>
        <p:nvPicPr>
          <p:cNvPr id="5" name="Imagem 4" descr="Uma imagem contendo relógio, objeto&#10;&#10;Descrição gerada automaticamente">
            <a:extLst>
              <a:ext uri="{FF2B5EF4-FFF2-40B4-BE49-F238E27FC236}">
                <a16:creationId xmlns:a16="http://schemas.microsoft.com/office/drawing/2014/main" id="{BEBBBC21-D026-499C-B38F-B8761542C3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669" y="5617912"/>
            <a:ext cx="6173061" cy="762106"/>
          </a:xfrm>
          <a:prstGeom prst="rect">
            <a:avLst/>
          </a:prstGeom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EC221295-70B6-44F0-8FD9-52A041174900}"/>
              </a:ext>
            </a:extLst>
          </p:cNvPr>
          <p:cNvGrpSpPr/>
          <p:nvPr/>
        </p:nvGrpSpPr>
        <p:grpSpPr>
          <a:xfrm>
            <a:off x="4416950" y="2962523"/>
            <a:ext cx="4620423" cy="2568228"/>
            <a:chOff x="3148451" y="2020118"/>
            <a:chExt cx="4620423" cy="2568228"/>
          </a:xfrm>
        </p:grpSpPr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4C223645-2C43-488D-BD93-5939AEE356B4}"/>
                </a:ext>
              </a:extLst>
            </p:cNvPr>
            <p:cNvGrpSpPr/>
            <p:nvPr/>
          </p:nvGrpSpPr>
          <p:grpSpPr>
            <a:xfrm>
              <a:off x="3148451" y="2020118"/>
              <a:ext cx="1580590" cy="2568228"/>
              <a:chOff x="1339307" y="2058824"/>
              <a:chExt cx="1310114" cy="2128745"/>
            </a:xfrm>
          </p:grpSpPr>
          <p:pic>
            <p:nvPicPr>
              <p:cNvPr id="12" name="Gráfico 11" descr="Documento">
                <a:extLst>
                  <a:ext uri="{FF2B5EF4-FFF2-40B4-BE49-F238E27FC236}">
                    <a16:creationId xmlns:a16="http://schemas.microsoft.com/office/drawing/2014/main" id="{FCD46B27-F343-4B03-87EE-70C6A68A17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532254" y="205882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0DA2785C-09F9-4BC8-84A5-8B131F0A440D}"/>
                  </a:ext>
                </a:extLst>
              </p:cNvPr>
              <p:cNvSpPr txBox="1"/>
              <p:nvPr/>
            </p:nvSpPr>
            <p:spPr>
              <a:xfrm>
                <a:off x="1339307" y="2870777"/>
                <a:ext cx="1300293" cy="255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b="1" dirty="0"/>
                  <a:t>fontes.css</a:t>
                </a:r>
              </a:p>
            </p:txBody>
          </p:sp>
          <p:pic>
            <p:nvPicPr>
              <p:cNvPr id="14" name="Gráfico 13" descr="Documento">
                <a:extLst>
                  <a:ext uri="{FF2B5EF4-FFF2-40B4-BE49-F238E27FC236}">
                    <a16:creationId xmlns:a16="http://schemas.microsoft.com/office/drawing/2014/main" id="{6DF9D6D2-76B3-4C06-930A-ABFB7621A1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542074" y="308119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3E09DB17-F12B-459B-8777-C9F3EBE5592A}"/>
                  </a:ext>
                </a:extLst>
              </p:cNvPr>
              <p:cNvSpPr txBox="1"/>
              <p:nvPr/>
            </p:nvSpPr>
            <p:spPr>
              <a:xfrm>
                <a:off x="1349128" y="3932460"/>
                <a:ext cx="1300293" cy="255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b="1" dirty="0"/>
                  <a:t>layout.css</a:t>
                </a:r>
              </a:p>
            </p:txBody>
          </p:sp>
        </p:grpSp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553309FC-9104-4EC0-B388-E5BB9F728DC7}"/>
                </a:ext>
              </a:extLst>
            </p:cNvPr>
            <p:cNvGrpSpPr/>
            <p:nvPr/>
          </p:nvGrpSpPr>
          <p:grpSpPr>
            <a:xfrm>
              <a:off x="6170679" y="2219520"/>
              <a:ext cx="1598195" cy="1453778"/>
              <a:chOff x="1434518" y="2246313"/>
              <a:chExt cx="1300293" cy="1182795"/>
            </a:xfrm>
          </p:grpSpPr>
          <p:pic>
            <p:nvPicPr>
              <p:cNvPr id="10" name="Gráfico 9" descr="Documento">
                <a:extLst>
                  <a:ext uri="{FF2B5EF4-FFF2-40B4-BE49-F238E27FC236}">
                    <a16:creationId xmlns:a16="http://schemas.microsoft.com/office/drawing/2014/main" id="{322C74F3-EA88-41ED-B035-3D2414AE87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623270" y="2246313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9041C6B9-5876-41DD-A0CD-BE42EEA3A5BB}"/>
                  </a:ext>
                </a:extLst>
              </p:cNvPr>
              <p:cNvSpPr txBox="1"/>
              <p:nvPr/>
            </p:nvSpPr>
            <p:spPr>
              <a:xfrm>
                <a:off x="1434518" y="3121331"/>
                <a:ext cx="13002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b="1" dirty="0"/>
                  <a:t>index.html</a:t>
                </a:r>
              </a:p>
            </p:txBody>
          </p:sp>
        </p:grpSp>
        <p:pic>
          <p:nvPicPr>
            <p:cNvPr id="9" name="Gráfico 8" descr="Seta de linha: reta">
              <a:extLst>
                <a:ext uri="{FF2B5EF4-FFF2-40B4-BE49-F238E27FC236}">
                  <a16:creationId xmlns:a16="http://schemas.microsoft.com/office/drawing/2014/main" id="{72EA5424-3A4F-4FF9-A1D8-C98906CF39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419237" y="2375376"/>
              <a:ext cx="1983438" cy="914400"/>
            </a:xfrm>
            <a:prstGeom prst="rect">
              <a:avLst/>
            </a:prstGeom>
          </p:spPr>
        </p:pic>
        <p:pic>
          <p:nvPicPr>
            <p:cNvPr id="16" name="Gráfico 15" descr="Seta de linha: reta">
              <a:extLst>
                <a:ext uri="{FF2B5EF4-FFF2-40B4-BE49-F238E27FC236}">
                  <a16:creationId xmlns:a16="http://schemas.microsoft.com/office/drawing/2014/main" id="{90013681-7A2C-43A6-BF37-1F24500867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20422861">
              <a:off x="4287385" y="2924896"/>
              <a:ext cx="2205096" cy="884213"/>
            </a:xfrm>
            <a:prstGeom prst="rect">
              <a:avLst/>
            </a:prstGeom>
          </p:spPr>
        </p:pic>
      </p:grpSp>
      <p:pic>
        <p:nvPicPr>
          <p:cNvPr id="18" name="Imagem 17">
            <a:extLst>
              <a:ext uri="{FF2B5EF4-FFF2-40B4-BE49-F238E27FC236}">
                <a16:creationId xmlns:a16="http://schemas.microsoft.com/office/drawing/2014/main" id="{6B12C224-F4D8-41F7-8BA9-A6CF02DF9E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748684" y="3196450"/>
            <a:ext cx="277557" cy="277557"/>
          </a:xfrm>
          <a:prstGeom prst="rect">
            <a:avLst/>
          </a:prstGeom>
        </p:spPr>
      </p:pic>
      <p:pic>
        <p:nvPicPr>
          <p:cNvPr id="20" name="Imagem 19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BF842240-AE4D-45C1-BAAA-CE02901172A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4658615" y="2958726"/>
            <a:ext cx="372760" cy="372760"/>
          </a:xfrm>
          <a:prstGeom prst="rect">
            <a:avLst/>
          </a:prstGeom>
        </p:spPr>
      </p:pic>
      <p:pic>
        <p:nvPicPr>
          <p:cNvPr id="21" name="Imagem 20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23273D53-3CCF-46C9-9E35-B5EB72CA2B3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4687829" y="4192632"/>
            <a:ext cx="372760" cy="37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6660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CE6743-04CF-4797-A8AE-4EBD4797F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58148C-3BEE-4386-9E44-2CF1D512C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pt-BR" sz="2000" dirty="0"/>
              <a:t>Silva, Maurício </a:t>
            </a:r>
            <a:r>
              <a:rPr lang="pt-BR" sz="2000" dirty="0" err="1"/>
              <a:t>Samy</a:t>
            </a:r>
            <a:r>
              <a:rPr lang="pt-BR" sz="2000" dirty="0"/>
              <a:t>. </a:t>
            </a:r>
            <a:r>
              <a:rPr lang="pt-BR" sz="2000" b="1" dirty="0"/>
              <a:t>CSS3: Desenvolva Aplicações Web Profissionais com o uso dos poderosos recursos de estilização das CSS3</a:t>
            </a:r>
            <a:r>
              <a:rPr lang="pt-BR" sz="2000" dirty="0"/>
              <a:t>. São Paulo : </a:t>
            </a:r>
            <a:r>
              <a:rPr lang="pt-BR" sz="2000" dirty="0" err="1"/>
              <a:t>Novatec</a:t>
            </a:r>
            <a:r>
              <a:rPr lang="pt-BR" sz="2000" dirty="0"/>
              <a:t> Editora, 2012.</a:t>
            </a:r>
          </a:p>
          <a:p>
            <a:r>
              <a:rPr lang="pt-BR" sz="2000" dirty="0" err="1"/>
              <a:t>Duckett</a:t>
            </a:r>
            <a:r>
              <a:rPr lang="pt-BR" sz="2000" dirty="0"/>
              <a:t>, JON. </a:t>
            </a:r>
            <a:r>
              <a:rPr lang="pt-BR" sz="2000" b="1" dirty="0"/>
              <a:t>HTML e CSS – Projete e Construa Websites. </a:t>
            </a:r>
            <a:r>
              <a:rPr lang="pt-BR" sz="2000" dirty="0"/>
              <a:t>John </a:t>
            </a:r>
            <a:r>
              <a:rPr lang="pt-BR" sz="2000" dirty="0" err="1"/>
              <a:t>Wiley</a:t>
            </a:r>
            <a:r>
              <a:rPr lang="pt-BR" sz="2000" dirty="0"/>
              <a:t> &amp; Sons, 2011.</a:t>
            </a:r>
          </a:p>
          <a:p>
            <a:r>
              <a:rPr lang="pt-BR" sz="2400" dirty="0"/>
              <a:t>MDN web docs. Disponível em </a:t>
            </a:r>
            <a:r>
              <a:rPr lang="pt-BR" dirty="0">
                <a:hlinkClick r:id="rId2"/>
              </a:rPr>
              <a:t>https://developer.mozilla.org/pt-BR/docs/Web/CSS/Seletores_CSS</a:t>
            </a:r>
            <a:r>
              <a:rPr lang="pt-BR" dirty="0"/>
              <a:t> – Acessado em 27/04/2019.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614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B682FC-7FE5-43DF-A0C6-C9A01C20F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381" y="455332"/>
            <a:ext cx="10696353" cy="682352"/>
          </a:xfrm>
        </p:spPr>
        <p:txBody>
          <a:bodyPr>
            <a:normAutofit/>
          </a:bodyPr>
          <a:lstStyle/>
          <a:p>
            <a:r>
              <a:rPr lang="pt-BR" dirty="0"/>
              <a:t>DEFINIÇÃO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0F2F9B-BA11-4FAC-B9A5-2DE6BB272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400" dirty="0"/>
              <a:t>CSS é a abreviação para o termo em inglês </a:t>
            </a:r>
            <a:r>
              <a:rPr lang="pt-BR" sz="2400" b="1" dirty="0" err="1"/>
              <a:t>Cascading</a:t>
            </a:r>
            <a:r>
              <a:rPr lang="pt-BR" sz="2400" b="1" dirty="0"/>
              <a:t> </a:t>
            </a:r>
            <a:r>
              <a:rPr lang="pt-BR" sz="2400" b="1" dirty="0" err="1"/>
              <a:t>Style</a:t>
            </a:r>
            <a:r>
              <a:rPr lang="pt-BR" sz="2400" b="1" dirty="0"/>
              <a:t> </a:t>
            </a:r>
            <a:r>
              <a:rPr lang="pt-BR" sz="2400" b="1" dirty="0" err="1"/>
              <a:t>Sheet</a:t>
            </a:r>
            <a:r>
              <a:rPr lang="pt-BR" sz="2400" dirty="0"/>
              <a:t>, traduzido para o português como </a:t>
            </a:r>
            <a:r>
              <a:rPr lang="pt-BR" sz="2400" b="1" dirty="0"/>
              <a:t>folhas de estilo em cascata</a:t>
            </a:r>
            <a:r>
              <a:rPr lang="pt-BR" sz="2400" dirty="0"/>
              <a:t>. </a:t>
            </a:r>
          </a:p>
          <a:p>
            <a:pPr marL="0" indent="0">
              <a:buNone/>
            </a:pPr>
            <a:r>
              <a:rPr lang="pt-BR" sz="2400" dirty="0"/>
              <a:t>Definição mais precisa e simples para folha de estilo encontra-se na homepage das CSS no site do W3C e diz: </a:t>
            </a:r>
          </a:p>
          <a:p>
            <a:pPr marL="0" indent="0">
              <a:buNone/>
            </a:pPr>
            <a:r>
              <a:rPr lang="pt-BR" sz="2400" b="1" dirty="0"/>
              <a:t>“Folha de estilo em cascata é um mecanismo simples para adicionar estilos (por exemplo: fontes, cores, espaçamentos) aos documentos web.’’ </a:t>
            </a:r>
          </a:p>
        </p:txBody>
      </p:sp>
    </p:spTree>
    <p:extLst>
      <p:ext uri="{BB962C8B-B14F-4D97-AF65-F5344CB8AC3E}">
        <p14:creationId xmlns:p14="http://schemas.microsoft.com/office/powerpoint/2010/main" val="2147123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D8A1E5-67A1-41B1-99AB-EDDEFFCB8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FINALIDADE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603ACD-4DDD-4011-8A96-15710A5A6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/>
              <a:t>O CSS é usado para estilizar e organizar páginas da Web - por exemplo, para alterar a fonte, cor, tamanho e espaçamento do seu conteúdo, dividi-lo em várias colunas ou adicionar animações e outros recursos decorativos.</a:t>
            </a:r>
          </a:p>
        </p:txBody>
      </p:sp>
    </p:spTree>
    <p:extLst>
      <p:ext uri="{BB962C8B-B14F-4D97-AF65-F5344CB8AC3E}">
        <p14:creationId xmlns:p14="http://schemas.microsoft.com/office/powerpoint/2010/main" val="248730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D2915F-CCAB-4F28-B5A5-3E73D044D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/>
              <a:t>ENTENDENDO O CSS: DIZENDO A CAIXA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D30EDC-0201-45DE-A370-34FCE2936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pt-BR" sz="2400"/>
              <a:t>A chave para entender como o CSS funciona é imaginar que há uma caixa invisível em torno de cada elemento HTML.</a:t>
            </a:r>
          </a:p>
          <a:p>
            <a:endParaRPr lang="pt-BR" sz="240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C6750E3-42C0-472E-B478-D9331DAC0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600" y="2482593"/>
            <a:ext cx="6677957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054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D2915F-CCAB-4F28-B5A5-3E73D044D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/>
              <a:t>ENTENDENDO O CSS: DIZENDO A CAIXA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D30EDC-0201-45DE-A370-34FCE2936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pt-BR" sz="2400"/>
              <a:t>CSS permite que você crie regras que controlam o maneira que cada caixa individual (e o conteúdo da caixa) é apresentado.</a:t>
            </a:r>
          </a:p>
          <a:p>
            <a:endParaRPr lang="pt-BR" sz="240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C6750E3-42C0-472E-B478-D9331DAC0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431" y="2556039"/>
            <a:ext cx="6677957" cy="3991532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555A41D4-A01B-4798-B592-4B988735760B}"/>
              </a:ext>
            </a:extLst>
          </p:cNvPr>
          <p:cNvSpPr/>
          <p:nvPr/>
        </p:nvSpPr>
        <p:spPr>
          <a:xfrm>
            <a:off x="2629430" y="2860158"/>
            <a:ext cx="6677955" cy="425302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06AB038-C155-41CE-BF8F-945C8E3C88C2}"/>
              </a:ext>
            </a:extLst>
          </p:cNvPr>
          <p:cNvSpPr/>
          <p:nvPr/>
        </p:nvSpPr>
        <p:spPr>
          <a:xfrm>
            <a:off x="2629431" y="3410168"/>
            <a:ext cx="6677956" cy="86411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986D87F-E197-4FD3-A660-34E9A77C5AED}"/>
              </a:ext>
            </a:extLst>
          </p:cNvPr>
          <p:cNvSpPr/>
          <p:nvPr/>
        </p:nvSpPr>
        <p:spPr>
          <a:xfrm>
            <a:off x="2629429" y="4348717"/>
            <a:ext cx="6677956" cy="9038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C6EB3A5-6215-4F6C-9602-EB806E9B2AA0}"/>
              </a:ext>
            </a:extLst>
          </p:cNvPr>
          <p:cNvSpPr/>
          <p:nvPr/>
        </p:nvSpPr>
        <p:spPr>
          <a:xfrm>
            <a:off x="2629429" y="5377238"/>
            <a:ext cx="6677956" cy="8765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BFC37A7-1AC2-4A84-8C57-EC3C76929491}"/>
              </a:ext>
            </a:extLst>
          </p:cNvPr>
          <p:cNvSpPr txBox="1"/>
          <p:nvPr/>
        </p:nvSpPr>
        <p:spPr>
          <a:xfrm>
            <a:off x="2101470" y="2919452"/>
            <a:ext cx="588774" cy="30777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1400"/>
              <a:t>&lt;h1&gt;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888E1B5-F032-445F-892B-7672535F17D0}"/>
              </a:ext>
            </a:extLst>
          </p:cNvPr>
          <p:cNvSpPr txBox="1"/>
          <p:nvPr/>
        </p:nvSpPr>
        <p:spPr>
          <a:xfrm>
            <a:off x="2055567" y="4477482"/>
            <a:ext cx="681039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/>
              <a:t>&lt;p&gt;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B58D68D-5426-40B7-BE5E-D79AA894FED6}"/>
              </a:ext>
            </a:extLst>
          </p:cNvPr>
          <p:cNvSpPr txBox="1"/>
          <p:nvPr/>
        </p:nvSpPr>
        <p:spPr>
          <a:xfrm>
            <a:off x="2052060" y="3566897"/>
            <a:ext cx="681039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/>
              <a:t>&lt;p&gt;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A770E578-4268-4DB6-8ACE-A5F41BC667FE}"/>
              </a:ext>
            </a:extLst>
          </p:cNvPr>
          <p:cNvSpPr txBox="1"/>
          <p:nvPr/>
        </p:nvSpPr>
        <p:spPr>
          <a:xfrm>
            <a:off x="2052060" y="5498582"/>
            <a:ext cx="681039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/>
              <a:t>&lt;p&gt;</a:t>
            </a:r>
          </a:p>
        </p:txBody>
      </p:sp>
    </p:spTree>
    <p:extLst>
      <p:ext uri="{BB962C8B-B14F-4D97-AF65-F5344CB8AC3E}">
        <p14:creationId xmlns:p14="http://schemas.microsoft.com/office/powerpoint/2010/main" val="2217588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EE029-7046-425F-A296-A4D849D80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/>
              <a:t>Tipos básicos de elementos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71809E-D582-4E48-A99D-A7A9EF1B8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pt-BR" sz="3200" b="1"/>
              <a:t>Elementos de bloco</a:t>
            </a:r>
          </a:p>
          <a:p>
            <a:pPr marL="0" indent="0">
              <a:buNone/>
            </a:pPr>
            <a:r>
              <a:rPr lang="pt-BR" sz="2400"/>
              <a:t>Alguns elementos sempre aparecerão para começar em uma nova linha na janela do navegador. Estes são conhecidos como elementos de nível de bloco.</a:t>
            </a:r>
          </a:p>
          <a:p>
            <a:pPr marL="0" indent="0">
              <a:buNone/>
            </a:pPr>
            <a:r>
              <a:rPr lang="pt-BR" sz="2400" b="1" err="1"/>
              <a:t>Ex</a:t>
            </a:r>
            <a:r>
              <a:rPr lang="pt-BR" sz="2400" b="1"/>
              <a:t>: &lt;h1&gt;,&lt;p&gt;,&lt;</a:t>
            </a:r>
            <a:r>
              <a:rPr lang="pt-BR" sz="2400" b="1" err="1"/>
              <a:t>ul</a:t>
            </a:r>
            <a:r>
              <a:rPr lang="pt-BR" sz="2400" b="1"/>
              <a:t>&gt; e &lt;li&gt;,...,</a:t>
            </a:r>
            <a:r>
              <a:rPr lang="pt-BR" sz="2400" b="1" err="1"/>
              <a:t>etc</a:t>
            </a:r>
            <a:endParaRPr lang="pt-BR" sz="2400" b="1"/>
          </a:p>
          <a:p>
            <a:pPr marL="0" indent="0">
              <a:buNone/>
            </a:pPr>
            <a:r>
              <a:rPr lang="pt-BR" sz="3200" b="1"/>
              <a:t>Elementos em linha</a:t>
            </a:r>
          </a:p>
          <a:p>
            <a:pPr marL="0" indent="0">
              <a:buNone/>
            </a:pPr>
            <a:r>
              <a:rPr lang="pt-BR" sz="2400"/>
              <a:t>Alguns elementos sempre parecem continuar na mesma linha que os elementos vizinhos. Estes são conhecidos como elementos </a:t>
            </a:r>
            <a:r>
              <a:rPr lang="pt-BR" sz="2400" err="1"/>
              <a:t>inline</a:t>
            </a:r>
            <a:r>
              <a:rPr lang="pt-BR" sz="2400"/>
              <a:t>.</a:t>
            </a:r>
          </a:p>
          <a:p>
            <a:pPr marL="0" indent="0">
              <a:buNone/>
            </a:pPr>
            <a:r>
              <a:rPr lang="pt-BR" sz="2400" b="1" err="1"/>
              <a:t>Ex</a:t>
            </a:r>
            <a:r>
              <a:rPr lang="pt-BR" sz="2400" b="1"/>
              <a:t>: &lt;a&gt;,&lt;b&gt;,&lt;</a:t>
            </a:r>
            <a:r>
              <a:rPr lang="pt-BR" sz="2400" b="1" err="1"/>
              <a:t>img</a:t>
            </a:r>
            <a:r>
              <a:rPr lang="pt-BR" sz="2400" b="1"/>
              <a:t>&gt;,...,</a:t>
            </a:r>
            <a:r>
              <a:rPr lang="pt-BR" sz="2400" b="1" err="1"/>
              <a:t>etc</a:t>
            </a:r>
            <a:endParaRPr lang="pt-BR" sz="2400" b="1"/>
          </a:p>
          <a:p>
            <a:pPr marL="0" indent="0">
              <a:buNone/>
            </a:pPr>
            <a:endParaRPr lang="pt-BR" sz="2400" b="1"/>
          </a:p>
        </p:txBody>
      </p:sp>
    </p:spTree>
    <p:extLst>
      <p:ext uri="{BB962C8B-B14F-4D97-AF65-F5344CB8AC3E}">
        <p14:creationId xmlns:p14="http://schemas.microsoft.com/office/powerpoint/2010/main" val="1403819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662B77-8710-434E-A0B2-B6D75B2DE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>
                <a:cs typeface="Calibri Light"/>
              </a:rPr>
              <a:t>CSS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F8B48B-EFB0-4E60-848E-D553FDE19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3200">
                <a:cs typeface="Calibri"/>
              </a:rPr>
              <a:t>Exemplos de Estilos</a:t>
            </a:r>
          </a:p>
          <a:p>
            <a:pPr marL="0" indent="0">
              <a:buNone/>
            </a:pPr>
            <a:endParaRPr lang="pt-BR" sz="3200">
              <a:cs typeface="Calibri"/>
            </a:endParaRP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66E32355-2D8A-46B7-8386-1A23691CDCE5}"/>
              </a:ext>
            </a:extLst>
          </p:cNvPr>
          <p:cNvSpPr/>
          <p:nvPr/>
        </p:nvSpPr>
        <p:spPr>
          <a:xfrm>
            <a:off x="607764" y="2099631"/>
            <a:ext cx="3485002" cy="287907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>
                <a:solidFill>
                  <a:srgbClr val="0070C0"/>
                </a:solidFill>
                <a:cs typeface="Calibri" panose="020F0502020204030204"/>
              </a:rPr>
              <a:t>CAIXA</a:t>
            </a:r>
          </a:p>
          <a:p>
            <a:pPr algn="ctr"/>
            <a:endParaRPr lang="pt-BR" sz="2400">
              <a:solidFill>
                <a:schemeClr val="tx1"/>
              </a:solidFill>
              <a:cs typeface="Calibri" panose="020F0502020204030204"/>
            </a:endParaRPr>
          </a:p>
          <a:p>
            <a:pPr algn="ctr"/>
            <a:r>
              <a:rPr lang="pt-BR" sz="2000">
                <a:solidFill>
                  <a:schemeClr val="tx1"/>
                </a:solidFill>
                <a:cs typeface="Calibri" panose="020F0502020204030204"/>
              </a:rPr>
              <a:t>Largura e altura</a:t>
            </a:r>
          </a:p>
          <a:p>
            <a:pPr algn="ctr"/>
            <a:r>
              <a:rPr lang="pt-BR" sz="2000">
                <a:solidFill>
                  <a:schemeClr val="tx1"/>
                </a:solidFill>
                <a:cs typeface="Calibri" panose="020F0502020204030204"/>
              </a:rPr>
              <a:t>Bordas (cor, largura e estilo)</a:t>
            </a:r>
          </a:p>
          <a:p>
            <a:pPr algn="ctr"/>
            <a:r>
              <a:rPr lang="pt-BR" sz="2000">
                <a:solidFill>
                  <a:schemeClr val="tx1"/>
                </a:solidFill>
                <a:cs typeface="Calibri" panose="020F0502020204030204"/>
              </a:rPr>
              <a:t>Cor e imagens de fundo</a:t>
            </a:r>
          </a:p>
          <a:p>
            <a:pPr algn="ctr"/>
            <a:r>
              <a:rPr lang="pt-BR" sz="2000">
                <a:solidFill>
                  <a:schemeClr val="tx1"/>
                </a:solidFill>
                <a:cs typeface="Calibri" panose="020F0502020204030204"/>
              </a:rPr>
              <a:t>Posicionamento na janela do navegador.</a:t>
            </a:r>
            <a:endParaRPr lang="pt-BR" sz="2000">
              <a:solidFill>
                <a:schemeClr val="tx1"/>
              </a:solidFill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B133E44D-E636-4838-B734-CC26B1103707}"/>
              </a:ext>
            </a:extLst>
          </p:cNvPr>
          <p:cNvSpPr/>
          <p:nvPr/>
        </p:nvSpPr>
        <p:spPr>
          <a:xfrm>
            <a:off x="4252510" y="2099630"/>
            <a:ext cx="3485002" cy="287907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2400" b="1">
                <a:solidFill>
                  <a:srgbClr val="0070C0"/>
                </a:solidFill>
                <a:cs typeface="Calibri" panose="020F0502020204030204"/>
              </a:rPr>
              <a:t>TEXTO</a:t>
            </a:r>
          </a:p>
          <a:p>
            <a:pPr algn="ctr"/>
            <a:endParaRPr lang="pt-BR" sz="2400">
              <a:solidFill>
                <a:schemeClr val="tx1"/>
              </a:solidFill>
              <a:cs typeface="Calibri" panose="020F0502020204030204"/>
            </a:endParaRPr>
          </a:p>
          <a:p>
            <a:pPr algn="ctr"/>
            <a:r>
              <a:rPr lang="pt-BR" sz="2000">
                <a:solidFill>
                  <a:schemeClr val="tx1"/>
                </a:solidFill>
                <a:cs typeface="Calibri" panose="020F0502020204030204"/>
              </a:rPr>
              <a:t>Tipo de letra</a:t>
            </a:r>
          </a:p>
          <a:p>
            <a:pPr algn="ctr"/>
            <a:r>
              <a:rPr lang="pt-BR" sz="2000">
                <a:solidFill>
                  <a:schemeClr val="tx1"/>
                </a:solidFill>
                <a:cs typeface="Calibri" panose="020F0502020204030204"/>
              </a:rPr>
              <a:t>Tamanho</a:t>
            </a:r>
          </a:p>
          <a:p>
            <a:pPr algn="ctr"/>
            <a:r>
              <a:rPr lang="pt-BR" sz="2000">
                <a:solidFill>
                  <a:schemeClr val="tx1"/>
                </a:solidFill>
                <a:cs typeface="Calibri" panose="020F0502020204030204"/>
              </a:rPr>
              <a:t>Cor</a:t>
            </a:r>
          </a:p>
          <a:p>
            <a:pPr algn="ctr"/>
            <a:r>
              <a:rPr lang="pt-BR" sz="2000">
                <a:solidFill>
                  <a:schemeClr val="tx1"/>
                </a:solidFill>
                <a:cs typeface="Calibri" panose="020F0502020204030204"/>
              </a:rPr>
              <a:t>Itálico, negrito, maiúsculo,</a:t>
            </a:r>
          </a:p>
          <a:p>
            <a:pPr algn="ctr"/>
            <a:r>
              <a:rPr lang="pt-BR" sz="2000">
                <a:solidFill>
                  <a:schemeClr val="tx1"/>
                </a:solidFill>
                <a:cs typeface="Calibri" panose="020F0502020204030204"/>
              </a:rPr>
              <a:t>Minúsculas.</a:t>
            </a:r>
            <a:endParaRPr lang="pt-BR" sz="2000">
              <a:solidFill>
                <a:schemeClr val="tx1"/>
              </a:solidFill>
            </a:endParaRP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B04678FB-45B0-4FE7-B217-86749E0D2D62}"/>
              </a:ext>
            </a:extLst>
          </p:cNvPr>
          <p:cNvSpPr/>
          <p:nvPr/>
        </p:nvSpPr>
        <p:spPr>
          <a:xfrm>
            <a:off x="7952341" y="2062907"/>
            <a:ext cx="3485002" cy="291579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2400" b="1">
                <a:solidFill>
                  <a:srgbClr val="0070C0"/>
                </a:solidFill>
                <a:cs typeface="Calibri" panose="020F0502020204030204"/>
              </a:rPr>
              <a:t>ESPECÍFICOS</a:t>
            </a:r>
          </a:p>
          <a:p>
            <a:pPr algn="ctr"/>
            <a:endParaRPr lang="pt-BR" sz="2400">
              <a:solidFill>
                <a:schemeClr val="tx1"/>
              </a:solidFill>
              <a:cs typeface="Calibri" panose="020F0502020204030204"/>
            </a:endParaRPr>
          </a:p>
          <a:p>
            <a:pPr algn="ctr"/>
            <a:r>
              <a:rPr lang="pt-BR">
                <a:solidFill>
                  <a:schemeClr val="tx1"/>
                </a:solidFill>
                <a:cs typeface="Calibri"/>
              </a:rPr>
              <a:t>Existem também formas específicas</a:t>
            </a:r>
          </a:p>
          <a:p>
            <a:pPr algn="ctr"/>
            <a:r>
              <a:rPr lang="pt-BR">
                <a:solidFill>
                  <a:schemeClr val="tx1"/>
                </a:solidFill>
                <a:cs typeface="Calibri"/>
              </a:rPr>
              <a:t>em que você pode aplicar estilo a certos</a:t>
            </a:r>
          </a:p>
          <a:p>
            <a:pPr algn="ctr"/>
            <a:r>
              <a:rPr lang="pt-BR">
                <a:solidFill>
                  <a:schemeClr val="tx1"/>
                </a:solidFill>
                <a:cs typeface="Calibri"/>
              </a:rPr>
              <a:t>elementos como listas, tabelas,</a:t>
            </a:r>
          </a:p>
          <a:p>
            <a:pPr algn="ctr"/>
            <a:r>
              <a:rPr lang="pt-BR">
                <a:solidFill>
                  <a:schemeClr val="tx1"/>
                </a:solidFill>
                <a:cs typeface="Calibri"/>
              </a:rPr>
              <a:t>e formulários.</a:t>
            </a:r>
          </a:p>
        </p:txBody>
      </p:sp>
    </p:spTree>
    <p:extLst>
      <p:ext uri="{BB962C8B-B14F-4D97-AF65-F5344CB8AC3E}">
        <p14:creationId xmlns:p14="http://schemas.microsoft.com/office/powerpoint/2010/main" val="746406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35DBB0-B65B-4ACD-874B-BC4F589CC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>
                <a:cs typeface="Calibri Light"/>
              </a:rPr>
              <a:t>CSS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FA098B-49B6-4C7D-8773-8D3D8E9E5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168531"/>
            <a:ext cx="9601200" cy="46889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400" dirty="0">
                <a:cs typeface="Calibri"/>
              </a:rPr>
              <a:t>O CSS funciona associando regras a elementos HTML. Essas regras definem como o conteúdo dos elementos especificados deve ser exibido. Uma regra de CSS contém duas partes: um seletor e uma declaração.</a:t>
            </a:r>
          </a:p>
          <a:p>
            <a:pPr marL="0" indent="0">
              <a:buNone/>
            </a:pPr>
            <a:endParaRPr lang="pt-BR" sz="2400" dirty="0">
              <a:cs typeface="Calibri"/>
            </a:endParaRPr>
          </a:p>
          <a:p>
            <a:endParaRPr lang="pt-BR" sz="2400" dirty="0">
              <a:cs typeface="Calibri"/>
            </a:endParaRPr>
          </a:p>
        </p:txBody>
      </p:sp>
      <p:pic>
        <p:nvPicPr>
          <p:cNvPr id="6" name="Imagem 6">
            <a:extLst>
              <a:ext uri="{FF2B5EF4-FFF2-40B4-BE49-F238E27FC236}">
                <a16:creationId xmlns:a16="http://schemas.microsoft.com/office/drawing/2014/main" id="{27908A95-B972-414D-9F5F-C99922D76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281283"/>
            <a:ext cx="4900669" cy="292976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208563F-E312-4B07-9380-57438951BE38}"/>
              </a:ext>
            </a:extLst>
          </p:cNvPr>
          <p:cNvSpPr txBox="1"/>
          <p:nvPr/>
        </p:nvSpPr>
        <p:spPr>
          <a:xfrm>
            <a:off x="6652351" y="2163998"/>
            <a:ext cx="4579344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2000" b="1" dirty="0">
                <a:solidFill>
                  <a:srgbClr val="FF0000"/>
                </a:solidFill>
              </a:rPr>
              <a:t>Seletores </a:t>
            </a:r>
            <a:endParaRPr lang="pt-BR" sz="2000" dirty="0">
              <a:solidFill>
                <a:srgbClr val="FF0000"/>
              </a:solidFill>
            </a:endParaRPr>
          </a:p>
          <a:p>
            <a:pPr algn="just"/>
            <a:r>
              <a:rPr lang="pt-BR" sz="2000" dirty="0"/>
              <a:t>indicam qual elemento a regra se aplica.</a:t>
            </a:r>
            <a:endParaRPr lang="pt-BR" sz="2000" dirty="0">
              <a:cs typeface="Calibri" panose="020F0502020204030204"/>
            </a:endParaRPr>
          </a:p>
          <a:p>
            <a:pPr algn="just"/>
            <a:r>
              <a:rPr lang="pt-BR" sz="2000" dirty="0"/>
              <a:t>A mesma regra pode se aplicar a mais de um elemento se você separar os nomes dos elementos com vírgulas.</a:t>
            </a:r>
            <a:endParaRPr lang="pt-BR" sz="2000" dirty="0">
              <a:cs typeface="Calibri" panose="020F0502020204030204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BF1B99D-9B38-4C37-ADFA-C984C1729B15}"/>
              </a:ext>
            </a:extLst>
          </p:cNvPr>
          <p:cNvSpPr txBox="1"/>
          <p:nvPr/>
        </p:nvSpPr>
        <p:spPr>
          <a:xfrm>
            <a:off x="6652351" y="4272056"/>
            <a:ext cx="4579344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2000" b="1" dirty="0">
                <a:solidFill>
                  <a:srgbClr val="00B050"/>
                </a:solidFill>
              </a:rPr>
              <a:t>Declarações</a:t>
            </a:r>
            <a:r>
              <a:rPr lang="pt-BR" sz="2000" b="1" dirty="0"/>
              <a:t> </a:t>
            </a:r>
            <a:endParaRPr lang="pt-BR" b="1" dirty="0"/>
          </a:p>
          <a:p>
            <a:pPr algn="just"/>
            <a:r>
              <a:rPr lang="pt-BR" sz="2000" dirty="0"/>
              <a:t>indicam como os elementos referidos no</a:t>
            </a:r>
            <a:endParaRPr lang="pt-BR" dirty="0"/>
          </a:p>
          <a:p>
            <a:pPr algn="just"/>
            <a:r>
              <a:rPr lang="pt-BR" sz="2000" dirty="0"/>
              <a:t>o seletor devem ser estilizados.</a:t>
            </a:r>
          </a:p>
          <a:p>
            <a:pPr algn="just"/>
            <a:r>
              <a:rPr lang="pt-BR" sz="2000" dirty="0"/>
              <a:t>Declarações são divididas em duas</a:t>
            </a:r>
            <a:endParaRPr lang="pt-BR" dirty="0"/>
          </a:p>
          <a:p>
            <a:pPr algn="just"/>
            <a:r>
              <a:rPr lang="pt-BR" sz="2000" dirty="0"/>
              <a:t>partes (uma propriedade e um valor),</a:t>
            </a:r>
            <a:endParaRPr lang="pt-BR" dirty="0"/>
          </a:p>
          <a:p>
            <a:pPr algn="just"/>
            <a:r>
              <a:rPr lang="pt-BR" sz="2000" dirty="0"/>
              <a:t>e são separados por dois pontos.</a:t>
            </a:r>
          </a:p>
        </p:txBody>
      </p:sp>
    </p:spTree>
    <p:extLst>
      <p:ext uri="{BB962C8B-B14F-4D97-AF65-F5344CB8AC3E}">
        <p14:creationId xmlns:p14="http://schemas.microsoft.com/office/powerpoint/2010/main" val="2341708074"/>
      </p:ext>
    </p:extLst>
  </p:cSld>
  <p:clrMapOvr>
    <a:masterClrMapping/>
  </p:clrMapOvr>
</p:sld>
</file>

<file path=ppt/theme/theme1.xml><?xml version="1.0" encoding="utf-8"?>
<a:theme xmlns:a="http://schemas.openxmlformats.org/drawingml/2006/main" name="Cortar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rtar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o slide 2019 v2" id="{FF1B11FC-7F4A-4587-B404-D0C32F766341}" vid="{ED4CB7B0-2926-4160-9B87-F3398291DD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 slide 2019 v2</Template>
  <TotalTime>15</TotalTime>
  <Words>1242</Words>
  <Application>Microsoft Office PowerPoint</Application>
  <PresentationFormat>Widescreen</PresentationFormat>
  <Paragraphs>144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4" baseType="lpstr">
      <vt:lpstr>Cortar</vt:lpstr>
      <vt:lpstr>DESENVOLVIMENTO FRONT END 1</vt:lpstr>
      <vt:lpstr>CSS</vt:lpstr>
      <vt:lpstr>DEFINIÇÃO</vt:lpstr>
      <vt:lpstr>FINALIDADE</vt:lpstr>
      <vt:lpstr>ENTENDENDO O CSS: DIZENDO A CAIXA</vt:lpstr>
      <vt:lpstr>ENTENDENDO O CSS: DIZENDO A CAIXA</vt:lpstr>
      <vt:lpstr>Tipos básicos de elementos</vt:lpstr>
      <vt:lpstr>CSS</vt:lpstr>
      <vt:lpstr>CSS</vt:lpstr>
      <vt:lpstr>CSS: SELETORES BÁSICOS</vt:lpstr>
      <vt:lpstr>SELETORES BÁSICOS</vt:lpstr>
      <vt:lpstr>SELETOR POR TAG</vt:lpstr>
      <vt:lpstr>SELETOR POR CLASSE</vt:lpstr>
      <vt:lpstr>SELETOR POR CLASSE</vt:lpstr>
      <vt:lpstr>SELETOR POR ID</vt:lpstr>
      <vt:lpstr>SELETOR POR ID</vt:lpstr>
      <vt:lpstr>AGRUPAMENTO DE SELETORES</vt:lpstr>
      <vt:lpstr>SELETOR UNIVERSAL</vt:lpstr>
      <vt:lpstr>Folha de Estilos Interna</vt:lpstr>
      <vt:lpstr>Folha de Estilos Externa</vt:lpstr>
      <vt:lpstr>Folha de Estilos Externa</vt:lpstr>
      <vt:lpstr>Múltiplas folhas de estilo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Caio Maqueise Alécio Pinheiro</dc:creator>
  <cp:lastModifiedBy>Caio Maqueise Alécio Pinheiro</cp:lastModifiedBy>
  <cp:revision>55</cp:revision>
  <dcterms:created xsi:type="dcterms:W3CDTF">2019-04-08T04:09:08Z</dcterms:created>
  <dcterms:modified xsi:type="dcterms:W3CDTF">2020-03-11T23:17:02Z</dcterms:modified>
</cp:coreProperties>
</file>