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2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BA32"/>
    <a:srgbClr val="0170BA"/>
    <a:srgbClr val="E44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Maqueise Alécio Pinheiro" userId="85c109d62247bb25" providerId="LiveId" clId="{597C9D97-868B-4A2C-8D17-5A0B146ADF57}"/>
    <pc:docChg chg="undo custSel addSld delSld modSld sldOrd modMainMaster">
      <pc:chgData name="Caio Maqueise Alécio Pinheiro" userId="85c109d62247bb25" providerId="LiveId" clId="{597C9D97-868B-4A2C-8D17-5A0B146ADF57}" dt="2019-02-18T08:44:14.547" v="612" actId="2696"/>
      <pc:docMkLst>
        <pc:docMk/>
      </pc:docMkLst>
      <pc:sldChg chg="delSp modSp delDesignElem">
        <pc:chgData name="Caio Maqueise Alécio Pinheiro" userId="85c109d62247bb25" providerId="LiveId" clId="{597C9D97-868B-4A2C-8D17-5A0B146ADF57}" dt="2019-02-18T07:50:10.630" v="183" actId="20577"/>
        <pc:sldMkLst>
          <pc:docMk/>
          <pc:sldMk cId="1886975045" sldId="256"/>
        </pc:sldMkLst>
        <pc:spChg chg="mod">
          <ac:chgData name="Caio Maqueise Alécio Pinheiro" userId="85c109d62247bb25" providerId="LiveId" clId="{597C9D97-868B-4A2C-8D17-5A0B146ADF57}" dt="2019-02-18T07:49:49.698" v="106" actId="20577"/>
          <ac:spMkLst>
            <pc:docMk/>
            <pc:sldMk cId="1886975045" sldId="256"/>
            <ac:spMk id="2" creationId="{00000000-0000-0000-0000-000000000000}"/>
          </ac:spMkLst>
        </pc:spChg>
        <pc:spChg chg="mod">
          <ac:chgData name="Caio Maqueise Alécio Pinheiro" userId="85c109d62247bb25" providerId="LiveId" clId="{597C9D97-868B-4A2C-8D17-5A0B146ADF57}" dt="2019-02-18T07:50:10.630" v="183" actId="20577"/>
          <ac:spMkLst>
            <pc:docMk/>
            <pc:sldMk cId="1886975045" sldId="256"/>
            <ac:spMk id="3" creationId="{00000000-0000-0000-0000-000000000000}"/>
          </ac:spMkLst>
        </pc:spChg>
        <pc:spChg chg="del">
          <ac:chgData name="Caio Maqueise Alécio Pinheiro" userId="85c109d62247bb25" providerId="LiveId" clId="{597C9D97-868B-4A2C-8D17-5A0B146ADF57}" dt="2019-02-18T07:48:27.111" v="7"/>
          <ac:spMkLst>
            <pc:docMk/>
            <pc:sldMk cId="1886975045" sldId="256"/>
            <ac:spMk id="14" creationId="{00000000-0000-0000-0000-000000000000}"/>
          </ac:spMkLst>
        </pc:spChg>
        <pc:spChg chg="del">
          <ac:chgData name="Caio Maqueise Alécio Pinheiro" userId="85c109d62247bb25" providerId="LiveId" clId="{597C9D97-868B-4A2C-8D17-5A0B146ADF57}" dt="2019-02-18T07:48:27.111" v="7"/>
          <ac:spMkLst>
            <pc:docMk/>
            <pc:sldMk cId="1886975045" sldId="256"/>
            <ac:spMk id="15" creationId="{00000000-0000-0000-0000-000000000000}"/>
          </ac:spMkLst>
        </pc:spChg>
        <pc:spChg chg="del">
          <ac:chgData name="Caio Maqueise Alécio Pinheiro" userId="85c109d62247bb25" providerId="LiveId" clId="{597C9D97-868B-4A2C-8D17-5A0B146ADF57}" dt="2019-02-18T07:48:27.111" v="7"/>
          <ac:spMkLst>
            <pc:docMk/>
            <pc:sldMk cId="1886975045" sldId="256"/>
            <ac:spMk id="16" creationId="{00000000-0000-0000-0000-000000000000}"/>
          </ac:spMkLst>
        </pc:spChg>
        <pc:spChg chg="del">
          <ac:chgData name="Caio Maqueise Alécio Pinheiro" userId="85c109d62247bb25" providerId="LiveId" clId="{597C9D97-868B-4A2C-8D17-5A0B146ADF57}" dt="2019-02-18T07:48:27.111" v="7"/>
          <ac:spMkLst>
            <pc:docMk/>
            <pc:sldMk cId="1886975045" sldId="256"/>
            <ac:spMk id="17" creationId="{00000000-0000-0000-0000-000000000000}"/>
          </ac:spMkLst>
        </pc:spChg>
        <pc:spChg chg="del">
          <ac:chgData name="Caio Maqueise Alécio Pinheiro" userId="85c109d62247bb25" providerId="LiveId" clId="{597C9D97-868B-4A2C-8D17-5A0B146ADF57}" dt="2019-02-18T07:48:27.111" v="7"/>
          <ac:spMkLst>
            <pc:docMk/>
            <pc:sldMk cId="1886975045" sldId="256"/>
            <ac:spMk id="19" creationId="{00000000-0000-0000-0000-000000000000}"/>
          </ac:spMkLst>
        </pc:spChg>
        <pc:spChg chg="del">
          <ac:chgData name="Caio Maqueise Alécio Pinheiro" userId="85c109d62247bb25" providerId="LiveId" clId="{597C9D97-868B-4A2C-8D17-5A0B146ADF57}" dt="2019-02-18T07:48:27.111" v="7"/>
          <ac:spMkLst>
            <pc:docMk/>
            <pc:sldMk cId="1886975045" sldId="256"/>
            <ac:spMk id="20" creationId="{00000000-0000-0000-0000-000000000000}"/>
          </ac:spMkLst>
        </pc:spChg>
        <pc:spChg chg="del">
          <ac:chgData name="Caio Maqueise Alécio Pinheiro" userId="85c109d62247bb25" providerId="LiveId" clId="{597C9D97-868B-4A2C-8D17-5A0B146ADF57}" dt="2019-02-18T07:48:27.111" v="7"/>
          <ac:spMkLst>
            <pc:docMk/>
            <pc:sldMk cId="1886975045" sldId="256"/>
            <ac:spMk id="21" creationId="{00000000-0000-0000-0000-000000000000}"/>
          </ac:spMkLst>
        </pc:spChg>
        <pc:picChg chg="del">
          <ac:chgData name="Caio Maqueise Alécio Pinheiro" userId="85c109d62247bb25" providerId="LiveId" clId="{597C9D97-868B-4A2C-8D17-5A0B146ADF57}" dt="2019-02-18T07:49:13.055" v="25" actId="478"/>
          <ac:picMkLst>
            <pc:docMk/>
            <pc:sldMk cId="1886975045" sldId="256"/>
            <ac:picMk id="5" creationId="{00000000-0000-0000-0000-000000000000}"/>
          </ac:picMkLst>
        </pc:picChg>
        <pc:picChg chg="del">
          <ac:chgData name="Caio Maqueise Alécio Pinheiro" userId="85c109d62247bb25" providerId="LiveId" clId="{597C9D97-868B-4A2C-8D17-5A0B146ADF57}" dt="2019-02-18T07:49:11.266" v="24" actId="478"/>
          <ac:picMkLst>
            <pc:docMk/>
            <pc:sldMk cId="1886975045" sldId="256"/>
            <ac:picMk id="6" creationId="{00000000-0000-0000-0000-000000000000}"/>
          </ac:picMkLst>
        </pc:picChg>
        <pc:picChg chg="del">
          <ac:chgData name="Caio Maqueise Alécio Pinheiro" userId="85c109d62247bb25" providerId="LiveId" clId="{597C9D97-868B-4A2C-8D17-5A0B146ADF57}" dt="2019-02-18T07:47:47.817" v="0" actId="478"/>
          <ac:picMkLst>
            <pc:docMk/>
            <pc:sldMk cId="1886975045" sldId="256"/>
            <ac:picMk id="12" creationId="{00000000-0000-0000-0000-000000000000}"/>
          </ac:picMkLst>
        </pc:picChg>
        <pc:cxnChg chg="del">
          <ac:chgData name="Caio Maqueise Alécio Pinheiro" userId="85c109d62247bb25" providerId="LiveId" clId="{597C9D97-868B-4A2C-8D17-5A0B146ADF57}" dt="2019-02-18T07:48:27.111" v="7"/>
          <ac:cxnSpMkLst>
            <pc:docMk/>
            <pc:sldMk cId="1886975045" sldId="256"/>
            <ac:cxnSpMk id="18" creationId="{00000000-0000-0000-0000-000000000000}"/>
          </ac:cxnSpMkLst>
        </pc:cxnChg>
      </pc:sldChg>
      <pc:sldChg chg="modSp">
        <pc:chgData name="Caio Maqueise Alécio Pinheiro" userId="85c109d62247bb25" providerId="LiveId" clId="{597C9D97-868B-4A2C-8D17-5A0B146ADF57}" dt="2019-02-18T07:50:37.850" v="189" actId="404"/>
        <pc:sldMkLst>
          <pc:docMk/>
          <pc:sldMk cId="3067012096" sldId="257"/>
        </pc:sldMkLst>
        <pc:spChg chg="mod">
          <ac:chgData name="Caio Maqueise Alécio Pinheiro" userId="85c109d62247bb25" providerId="LiveId" clId="{597C9D97-868B-4A2C-8D17-5A0B146ADF57}" dt="2019-02-18T07:50:31.642" v="185" actId="113"/>
          <ac:spMkLst>
            <pc:docMk/>
            <pc:sldMk cId="3067012096" sldId="257"/>
            <ac:spMk id="2" creationId="{00000000-0000-0000-0000-000000000000}"/>
          </ac:spMkLst>
        </pc:spChg>
        <pc:spChg chg="mod">
          <ac:chgData name="Caio Maqueise Alécio Pinheiro" userId="85c109d62247bb25" providerId="LiveId" clId="{597C9D97-868B-4A2C-8D17-5A0B146ADF57}" dt="2019-02-18T07:50:37.850" v="189" actId="404"/>
          <ac:spMkLst>
            <pc:docMk/>
            <pc:sldMk cId="3067012096" sldId="257"/>
            <ac:spMk id="5" creationId="{00000000-0000-0000-0000-000000000000}"/>
          </ac:spMkLst>
        </pc:spChg>
      </pc:sldChg>
      <pc:sldChg chg="del">
        <pc:chgData name="Caio Maqueise Alécio Pinheiro" userId="85c109d62247bb25" providerId="LiveId" clId="{597C9D97-868B-4A2C-8D17-5A0B146ADF57}" dt="2019-02-18T07:47:55.611" v="1" actId="2696"/>
        <pc:sldMkLst>
          <pc:docMk/>
          <pc:sldMk cId="2739968488" sldId="258"/>
        </pc:sldMkLst>
      </pc:sldChg>
      <pc:sldChg chg="modSp">
        <pc:chgData name="Caio Maqueise Alécio Pinheiro" userId="85c109d62247bb25" providerId="LiveId" clId="{597C9D97-868B-4A2C-8D17-5A0B146ADF57}" dt="2019-02-18T07:50:58.953" v="194" actId="404"/>
        <pc:sldMkLst>
          <pc:docMk/>
          <pc:sldMk cId="3884267916" sldId="259"/>
        </pc:sldMkLst>
        <pc:spChg chg="mod">
          <ac:chgData name="Caio Maqueise Alécio Pinheiro" userId="85c109d62247bb25" providerId="LiveId" clId="{597C9D97-868B-4A2C-8D17-5A0B146ADF57}" dt="2019-02-18T07:50:52.761" v="190" actId="113"/>
          <ac:spMkLst>
            <pc:docMk/>
            <pc:sldMk cId="3884267916" sldId="259"/>
            <ac:spMk id="2" creationId="{00000000-0000-0000-0000-000000000000}"/>
          </ac:spMkLst>
        </pc:spChg>
        <pc:spChg chg="mod">
          <ac:chgData name="Caio Maqueise Alécio Pinheiro" userId="85c109d62247bb25" providerId="LiveId" clId="{597C9D97-868B-4A2C-8D17-5A0B146ADF57}" dt="2019-02-18T07:50:58.953" v="194" actId="404"/>
          <ac:spMkLst>
            <pc:docMk/>
            <pc:sldMk cId="3884267916" sldId="259"/>
            <ac:spMk id="5" creationId="{00000000-0000-0000-0000-000000000000}"/>
          </ac:spMkLst>
        </pc:spChg>
      </pc:sldChg>
      <pc:sldChg chg="addSp delSp modSp">
        <pc:chgData name="Caio Maqueise Alécio Pinheiro" userId="85c109d62247bb25" providerId="LiveId" clId="{597C9D97-868B-4A2C-8D17-5A0B146ADF57}" dt="2019-02-18T08:08:58.264" v="282" actId="1076"/>
        <pc:sldMkLst>
          <pc:docMk/>
          <pc:sldMk cId="3825062406" sldId="260"/>
        </pc:sldMkLst>
        <pc:spChg chg="mod">
          <ac:chgData name="Caio Maqueise Alécio Pinheiro" userId="85c109d62247bb25" providerId="LiveId" clId="{597C9D97-868B-4A2C-8D17-5A0B146ADF57}" dt="2019-02-18T08:07:52.232" v="263" actId="27636"/>
          <ac:spMkLst>
            <pc:docMk/>
            <pc:sldMk cId="3825062406" sldId="260"/>
            <ac:spMk id="2" creationId="{00000000-0000-0000-0000-000000000000}"/>
          </ac:spMkLst>
        </pc:spChg>
        <pc:spChg chg="mod">
          <ac:chgData name="Caio Maqueise Alécio Pinheiro" userId="85c109d62247bb25" providerId="LiveId" clId="{597C9D97-868B-4A2C-8D17-5A0B146ADF57}" dt="2019-02-18T08:08:44.801" v="277" actId="20577"/>
          <ac:spMkLst>
            <pc:docMk/>
            <pc:sldMk cId="3825062406" sldId="260"/>
            <ac:spMk id="5" creationId="{00000000-0000-0000-0000-000000000000}"/>
          </ac:spMkLst>
        </pc:spChg>
        <pc:spChg chg="add del mod">
          <ac:chgData name="Caio Maqueise Alécio Pinheiro" userId="85c109d62247bb25" providerId="LiveId" clId="{597C9D97-868B-4A2C-8D17-5A0B146ADF57}" dt="2019-02-18T08:08:10.411" v="270"/>
          <ac:spMkLst>
            <pc:docMk/>
            <pc:sldMk cId="3825062406" sldId="260"/>
            <ac:spMk id="8" creationId="{37895440-717B-4028-9352-D001601A0192}"/>
          </ac:spMkLst>
        </pc:spChg>
        <pc:spChg chg="add del mod">
          <ac:chgData name="Caio Maqueise Alécio Pinheiro" userId="85c109d62247bb25" providerId="LiveId" clId="{597C9D97-868B-4A2C-8D17-5A0B146ADF57}" dt="2019-02-18T08:08:10.411" v="270"/>
          <ac:spMkLst>
            <pc:docMk/>
            <pc:sldMk cId="3825062406" sldId="260"/>
            <ac:spMk id="9" creationId="{A8E1D6E4-FBD9-4614-AAAF-930A58796AFE}"/>
          </ac:spMkLst>
        </pc:spChg>
        <pc:spChg chg="add del mod">
          <ac:chgData name="Caio Maqueise Alécio Pinheiro" userId="85c109d62247bb25" providerId="LiveId" clId="{597C9D97-868B-4A2C-8D17-5A0B146ADF57}" dt="2019-02-18T08:08:10.411" v="270"/>
          <ac:spMkLst>
            <pc:docMk/>
            <pc:sldMk cId="3825062406" sldId="260"/>
            <ac:spMk id="10" creationId="{FDAF50A0-8EC5-4242-9829-605B496D704A}"/>
          </ac:spMkLst>
        </pc:spChg>
        <pc:spChg chg="add del mod">
          <ac:chgData name="Caio Maqueise Alécio Pinheiro" userId="85c109d62247bb25" providerId="LiveId" clId="{597C9D97-868B-4A2C-8D17-5A0B146ADF57}" dt="2019-02-18T08:08:52.968" v="280" actId="478"/>
          <ac:spMkLst>
            <pc:docMk/>
            <pc:sldMk cId="3825062406" sldId="260"/>
            <ac:spMk id="11" creationId="{CCF06D27-619D-4A47-96AD-AD5EF153FF98}"/>
          </ac:spMkLst>
        </pc:spChg>
        <pc:picChg chg="add del mod">
          <ac:chgData name="Caio Maqueise Alécio Pinheiro" userId="85c109d62247bb25" providerId="LiveId" clId="{597C9D97-868B-4A2C-8D17-5A0B146ADF57}" dt="2019-02-18T08:02:36.851" v="250" actId="478"/>
          <ac:picMkLst>
            <pc:docMk/>
            <pc:sldMk cId="3825062406" sldId="260"/>
            <ac:picMk id="4" creationId="{75CF698A-DDBB-41D2-9BE1-61B95EE66D08}"/>
          </ac:picMkLst>
        </pc:picChg>
        <pc:picChg chg="add mod">
          <ac:chgData name="Caio Maqueise Alécio Pinheiro" userId="85c109d62247bb25" providerId="LiveId" clId="{597C9D97-868B-4A2C-8D17-5A0B146ADF57}" dt="2019-02-18T08:08:58.264" v="282" actId="1076"/>
          <ac:picMkLst>
            <pc:docMk/>
            <pc:sldMk cId="3825062406" sldId="260"/>
            <ac:picMk id="7" creationId="{4D60B20B-FBF2-40B2-A4C8-2BAC539B4CD4}"/>
          </ac:picMkLst>
        </pc:picChg>
      </pc:sldChg>
      <pc:sldChg chg="modSp">
        <pc:chgData name="Caio Maqueise Alécio Pinheiro" userId="85c109d62247bb25" providerId="LiveId" clId="{597C9D97-868B-4A2C-8D17-5A0B146ADF57}" dt="2019-02-18T08:19:41.440" v="420" actId="113"/>
        <pc:sldMkLst>
          <pc:docMk/>
          <pc:sldMk cId="2873021477" sldId="261"/>
        </pc:sldMkLst>
        <pc:spChg chg="mod">
          <ac:chgData name="Caio Maqueise Alécio Pinheiro" userId="85c109d62247bb25" providerId="LiveId" clId="{597C9D97-868B-4A2C-8D17-5A0B146ADF57}" dt="2019-02-18T08:19:41.440" v="420" actId="113"/>
          <ac:spMkLst>
            <pc:docMk/>
            <pc:sldMk cId="2873021477" sldId="261"/>
            <ac:spMk id="2" creationId="{00000000-0000-0000-0000-000000000000}"/>
          </ac:spMkLst>
        </pc:spChg>
        <pc:spChg chg="mod">
          <ac:chgData name="Caio Maqueise Alécio Pinheiro" userId="85c109d62247bb25" providerId="LiveId" clId="{597C9D97-868B-4A2C-8D17-5A0B146ADF57}" dt="2019-02-18T08:00:04.881" v="224" actId="123"/>
          <ac:spMkLst>
            <pc:docMk/>
            <pc:sldMk cId="2873021477" sldId="261"/>
            <ac:spMk id="5" creationId="{00000000-0000-0000-0000-000000000000}"/>
          </ac:spMkLst>
        </pc:spChg>
      </pc:sldChg>
      <pc:sldChg chg="addSp delSp modSp delDesignElem">
        <pc:chgData name="Caio Maqueise Alécio Pinheiro" userId="85c109d62247bb25" providerId="LiveId" clId="{597C9D97-868B-4A2C-8D17-5A0B146ADF57}" dt="2019-02-18T08:21:57.213" v="437" actId="1076"/>
        <pc:sldMkLst>
          <pc:docMk/>
          <pc:sldMk cId="129114941" sldId="262"/>
        </pc:sldMkLst>
        <pc:spChg chg="mod">
          <ac:chgData name="Caio Maqueise Alécio Pinheiro" userId="85c109d62247bb25" providerId="LiveId" clId="{597C9D97-868B-4A2C-8D17-5A0B146ADF57}" dt="2019-02-18T08:20:16.517" v="421" actId="20577"/>
          <ac:spMkLst>
            <pc:docMk/>
            <pc:sldMk cId="129114941" sldId="262"/>
            <ac:spMk id="2" creationId="{00000000-0000-0000-0000-000000000000}"/>
          </ac:spMkLst>
        </pc:spChg>
        <pc:spChg chg="add del mod">
          <ac:chgData name="Caio Maqueise Alécio Pinheiro" userId="85c109d62247bb25" providerId="LiveId" clId="{597C9D97-868B-4A2C-8D17-5A0B146ADF57}" dt="2019-02-18T08:00:39.078" v="231" actId="478"/>
          <ac:spMkLst>
            <pc:docMk/>
            <pc:sldMk cId="129114941" sldId="262"/>
            <ac:spMk id="4" creationId="{6EFC7567-5064-4935-B8C3-304C795C1D18}"/>
          </ac:spMkLst>
        </pc:spChg>
        <pc:spChg chg="mod">
          <ac:chgData name="Caio Maqueise Alécio Pinheiro" userId="85c109d62247bb25" providerId="LiveId" clId="{597C9D97-868B-4A2C-8D17-5A0B146ADF57}" dt="2019-02-18T08:21:32.698" v="430" actId="20577"/>
          <ac:spMkLst>
            <pc:docMk/>
            <pc:sldMk cId="129114941" sldId="262"/>
            <ac:spMk id="5" creationId="{00000000-0000-0000-0000-000000000000}"/>
          </ac:spMkLst>
        </pc:spChg>
        <pc:spChg chg="del">
          <ac:chgData name="Caio Maqueise Alécio Pinheiro" userId="85c109d62247bb25" providerId="LiveId" clId="{597C9D97-868B-4A2C-8D17-5A0B146ADF57}" dt="2019-02-18T07:48:27.111" v="7"/>
          <ac:spMkLst>
            <pc:docMk/>
            <pc:sldMk cId="129114941" sldId="262"/>
            <ac:spMk id="7" creationId="{00000000-0000-0000-0000-000000000000}"/>
          </ac:spMkLst>
        </pc:spChg>
        <pc:spChg chg="del">
          <ac:chgData name="Caio Maqueise Alécio Pinheiro" userId="85c109d62247bb25" providerId="LiveId" clId="{597C9D97-868B-4A2C-8D17-5A0B146ADF57}" dt="2019-02-18T07:48:27.111" v="7"/>
          <ac:spMkLst>
            <pc:docMk/>
            <pc:sldMk cId="129114941" sldId="262"/>
            <ac:spMk id="8" creationId="{00000000-0000-0000-0000-000000000000}"/>
          </ac:spMkLst>
        </pc:spChg>
        <pc:spChg chg="del">
          <ac:chgData name="Caio Maqueise Alécio Pinheiro" userId="85c109d62247bb25" providerId="LiveId" clId="{597C9D97-868B-4A2C-8D17-5A0B146ADF57}" dt="2019-02-18T07:48:27.111" v="7"/>
          <ac:spMkLst>
            <pc:docMk/>
            <pc:sldMk cId="129114941" sldId="262"/>
            <ac:spMk id="9" creationId="{00000000-0000-0000-0000-000000000000}"/>
          </ac:spMkLst>
        </pc:spChg>
        <pc:spChg chg="add del mod">
          <ac:chgData name="Caio Maqueise Alécio Pinheiro" userId="85c109d62247bb25" providerId="LiveId" clId="{597C9D97-868B-4A2C-8D17-5A0B146ADF57}" dt="2019-02-18T08:21:37.736" v="432" actId="478"/>
          <ac:spMkLst>
            <pc:docMk/>
            <pc:sldMk cId="129114941" sldId="262"/>
            <ac:spMk id="12" creationId="{2178BF1C-67B5-4CE7-B70A-47C251C6099A}"/>
          </ac:spMkLst>
        </pc:spChg>
        <pc:picChg chg="mod">
          <ac:chgData name="Caio Maqueise Alécio Pinheiro" userId="85c109d62247bb25" providerId="LiveId" clId="{597C9D97-868B-4A2C-8D17-5A0B146ADF57}" dt="2019-02-18T08:01:26.307" v="243" actId="1440"/>
          <ac:picMkLst>
            <pc:docMk/>
            <pc:sldMk cId="129114941" sldId="262"/>
            <ac:picMk id="3" creationId="{00000000-0000-0000-0000-000000000000}"/>
          </ac:picMkLst>
        </pc:picChg>
        <pc:picChg chg="add mod">
          <ac:chgData name="Caio Maqueise Alécio Pinheiro" userId="85c109d62247bb25" providerId="LiveId" clId="{597C9D97-868B-4A2C-8D17-5A0B146ADF57}" dt="2019-02-18T08:21:57.213" v="437" actId="1076"/>
          <ac:picMkLst>
            <pc:docMk/>
            <pc:sldMk cId="129114941" sldId="262"/>
            <ac:picMk id="11" creationId="{775D9182-560D-4FDA-B33A-7376495741D6}"/>
          </ac:picMkLst>
        </pc:picChg>
        <pc:cxnChg chg="del">
          <ac:chgData name="Caio Maqueise Alécio Pinheiro" userId="85c109d62247bb25" providerId="LiveId" clId="{597C9D97-868B-4A2C-8D17-5A0B146ADF57}" dt="2019-02-18T07:48:27.111" v="7"/>
          <ac:cxnSpMkLst>
            <pc:docMk/>
            <pc:sldMk cId="129114941" sldId="262"/>
            <ac:cxnSpMk id="10" creationId="{00000000-0000-0000-0000-000000000000}"/>
          </ac:cxnSpMkLst>
        </pc:cxnChg>
      </pc:sldChg>
      <pc:sldChg chg="modSp">
        <pc:chgData name="Caio Maqueise Alécio Pinheiro" userId="85c109d62247bb25" providerId="LiveId" clId="{597C9D97-868B-4A2C-8D17-5A0B146ADF57}" dt="2019-02-18T08:22:15.379" v="443" actId="20577"/>
        <pc:sldMkLst>
          <pc:docMk/>
          <pc:sldMk cId="1683694547" sldId="263"/>
        </pc:sldMkLst>
        <pc:spChg chg="mod">
          <ac:chgData name="Caio Maqueise Alécio Pinheiro" userId="85c109d62247bb25" providerId="LiveId" clId="{597C9D97-868B-4A2C-8D17-5A0B146ADF57}" dt="2019-02-18T08:10:09.658" v="300" actId="113"/>
          <ac:spMkLst>
            <pc:docMk/>
            <pc:sldMk cId="1683694547" sldId="263"/>
            <ac:spMk id="2" creationId="{00000000-0000-0000-0000-000000000000}"/>
          </ac:spMkLst>
        </pc:spChg>
        <pc:spChg chg="mod">
          <ac:chgData name="Caio Maqueise Alécio Pinheiro" userId="85c109d62247bb25" providerId="LiveId" clId="{597C9D97-868B-4A2C-8D17-5A0B146ADF57}" dt="2019-02-18T08:22:15.379" v="443" actId="20577"/>
          <ac:spMkLst>
            <pc:docMk/>
            <pc:sldMk cId="1683694547" sldId="263"/>
            <ac:spMk id="5" creationId="{00000000-0000-0000-0000-000000000000}"/>
          </ac:spMkLst>
        </pc:spChg>
      </pc:sldChg>
      <pc:sldChg chg="addSp modSp">
        <pc:chgData name="Caio Maqueise Alécio Pinheiro" userId="85c109d62247bb25" providerId="LiveId" clId="{597C9D97-868B-4A2C-8D17-5A0B146ADF57}" dt="2019-02-18T08:23:41.281" v="455" actId="113"/>
        <pc:sldMkLst>
          <pc:docMk/>
          <pc:sldMk cId="294660846" sldId="264"/>
        </pc:sldMkLst>
        <pc:spChg chg="mod">
          <ac:chgData name="Caio Maqueise Alécio Pinheiro" userId="85c109d62247bb25" providerId="LiveId" clId="{597C9D97-868B-4A2C-8D17-5A0B146ADF57}" dt="2019-02-18T08:23:41.281" v="455" actId="113"/>
          <ac:spMkLst>
            <pc:docMk/>
            <pc:sldMk cId="294660846" sldId="264"/>
            <ac:spMk id="2" creationId="{00000000-0000-0000-0000-000000000000}"/>
          </ac:spMkLst>
        </pc:spChg>
        <pc:spChg chg="mod">
          <ac:chgData name="Caio Maqueise Alécio Pinheiro" userId="85c109d62247bb25" providerId="LiveId" clId="{597C9D97-868B-4A2C-8D17-5A0B146ADF57}" dt="2019-02-18T08:22:45.907" v="451" actId="20577"/>
          <ac:spMkLst>
            <pc:docMk/>
            <pc:sldMk cId="294660846" sldId="264"/>
            <ac:spMk id="5" creationId="{00000000-0000-0000-0000-000000000000}"/>
          </ac:spMkLst>
        </pc:spChg>
        <pc:spChg chg="add mod">
          <ac:chgData name="Caio Maqueise Alécio Pinheiro" userId="85c109d62247bb25" providerId="LiveId" clId="{597C9D97-868B-4A2C-8D17-5A0B146ADF57}" dt="2019-02-18T08:23:34.696" v="454" actId="1076"/>
          <ac:spMkLst>
            <pc:docMk/>
            <pc:sldMk cId="294660846" sldId="264"/>
            <ac:spMk id="6" creationId="{49DBA5A9-22BB-44BB-9A03-51D3FE85988F}"/>
          </ac:spMkLst>
        </pc:spChg>
        <pc:picChg chg="add mod">
          <ac:chgData name="Caio Maqueise Alécio Pinheiro" userId="85c109d62247bb25" providerId="LiveId" clId="{597C9D97-868B-4A2C-8D17-5A0B146ADF57}" dt="2019-02-18T08:23:34.696" v="454" actId="1076"/>
          <ac:picMkLst>
            <pc:docMk/>
            <pc:sldMk cId="294660846" sldId="264"/>
            <ac:picMk id="4" creationId="{A1D712A7-4DED-4315-9B07-3476C2807697}"/>
          </ac:picMkLst>
        </pc:picChg>
      </pc:sldChg>
      <pc:sldChg chg="modSp">
        <pc:chgData name="Caio Maqueise Alécio Pinheiro" userId="85c109d62247bb25" providerId="LiveId" clId="{597C9D97-868B-4A2C-8D17-5A0B146ADF57}" dt="2019-02-18T08:23:59.583" v="463" actId="20577"/>
        <pc:sldMkLst>
          <pc:docMk/>
          <pc:sldMk cId="2811759204" sldId="265"/>
        </pc:sldMkLst>
        <pc:spChg chg="mod">
          <ac:chgData name="Caio Maqueise Alécio Pinheiro" userId="85c109d62247bb25" providerId="LiveId" clId="{597C9D97-868B-4A2C-8D17-5A0B146ADF57}" dt="2019-02-18T08:11:02.663" v="318" actId="113"/>
          <ac:spMkLst>
            <pc:docMk/>
            <pc:sldMk cId="2811759204" sldId="265"/>
            <ac:spMk id="2" creationId="{00000000-0000-0000-0000-000000000000}"/>
          </ac:spMkLst>
        </pc:spChg>
        <pc:spChg chg="mod">
          <ac:chgData name="Caio Maqueise Alécio Pinheiro" userId="85c109d62247bb25" providerId="LiveId" clId="{597C9D97-868B-4A2C-8D17-5A0B146ADF57}" dt="2019-02-18T08:23:59.583" v="463" actId="20577"/>
          <ac:spMkLst>
            <pc:docMk/>
            <pc:sldMk cId="2811759204" sldId="265"/>
            <ac:spMk id="5" creationId="{00000000-0000-0000-0000-000000000000}"/>
          </ac:spMkLst>
        </pc:spChg>
      </pc:sldChg>
      <pc:sldChg chg="modSp del">
        <pc:chgData name="Caio Maqueise Alécio Pinheiro" userId="85c109d62247bb25" providerId="LiveId" clId="{597C9D97-868B-4A2C-8D17-5A0B146ADF57}" dt="2019-02-18T08:11:19.477" v="323" actId="2696"/>
        <pc:sldMkLst>
          <pc:docMk/>
          <pc:sldMk cId="290355732" sldId="266"/>
        </pc:sldMkLst>
        <pc:spChg chg="mod">
          <ac:chgData name="Caio Maqueise Alécio Pinheiro" userId="85c109d62247bb25" providerId="LiveId" clId="{597C9D97-868B-4A2C-8D17-5A0B146ADF57}" dt="2019-02-18T07:48:27.675" v="19" actId="27636"/>
          <ac:spMkLst>
            <pc:docMk/>
            <pc:sldMk cId="290355732" sldId="266"/>
            <ac:spMk id="2" creationId="{00000000-0000-0000-0000-000000000000}"/>
          </ac:spMkLst>
        </pc:spChg>
        <pc:spChg chg="mod">
          <ac:chgData name="Caio Maqueise Alécio Pinheiro" userId="85c109d62247bb25" providerId="LiveId" clId="{597C9D97-868B-4A2C-8D17-5A0B146ADF57}" dt="2019-02-18T07:48:27.675" v="18" actId="27636"/>
          <ac:spMkLst>
            <pc:docMk/>
            <pc:sldMk cId="290355732" sldId="266"/>
            <ac:spMk id="5" creationId="{00000000-0000-0000-0000-000000000000}"/>
          </ac:spMkLst>
        </pc:spChg>
      </pc:sldChg>
      <pc:sldChg chg="addSp delSp modSp">
        <pc:chgData name="Caio Maqueise Alécio Pinheiro" userId="85c109d62247bb25" providerId="LiveId" clId="{597C9D97-868B-4A2C-8D17-5A0B146ADF57}" dt="2019-02-18T08:17:02.594" v="365"/>
        <pc:sldMkLst>
          <pc:docMk/>
          <pc:sldMk cId="89657005" sldId="267"/>
        </pc:sldMkLst>
        <pc:spChg chg="mod">
          <ac:chgData name="Caio Maqueise Alécio Pinheiro" userId="85c109d62247bb25" providerId="LiveId" clId="{597C9D97-868B-4A2C-8D17-5A0B146ADF57}" dt="2019-02-18T08:14:07.008" v="325" actId="113"/>
          <ac:spMkLst>
            <pc:docMk/>
            <pc:sldMk cId="89657005" sldId="267"/>
            <ac:spMk id="2" creationId="{00000000-0000-0000-0000-000000000000}"/>
          </ac:spMkLst>
        </pc:spChg>
        <pc:spChg chg="add del mod">
          <ac:chgData name="Caio Maqueise Alécio Pinheiro" userId="85c109d62247bb25" providerId="LiveId" clId="{597C9D97-868B-4A2C-8D17-5A0B146ADF57}" dt="2019-02-18T08:16:07.780" v="359" actId="478"/>
          <ac:spMkLst>
            <pc:docMk/>
            <pc:sldMk cId="89657005" sldId="267"/>
            <ac:spMk id="6" creationId="{98C09DC3-8F1C-454D-B0D6-A472184BDBCD}"/>
          </ac:spMkLst>
        </pc:spChg>
        <pc:graphicFrameChg chg="mod">
          <ac:chgData name="Caio Maqueise Alécio Pinheiro" userId="85c109d62247bb25" providerId="LiveId" clId="{597C9D97-868B-4A2C-8D17-5A0B146ADF57}" dt="2019-02-18T08:15:31.570" v="353" actId="931"/>
          <ac:graphicFrameMkLst>
            <pc:docMk/>
            <pc:sldMk cId="89657005" sldId="267"/>
            <ac:graphicFrameMk id="3" creationId="{00000000-0000-0000-0000-000000000000}"/>
          </ac:graphicFrameMkLst>
        </pc:graphicFrameChg>
        <pc:picChg chg="add mod">
          <ac:chgData name="Caio Maqueise Alécio Pinheiro" userId="85c109d62247bb25" providerId="LiveId" clId="{597C9D97-868B-4A2C-8D17-5A0B146ADF57}" dt="2019-02-18T08:17:02.594" v="365"/>
          <ac:picMkLst>
            <pc:docMk/>
            <pc:sldMk cId="89657005" sldId="267"/>
            <ac:picMk id="5" creationId="{919E7865-947F-4254-857C-32F8431B622B}"/>
          </ac:picMkLst>
        </pc:picChg>
      </pc:sldChg>
      <pc:sldChg chg="addSp delSp modSp">
        <pc:chgData name="Caio Maqueise Alécio Pinheiro" userId="85c109d62247bb25" providerId="LiveId" clId="{597C9D97-868B-4A2C-8D17-5A0B146ADF57}" dt="2019-02-18T08:18:28.809" v="416" actId="113"/>
        <pc:sldMkLst>
          <pc:docMk/>
          <pc:sldMk cId="985864250" sldId="268"/>
        </pc:sldMkLst>
        <pc:spChg chg="mod">
          <ac:chgData name="Caio Maqueise Alécio Pinheiro" userId="85c109d62247bb25" providerId="LiveId" clId="{597C9D97-868B-4A2C-8D17-5A0B146ADF57}" dt="2019-02-18T08:18:28.809" v="416" actId="113"/>
          <ac:spMkLst>
            <pc:docMk/>
            <pc:sldMk cId="985864250" sldId="268"/>
            <ac:spMk id="2" creationId="{00000000-0000-0000-0000-000000000000}"/>
          </ac:spMkLst>
        </pc:spChg>
        <pc:spChg chg="add del">
          <ac:chgData name="Caio Maqueise Alécio Pinheiro" userId="85c109d62247bb25" providerId="LiveId" clId="{597C9D97-868B-4A2C-8D17-5A0B146ADF57}" dt="2019-02-18T07:55:50.476" v="205"/>
          <ac:spMkLst>
            <pc:docMk/>
            <pc:sldMk cId="985864250" sldId="268"/>
            <ac:spMk id="4" creationId="{586CFEE0-7E9A-4E18-A4A2-3C5E89C59814}"/>
          </ac:spMkLst>
        </pc:spChg>
        <pc:spChg chg="add del mod">
          <ac:chgData name="Caio Maqueise Alécio Pinheiro" userId="85c109d62247bb25" providerId="LiveId" clId="{597C9D97-868B-4A2C-8D17-5A0B146ADF57}" dt="2019-02-18T08:17:35.713" v="369"/>
          <ac:spMkLst>
            <pc:docMk/>
            <pc:sldMk cId="985864250" sldId="268"/>
            <ac:spMk id="5" creationId="{AD72DE6C-4BE0-4939-9908-0D64920C7651}"/>
          </ac:spMkLst>
        </pc:spChg>
        <pc:spChg chg="del">
          <ac:chgData name="Caio Maqueise Alécio Pinheiro" userId="85c109d62247bb25" providerId="LiveId" clId="{597C9D97-868B-4A2C-8D17-5A0B146ADF57}" dt="2019-02-18T08:17:51.553" v="371" actId="478"/>
          <ac:spMkLst>
            <pc:docMk/>
            <pc:sldMk cId="985864250" sldId="268"/>
            <ac:spMk id="6" creationId="{00000000-0000-0000-0000-000000000000}"/>
          </ac:spMkLst>
        </pc:spChg>
        <pc:spChg chg="add del mod">
          <ac:chgData name="Caio Maqueise Alécio Pinheiro" userId="85c109d62247bb25" providerId="LiveId" clId="{597C9D97-868B-4A2C-8D17-5A0B146ADF57}" dt="2019-02-18T08:17:46.761" v="370"/>
          <ac:spMkLst>
            <pc:docMk/>
            <pc:sldMk cId="985864250" sldId="268"/>
            <ac:spMk id="7" creationId="{44B44BF2-8A51-4CB6-81EF-0C3A06DF4315}"/>
          </ac:spMkLst>
        </pc:spChg>
        <pc:spChg chg="add del mod">
          <ac:chgData name="Caio Maqueise Alécio Pinheiro" userId="85c109d62247bb25" providerId="LiveId" clId="{597C9D97-868B-4A2C-8D17-5A0B146ADF57}" dt="2019-02-18T08:17:56.072" v="372"/>
          <ac:spMkLst>
            <pc:docMk/>
            <pc:sldMk cId="985864250" sldId="268"/>
            <ac:spMk id="8" creationId="{DAC8D4AF-22DB-4613-A5F1-0E0FF9A84759}"/>
          </ac:spMkLst>
        </pc:spChg>
        <pc:spChg chg="add del mod">
          <ac:chgData name="Caio Maqueise Alécio Pinheiro" userId="85c109d62247bb25" providerId="LiveId" clId="{597C9D97-868B-4A2C-8D17-5A0B146ADF57}" dt="2019-02-18T08:18:04.605" v="373"/>
          <ac:spMkLst>
            <pc:docMk/>
            <pc:sldMk cId="985864250" sldId="268"/>
            <ac:spMk id="9" creationId="{80810806-5075-4C2C-B84A-4FA953CA7311}"/>
          </ac:spMkLst>
        </pc:spChg>
        <pc:spChg chg="add mod">
          <ac:chgData name="Caio Maqueise Alécio Pinheiro" userId="85c109d62247bb25" providerId="LiveId" clId="{597C9D97-868B-4A2C-8D17-5A0B146ADF57}" dt="2019-02-18T08:18:04.605" v="373"/>
          <ac:spMkLst>
            <pc:docMk/>
            <pc:sldMk cId="985864250" sldId="268"/>
            <ac:spMk id="10" creationId="{03E99425-7AA6-4703-BF03-DF7C628A3AB8}"/>
          </ac:spMkLst>
        </pc:spChg>
      </pc:sldChg>
      <pc:sldChg chg="delSp del delDesignElem">
        <pc:chgData name="Caio Maqueise Alécio Pinheiro" userId="85c109d62247bb25" providerId="LiveId" clId="{597C9D97-868B-4A2C-8D17-5A0B146ADF57}" dt="2019-02-18T08:38:57.791" v="607" actId="2696"/>
        <pc:sldMkLst>
          <pc:docMk/>
          <pc:sldMk cId="2375041492" sldId="269"/>
        </pc:sldMkLst>
        <pc:spChg chg="del">
          <ac:chgData name="Caio Maqueise Alécio Pinheiro" userId="85c109d62247bb25" providerId="LiveId" clId="{597C9D97-868B-4A2C-8D17-5A0B146ADF57}" dt="2019-02-18T07:48:27.111" v="7"/>
          <ac:spMkLst>
            <pc:docMk/>
            <pc:sldMk cId="2375041492" sldId="269"/>
            <ac:spMk id="11" creationId="{00000000-0000-0000-0000-000000000000}"/>
          </ac:spMkLst>
        </pc:spChg>
        <pc:spChg chg="del">
          <ac:chgData name="Caio Maqueise Alécio Pinheiro" userId="85c109d62247bb25" providerId="LiveId" clId="{597C9D97-868B-4A2C-8D17-5A0B146ADF57}" dt="2019-02-18T07:48:27.111" v="7"/>
          <ac:spMkLst>
            <pc:docMk/>
            <pc:sldMk cId="2375041492" sldId="269"/>
            <ac:spMk id="12" creationId="{00000000-0000-0000-0000-000000000000}"/>
          </ac:spMkLst>
        </pc:spChg>
        <pc:spChg chg="del">
          <ac:chgData name="Caio Maqueise Alécio Pinheiro" userId="85c109d62247bb25" providerId="LiveId" clId="{597C9D97-868B-4A2C-8D17-5A0B146ADF57}" dt="2019-02-18T07:48:27.111" v="7"/>
          <ac:spMkLst>
            <pc:docMk/>
            <pc:sldMk cId="2375041492" sldId="269"/>
            <ac:spMk id="13" creationId="{00000000-0000-0000-0000-000000000000}"/>
          </ac:spMkLst>
        </pc:spChg>
      </pc:sldChg>
      <pc:sldChg chg="addSp delSp modSp">
        <pc:chgData name="Caio Maqueise Alécio Pinheiro" userId="85c109d62247bb25" providerId="LiveId" clId="{597C9D97-868B-4A2C-8D17-5A0B146ADF57}" dt="2019-02-18T08:39:02.940" v="609" actId="27636"/>
        <pc:sldMkLst>
          <pc:docMk/>
          <pc:sldMk cId="3706832179" sldId="270"/>
        </pc:sldMkLst>
        <pc:spChg chg="mod">
          <ac:chgData name="Caio Maqueise Alécio Pinheiro" userId="85c109d62247bb25" providerId="LiveId" clId="{597C9D97-868B-4A2C-8D17-5A0B146ADF57}" dt="2019-02-18T08:39:02.940" v="609" actId="27636"/>
          <ac:spMkLst>
            <pc:docMk/>
            <pc:sldMk cId="3706832179" sldId="270"/>
            <ac:spMk id="2" creationId="{00000000-0000-0000-0000-000000000000}"/>
          </ac:spMkLst>
        </pc:spChg>
        <pc:spChg chg="del">
          <ac:chgData name="Caio Maqueise Alécio Pinheiro" userId="85c109d62247bb25" providerId="LiveId" clId="{597C9D97-868B-4A2C-8D17-5A0B146ADF57}" dt="2019-02-18T08:39:02.784" v="608"/>
          <ac:spMkLst>
            <pc:docMk/>
            <pc:sldMk cId="3706832179" sldId="270"/>
            <ac:spMk id="3" creationId="{00000000-0000-0000-0000-000000000000}"/>
          </ac:spMkLst>
        </pc:spChg>
        <pc:spChg chg="add mod">
          <ac:chgData name="Caio Maqueise Alécio Pinheiro" userId="85c109d62247bb25" providerId="LiveId" clId="{597C9D97-868B-4A2C-8D17-5A0B146ADF57}" dt="2019-02-18T08:39:02.784" v="608"/>
          <ac:spMkLst>
            <pc:docMk/>
            <pc:sldMk cId="3706832179" sldId="270"/>
            <ac:spMk id="4" creationId="{45C6EBE5-62E8-448D-ABFA-7F61B91F1707}"/>
          </ac:spMkLst>
        </pc:spChg>
      </pc:sldChg>
      <pc:sldChg chg="addSp delSp modSp ord">
        <pc:chgData name="Caio Maqueise Alécio Pinheiro" userId="85c109d62247bb25" providerId="LiveId" clId="{597C9D97-868B-4A2C-8D17-5A0B146ADF57}" dt="2019-02-18T08:35:38.509" v="554" actId="113"/>
        <pc:sldMkLst>
          <pc:docMk/>
          <pc:sldMk cId="2982315830" sldId="272"/>
        </pc:sldMkLst>
        <pc:spChg chg="mod">
          <ac:chgData name="Caio Maqueise Alécio Pinheiro" userId="85c109d62247bb25" providerId="LiveId" clId="{597C9D97-868B-4A2C-8D17-5A0B146ADF57}" dt="2019-02-18T08:35:38.509" v="554" actId="113"/>
          <ac:spMkLst>
            <pc:docMk/>
            <pc:sldMk cId="2982315830" sldId="272"/>
            <ac:spMk id="2" creationId="{00000000-0000-0000-0000-000000000000}"/>
          </ac:spMkLst>
        </pc:spChg>
        <pc:spChg chg="mod">
          <ac:chgData name="Caio Maqueise Alécio Pinheiro" userId="85c109d62247bb25" providerId="LiveId" clId="{597C9D97-868B-4A2C-8D17-5A0B146ADF57}" dt="2019-02-18T08:34:57.002" v="546" actId="1076"/>
          <ac:spMkLst>
            <pc:docMk/>
            <pc:sldMk cId="2982315830" sldId="272"/>
            <ac:spMk id="8" creationId="{00000000-0000-0000-0000-000000000000}"/>
          </ac:spMkLst>
        </pc:spChg>
        <pc:spChg chg="mod">
          <ac:chgData name="Caio Maqueise Alécio Pinheiro" userId="85c109d62247bb25" providerId="LiveId" clId="{597C9D97-868B-4A2C-8D17-5A0B146ADF57}" dt="2019-02-18T08:33:52.259" v="532" actId="14100"/>
          <ac:spMkLst>
            <pc:docMk/>
            <pc:sldMk cId="2982315830" sldId="272"/>
            <ac:spMk id="10" creationId="{00000000-0000-0000-0000-000000000000}"/>
          </ac:spMkLst>
        </pc:spChg>
        <pc:spChg chg="mod">
          <ac:chgData name="Caio Maqueise Alécio Pinheiro" userId="85c109d62247bb25" providerId="LiveId" clId="{597C9D97-868B-4A2C-8D17-5A0B146ADF57}" dt="2019-02-18T08:35:17.435" v="549" actId="1076"/>
          <ac:spMkLst>
            <pc:docMk/>
            <pc:sldMk cId="2982315830" sldId="272"/>
            <ac:spMk id="11" creationId="{00000000-0000-0000-0000-000000000000}"/>
          </ac:spMkLst>
        </pc:spChg>
        <pc:spChg chg="mod">
          <ac:chgData name="Caio Maqueise Alécio Pinheiro" userId="85c109d62247bb25" providerId="LiveId" clId="{597C9D97-868B-4A2C-8D17-5A0B146ADF57}" dt="2019-02-18T08:35:24.394" v="551" actId="1076"/>
          <ac:spMkLst>
            <pc:docMk/>
            <pc:sldMk cId="2982315830" sldId="272"/>
            <ac:spMk id="12" creationId="{00000000-0000-0000-0000-000000000000}"/>
          </ac:spMkLst>
        </pc:spChg>
        <pc:spChg chg="add del mod">
          <ac:chgData name="Caio Maqueise Alécio Pinheiro" userId="85c109d62247bb25" providerId="LiveId" clId="{597C9D97-868B-4A2C-8D17-5A0B146ADF57}" dt="2019-02-18T08:32:54.792" v="516" actId="478"/>
          <ac:spMkLst>
            <pc:docMk/>
            <pc:sldMk cId="2982315830" sldId="272"/>
            <ac:spMk id="13" creationId="{2D932159-E459-4E5E-806B-C27210AF5DDC}"/>
          </ac:spMkLst>
        </pc:spChg>
        <pc:spChg chg="mod">
          <ac:chgData name="Caio Maqueise Alécio Pinheiro" userId="85c109d62247bb25" providerId="LiveId" clId="{597C9D97-868B-4A2C-8D17-5A0B146ADF57}" dt="2019-02-18T08:34:44.384" v="544" actId="1076"/>
          <ac:spMkLst>
            <pc:docMk/>
            <pc:sldMk cId="2982315830" sldId="272"/>
            <ac:spMk id="15" creationId="{00000000-0000-0000-0000-000000000000}"/>
          </ac:spMkLst>
        </pc:spChg>
        <pc:spChg chg="add mod">
          <ac:chgData name="Caio Maqueise Alécio Pinheiro" userId="85c109d62247bb25" providerId="LiveId" clId="{597C9D97-868B-4A2C-8D17-5A0B146ADF57}" dt="2019-02-18T08:35:21.369" v="550" actId="1076"/>
          <ac:spMkLst>
            <pc:docMk/>
            <pc:sldMk cId="2982315830" sldId="272"/>
            <ac:spMk id="16" creationId="{15766B4C-EF28-44B1-A644-3EFC7FD691CA}"/>
          </ac:spMkLst>
        </pc:spChg>
        <pc:picChg chg="mod">
          <ac:chgData name="Caio Maqueise Alécio Pinheiro" userId="85c109d62247bb25" providerId="LiveId" clId="{597C9D97-868B-4A2C-8D17-5A0B146ADF57}" dt="2019-02-18T08:34:50.543" v="545" actId="1076"/>
          <ac:picMkLst>
            <pc:docMk/>
            <pc:sldMk cId="2982315830" sldId="272"/>
            <ac:picMk id="4" creationId="{00000000-0000-0000-0000-000000000000}"/>
          </ac:picMkLst>
        </pc:picChg>
        <pc:picChg chg="mod">
          <ac:chgData name="Caio Maqueise Alécio Pinheiro" userId="85c109d62247bb25" providerId="LiveId" clId="{597C9D97-868B-4A2C-8D17-5A0B146ADF57}" dt="2019-02-18T08:33:57.165" v="533" actId="1076"/>
          <ac:picMkLst>
            <pc:docMk/>
            <pc:sldMk cId="2982315830" sldId="272"/>
            <ac:picMk id="5" creationId="{00000000-0000-0000-0000-000000000000}"/>
          </ac:picMkLst>
        </pc:picChg>
        <pc:picChg chg="mod">
          <ac:chgData name="Caio Maqueise Alécio Pinheiro" userId="85c109d62247bb25" providerId="LiveId" clId="{597C9D97-868B-4A2C-8D17-5A0B146ADF57}" dt="2019-02-18T08:33:36.282" v="528" actId="1076"/>
          <ac:picMkLst>
            <pc:docMk/>
            <pc:sldMk cId="2982315830" sldId="272"/>
            <ac:picMk id="6" creationId="{00000000-0000-0000-0000-000000000000}"/>
          </ac:picMkLst>
        </pc:picChg>
        <pc:picChg chg="mod">
          <ac:chgData name="Caio Maqueise Alécio Pinheiro" userId="85c109d62247bb25" providerId="LiveId" clId="{597C9D97-868B-4A2C-8D17-5A0B146ADF57}" dt="2019-02-18T08:34:40.899" v="543" actId="1076"/>
          <ac:picMkLst>
            <pc:docMk/>
            <pc:sldMk cId="2982315830" sldId="272"/>
            <ac:picMk id="7" creationId="{00000000-0000-0000-0000-000000000000}"/>
          </ac:picMkLst>
        </pc:picChg>
        <pc:picChg chg="add mod">
          <ac:chgData name="Caio Maqueise Alécio Pinheiro" userId="85c109d62247bb25" providerId="LiveId" clId="{597C9D97-868B-4A2C-8D17-5A0B146ADF57}" dt="2019-02-18T08:34:18.100" v="537" actId="1076"/>
          <ac:picMkLst>
            <pc:docMk/>
            <pc:sldMk cId="2982315830" sldId="272"/>
            <ac:picMk id="9" creationId="{5D91108F-7B37-458B-A84E-327FA9E12028}"/>
          </ac:picMkLst>
        </pc:picChg>
        <pc:picChg chg="mod">
          <ac:chgData name="Caio Maqueise Alécio Pinheiro" userId="85c109d62247bb25" providerId="LiveId" clId="{597C9D97-868B-4A2C-8D17-5A0B146ADF57}" dt="2019-02-18T08:35:30.480" v="553" actId="1076"/>
          <ac:picMkLst>
            <pc:docMk/>
            <pc:sldMk cId="2982315830" sldId="272"/>
            <ac:picMk id="14" creationId="{00000000-0000-0000-0000-000000000000}"/>
          </ac:picMkLst>
        </pc:picChg>
      </pc:sldChg>
      <pc:sldChg chg="addSp delSp modSp add del delDesignElem">
        <pc:chgData name="Caio Maqueise Alécio Pinheiro" userId="85c109d62247bb25" providerId="LiveId" clId="{597C9D97-868B-4A2C-8D17-5A0B146ADF57}" dt="2019-02-18T08:37:37.423" v="562" actId="2696"/>
        <pc:sldMkLst>
          <pc:docMk/>
          <pc:sldMk cId="11941635" sldId="273"/>
        </pc:sldMkLst>
        <pc:spChg chg="mod">
          <ac:chgData name="Caio Maqueise Alécio Pinheiro" userId="85c109d62247bb25" providerId="LiveId" clId="{597C9D97-868B-4A2C-8D17-5A0B146ADF57}" dt="2019-02-18T07:48:27.691" v="20" actId="27636"/>
          <ac:spMkLst>
            <pc:docMk/>
            <pc:sldMk cId="11941635" sldId="273"/>
            <ac:spMk id="2" creationId="{00000000-0000-0000-0000-000000000000}"/>
          </ac:spMkLst>
        </pc:spChg>
        <pc:spChg chg="add del mod">
          <ac:chgData name="Caio Maqueise Alécio Pinheiro" userId="85c109d62247bb25" providerId="LiveId" clId="{597C9D97-868B-4A2C-8D17-5A0B146ADF57}" dt="2019-02-18T08:35:50.535" v="556" actId="478"/>
          <ac:spMkLst>
            <pc:docMk/>
            <pc:sldMk cId="11941635" sldId="273"/>
            <ac:spMk id="3" creationId="{9E5A66C3-D1F5-45E9-923D-3F732CE29609}"/>
          </ac:spMkLst>
        </pc:spChg>
        <pc:spChg chg="del">
          <ac:chgData name="Caio Maqueise Alécio Pinheiro" userId="85c109d62247bb25" providerId="LiveId" clId="{597C9D97-868B-4A2C-8D17-5A0B146ADF57}" dt="2019-02-18T08:35:46.228" v="555"/>
          <ac:spMkLst>
            <pc:docMk/>
            <pc:sldMk cId="11941635" sldId="273"/>
            <ac:spMk id="13" creationId="{00000000-0000-0000-0000-000000000000}"/>
          </ac:spMkLst>
        </pc:spChg>
        <pc:spChg chg="del">
          <ac:chgData name="Caio Maqueise Alécio Pinheiro" userId="85c109d62247bb25" providerId="LiveId" clId="{597C9D97-868B-4A2C-8D17-5A0B146ADF57}" dt="2019-02-18T07:48:27.111" v="7"/>
          <ac:spMkLst>
            <pc:docMk/>
            <pc:sldMk cId="11941635" sldId="273"/>
            <ac:spMk id="16" creationId="{00000000-0000-0000-0000-000000000000}"/>
          </ac:spMkLst>
        </pc:spChg>
        <pc:spChg chg="del">
          <ac:chgData name="Caio Maqueise Alécio Pinheiro" userId="85c109d62247bb25" providerId="LiveId" clId="{597C9D97-868B-4A2C-8D17-5A0B146ADF57}" dt="2019-02-18T07:48:27.111" v="7"/>
          <ac:spMkLst>
            <pc:docMk/>
            <pc:sldMk cId="11941635" sldId="273"/>
            <ac:spMk id="17" creationId="{00000000-0000-0000-0000-000000000000}"/>
          </ac:spMkLst>
        </pc:spChg>
        <pc:spChg chg="del">
          <ac:chgData name="Caio Maqueise Alécio Pinheiro" userId="85c109d62247bb25" providerId="LiveId" clId="{597C9D97-868B-4A2C-8D17-5A0B146ADF57}" dt="2019-02-18T07:48:27.111" v="7"/>
          <ac:spMkLst>
            <pc:docMk/>
            <pc:sldMk cId="11941635" sldId="273"/>
            <ac:spMk id="18" creationId="{00000000-0000-0000-0000-000000000000}"/>
          </ac:spMkLst>
        </pc:spChg>
        <pc:spChg chg="del">
          <ac:chgData name="Caio Maqueise Alécio Pinheiro" userId="85c109d62247bb25" providerId="LiveId" clId="{597C9D97-868B-4A2C-8D17-5A0B146ADF57}" dt="2019-02-18T07:48:27.111" v="7"/>
          <ac:spMkLst>
            <pc:docMk/>
            <pc:sldMk cId="11941635" sldId="273"/>
            <ac:spMk id="19" creationId="{00000000-0000-0000-0000-000000000000}"/>
          </ac:spMkLst>
        </pc:spChg>
        <pc:spChg chg="del">
          <ac:chgData name="Caio Maqueise Alécio Pinheiro" userId="85c109d62247bb25" providerId="LiveId" clId="{597C9D97-868B-4A2C-8D17-5A0B146ADF57}" dt="2019-02-18T07:48:27.111" v="7"/>
          <ac:spMkLst>
            <pc:docMk/>
            <pc:sldMk cId="11941635" sldId="273"/>
            <ac:spMk id="20" creationId="{00000000-0000-0000-0000-000000000000}"/>
          </ac:spMkLst>
        </pc:spChg>
        <pc:spChg chg="del">
          <ac:chgData name="Caio Maqueise Alécio Pinheiro" userId="85c109d62247bb25" providerId="LiveId" clId="{597C9D97-868B-4A2C-8D17-5A0B146ADF57}" dt="2019-02-18T07:48:27.111" v="7"/>
          <ac:spMkLst>
            <pc:docMk/>
            <pc:sldMk cId="11941635" sldId="273"/>
            <ac:spMk id="22" creationId="{00000000-0000-0000-0000-000000000000}"/>
          </ac:spMkLst>
        </pc:spChg>
        <pc:spChg chg="del">
          <ac:chgData name="Caio Maqueise Alécio Pinheiro" userId="85c109d62247bb25" providerId="LiveId" clId="{597C9D97-868B-4A2C-8D17-5A0B146ADF57}" dt="2019-02-18T07:48:27.111" v="7"/>
          <ac:spMkLst>
            <pc:docMk/>
            <pc:sldMk cId="11941635" sldId="273"/>
            <ac:spMk id="23" creationId="{00000000-0000-0000-0000-000000000000}"/>
          </ac:spMkLst>
        </pc:spChg>
        <pc:spChg chg="del">
          <ac:chgData name="Caio Maqueise Alécio Pinheiro" userId="85c109d62247bb25" providerId="LiveId" clId="{597C9D97-868B-4A2C-8D17-5A0B146ADF57}" dt="2019-02-18T07:48:27.111" v="7"/>
          <ac:spMkLst>
            <pc:docMk/>
            <pc:sldMk cId="11941635" sldId="273"/>
            <ac:spMk id="24" creationId="{00000000-0000-0000-0000-000000000000}"/>
          </ac:spMkLst>
        </pc:spChg>
        <pc:picChg chg="mod">
          <ac:chgData name="Caio Maqueise Alécio Pinheiro" userId="85c109d62247bb25" providerId="LiveId" clId="{597C9D97-868B-4A2C-8D17-5A0B146ADF57}" dt="2019-02-18T08:35:59.078" v="558" actId="1076"/>
          <ac:picMkLst>
            <pc:docMk/>
            <pc:sldMk cId="11941635" sldId="273"/>
            <ac:picMk id="4" creationId="{00000000-0000-0000-0000-000000000000}"/>
          </ac:picMkLst>
        </pc:picChg>
        <pc:picChg chg="mod">
          <ac:chgData name="Caio Maqueise Alécio Pinheiro" userId="85c109d62247bb25" providerId="LiveId" clId="{597C9D97-868B-4A2C-8D17-5A0B146ADF57}" dt="2019-02-18T08:35:54.306" v="557" actId="1076"/>
          <ac:picMkLst>
            <pc:docMk/>
            <pc:sldMk cId="11941635" sldId="273"/>
            <ac:picMk id="5" creationId="{00000000-0000-0000-0000-000000000000}"/>
          </ac:picMkLst>
        </pc:picChg>
        <pc:picChg chg="mod">
          <ac:chgData name="Caio Maqueise Alécio Pinheiro" userId="85c109d62247bb25" providerId="LiveId" clId="{597C9D97-868B-4A2C-8D17-5A0B146ADF57}" dt="2019-02-18T08:37:33.957" v="561" actId="1076"/>
          <ac:picMkLst>
            <pc:docMk/>
            <pc:sldMk cId="11941635" sldId="273"/>
            <ac:picMk id="11" creationId="{00000000-0000-0000-0000-000000000000}"/>
          </ac:picMkLst>
        </pc:picChg>
        <pc:cxnChg chg="del">
          <ac:chgData name="Caio Maqueise Alécio Pinheiro" userId="85c109d62247bb25" providerId="LiveId" clId="{597C9D97-868B-4A2C-8D17-5A0B146ADF57}" dt="2019-02-18T07:48:27.111" v="7"/>
          <ac:cxnSpMkLst>
            <pc:docMk/>
            <pc:sldMk cId="11941635" sldId="273"/>
            <ac:cxnSpMk id="21" creationId="{00000000-0000-0000-0000-000000000000}"/>
          </ac:cxnSpMkLst>
        </pc:cxnChg>
      </pc:sldChg>
      <pc:sldChg chg="addSp delSp modSp add del">
        <pc:chgData name="Caio Maqueise Alécio Pinheiro" userId="85c109d62247bb25" providerId="LiveId" clId="{597C9D97-868B-4A2C-8D17-5A0B146ADF57}" dt="2019-02-18T08:44:14.516" v="610" actId="2696"/>
        <pc:sldMkLst>
          <pc:docMk/>
          <pc:sldMk cId="0" sldId="274"/>
        </pc:sldMkLst>
        <pc:spChg chg="add del mod">
          <ac:chgData name="Caio Maqueise Alécio Pinheiro" userId="85c109d62247bb25" providerId="LiveId" clId="{597C9D97-868B-4A2C-8D17-5A0B146ADF57}" dt="2019-02-18T08:30:27.918" v="488"/>
          <ac:spMkLst>
            <pc:docMk/>
            <pc:sldMk cId="0" sldId="274"/>
            <ac:spMk id="2" creationId="{12FF95A1-C730-4E0E-BEA7-E4DD73A66DA2}"/>
          </ac:spMkLst>
        </pc:spChg>
        <pc:spChg chg="add del mod">
          <ac:chgData name="Caio Maqueise Alécio Pinheiro" userId="85c109d62247bb25" providerId="LiveId" clId="{597C9D97-868B-4A2C-8D17-5A0B146ADF57}" dt="2019-02-18T08:30:54.607" v="496" actId="478"/>
          <ac:spMkLst>
            <pc:docMk/>
            <pc:sldMk cId="0" sldId="274"/>
            <ac:spMk id="3" creationId="{ACE5A6CB-8485-42F1-B9B4-D4151E5F41C3}"/>
          </ac:spMkLst>
        </pc:spChg>
        <pc:spChg chg="add mod">
          <ac:chgData name="Caio Maqueise Alécio Pinheiro" userId="85c109d62247bb25" providerId="LiveId" clId="{597C9D97-868B-4A2C-8D17-5A0B146ADF57}" dt="2019-02-18T08:31:08.561" v="502" actId="113"/>
          <ac:spMkLst>
            <pc:docMk/>
            <pc:sldMk cId="0" sldId="274"/>
            <ac:spMk id="5" creationId="{3969A888-87B2-498D-9088-FDAC7D6CA909}"/>
          </ac:spMkLst>
        </pc:spChg>
        <pc:spChg chg="mod">
          <ac:chgData name="Caio Maqueise Alécio Pinheiro" userId="85c109d62247bb25" providerId="LiveId" clId="{597C9D97-868B-4A2C-8D17-5A0B146ADF57}" dt="2019-02-18T08:31:43.777" v="507" actId="122"/>
          <ac:spMkLst>
            <pc:docMk/>
            <pc:sldMk cId="0" sldId="274"/>
            <ac:spMk id="218" creationId="{00000000-0000-0000-0000-000000000000}"/>
          </ac:spMkLst>
        </pc:spChg>
        <pc:spChg chg="add del mod">
          <ac:chgData name="Caio Maqueise Alécio Pinheiro" userId="85c109d62247bb25" providerId="LiveId" clId="{597C9D97-868B-4A2C-8D17-5A0B146ADF57}" dt="2019-02-18T08:30:30.914" v="489" actId="478"/>
          <ac:spMkLst>
            <pc:docMk/>
            <pc:sldMk cId="0" sldId="274"/>
            <ac:spMk id="219" creationId="{00000000-0000-0000-0000-000000000000}"/>
          </ac:spMkLst>
        </pc:spChg>
        <pc:picChg chg="mod">
          <ac:chgData name="Caio Maqueise Alécio Pinheiro" userId="85c109d62247bb25" providerId="LiveId" clId="{597C9D97-868B-4A2C-8D17-5A0B146ADF57}" dt="2019-02-18T08:30:40.825" v="493" actId="1076"/>
          <ac:picMkLst>
            <pc:docMk/>
            <pc:sldMk cId="0" sldId="274"/>
            <ac:picMk id="224" creationId="{00000000-0000-0000-0000-000000000000}"/>
          </ac:picMkLst>
        </pc:picChg>
        <pc:cxnChg chg="mod">
          <ac:chgData name="Caio Maqueise Alécio Pinheiro" userId="85c109d62247bb25" providerId="LiveId" clId="{597C9D97-868B-4A2C-8D17-5A0B146ADF57}" dt="2019-02-18T08:30:44.822" v="494" actId="14100"/>
          <ac:cxnSpMkLst>
            <pc:docMk/>
            <pc:sldMk cId="0" sldId="274"/>
            <ac:cxnSpMk id="222" creationId="{00000000-0000-0000-0000-000000000000}"/>
          </ac:cxnSpMkLst>
        </pc:cxnChg>
      </pc:sldChg>
      <pc:sldChg chg="del">
        <pc:chgData name="Caio Maqueise Alécio Pinheiro" userId="85c109d62247bb25" providerId="LiveId" clId="{597C9D97-868B-4A2C-8D17-5A0B146ADF57}" dt="2019-02-18T07:47:56.442" v="2" actId="2696"/>
        <pc:sldMkLst>
          <pc:docMk/>
          <pc:sldMk cId="2343595035" sldId="274"/>
        </pc:sldMkLst>
      </pc:sldChg>
      <pc:sldChg chg="modSp add del">
        <pc:chgData name="Caio Maqueise Alécio Pinheiro" userId="85c109d62247bb25" providerId="LiveId" clId="{597C9D97-868B-4A2C-8D17-5A0B146ADF57}" dt="2019-02-18T07:57:02.212" v="209" actId="2696"/>
        <pc:sldMkLst>
          <pc:docMk/>
          <pc:sldMk cId="3069988893" sldId="274"/>
        </pc:sldMkLst>
        <pc:spChg chg="mod">
          <ac:chgData name="Caio Maqueise Alécio Pinheiro" userId="85c109d62247bb25" providerId="LiveId" clId="{597C9D97-868B-4A2C-8D17-5A0B146ADF57}" dt="2019-02-18T07:55:56.275" v="207" actId="27636"/>
          <ac:spMkLst>
            <pc:docMk/>
            <pc:sldMk cId="3069988893" sldId="274"/>
            <ac:spMk id="2" creationId="{2848918B-ACE4-4C2C-B12A-0CB49D229829}"/>
          </ac:spMkLst>
        </pc:spChg>
      </pc:sldChg>
      <pc:sldChg chg="modSp add del">
        <pc:chgData name="Caio Maqueise Alécio Pinheiro" userId="85c109d62247bb25" providerId="LiveId" clId="{597C9D97-868B-4A2C-8D17-5A0B146ADF57}" dt="2019-02-18T08:44:14.547" v="612" actId="2696"/>
        <pc:sldMkLst>
          <pc:docMk/>
          <pc:sldMk cId="0" sldId="275"/>
        </pc:sldMkLst>
        <pc:spChg chg="mod">
          <ac:chgData name="Caio Maqueise Alécio Pinheiro" userId="85c109d62247bb25" providerId="LiveId" clId="{597C9D97-868B-4A2C-8D17-5A0B146ADF57}" dt="2019-02-18T08:31:31.768" v="505" actId="404"/>
          <ac:spMkLst>
            <pc:docMk/>
            <pc:sldMk cId="0" sldId="275"/>
            <ac:spMk id="200" creationId="{00000000-0000-0000-0000-000000000000}"/>
          </ac:spMkLst>
        </pc:spChg>
        <pc:spChg chg="mod">
          <ac:chgData name="Caio Maqueise Alécio Pinheiro" userId="85c109d62247bb25" providerId="LiveId" clId="{597C9D97-868B-4A2C-8D17-5A0B146ADF57}" dt="2019-02-18T07:57:27.275" v="214" actId="403"/>
          <ac:spMkLst>
            <pc:docMk/>
            <pc:sldMk cId="0" sldId="275"/>
            <ac:spMk id="201" creationId="{00000000-0000-0000-0000-000000000000}"/>
          </ac:spMkLst>
        </pc:spChg>
        <pc:picChg chg="mod">
          <ac:chgData name="Caio Maqueise Alécio Pinheiro" userId="85c109d62247bb25" providerId="LiveId" clId="{597C9D97-868B-4A2C-8D17-5A0B146ADF57}" dt="2019-02-18T07:57:32.287" v="215" actId="1076"/>
          <ac:picMkLst>
            <pc:docMk/>
            <pc:sldMk cId="0" sldId="275"/>
            <ac:picMk id="203" creationId="{00000000-0000-0000-0000-000000000000}"/>
          </ac:picMkLst>
        </pc:picChg>
      </pc:sldChg>
      <pc:sldChg chg="addSp delSp modSp add del">
        <pc:chgData name="Caio Maqueise Alécio Pinheiro" userId="85c109d62247bb25" providerId="LiveId" clId="{597C9D97-868B-4A2C-8D17-5A0B146ADF57}" dt="2019-02-18T08:44:14.531" v="611" actId="2696"/>
        <pc:sldMkLst>
          <pc:docMk/>
          <pc:sldMk cId="0" sldId="276"/>
        </pc:sldMkLst>
        <pc:spChg chg="add del mod">
          <ac:chgData name="Caio Maqueise Alécio Pinheiro" userId="85c109d62247bb25" providerId="LiveId" clId="{597C9D97-868B-4A2C-8D17-5A0B146ADF57}" dt="2019-02-18T08:27:49.365" v="467"/>
          <ac:spMkLst>
            <pc:docMk/>
            <pc:sldMk cId="0" sldId="276"/>
            <ac:spMk id="3" creationId="{EC63DE97-8FE8-4927-B940-4A5162FCC183}"/>
          </ac:spMkLst>
        </pc:spChg>
        <pc:spChg chg="add del mod">
          <ac:chgData name="Caio Maqueise Alécio Pinheiro" userId="85c109d62247bb25" providerId="LiveId" clId="{597C9D97-868B-4A2C-8D17-5A0B146ADF57}" dt="2019-02-18T08:27:49.365" v="467"/>
          <ac:spMkLst>
            <pc:docMk/>
            <pc:sldMk cId="0" sldId="276"/>
            <ac:spMk id="4" creationId="{4443611B-05BA-4234-84DC-8021EDCFB00D}"/>
          </ac:spMkLst>
        </pc:spChg>
        <pc:spChg chg="add del mod">
          <ac:chgData name="Caio Maqueise Alécio Pinheiro" userId="85c109d62247bb25" providerId="LiveId" clId="{597C9D97-868B-4A2C-8D17-5A0B146ADF57}" dt="2019-02-18T08:27:49.365" v="467"/>
          <ac:spMkLst>
            <pc:docMk/>
            <pc:sldMk cId="0" sldId="276"/>
            <ac:spMk id="5" creationId="{7BF84B69-61DE-465A-B946-EC798EA02D8D}"/>
          </ac:spMkLst>
        </pc:spChg>
        <pc:spChg chg="add del mod">
          <ac:chgData name="Caio Maqueise Alécio Pinheiro" userId="85c109d62247bb25" providerId="LiveId" clId="{597C9D97-868B-4A2C-8D17-5A0B146ADF57}" dt="2019-02-18T08:28:14.496" v="470"/>
          <ac:spMkLst>
            <pc:docMk/>
            <pc:sldMk cId="0" sldId="276"/>
            <ac:spMk id="6" creationId="{E33E52EE-37F7-4F00-A3E5-5F1437A3BB34}"/>
          </ac:spMkLst>
        </pc:spChg>
        <pc:spChg chg="add mod">
          <ac:chgData name="Caio Maqueise Alécio Pinheiro" userId="85c109d62247bb25" providerId="LiveId" clId="{597C9D97-868B-4A2C-8D17-5A0B146ADF57}" dt="2019-02-18T08:28:57.479" v="478" actId="403"/>
          <ac:spMkLst>
            <pc:docMk/>
            <pc:sldMk cId="0" sldId="276"/>
            <ac:spMk id="10" creationId="{AF4C25EB-07E3-4ADA-88E5-4D4EA3FD4357}"/>
          </ac:spMkLst>
        </pc:spChg>
        <pc:spChg chg="add del">
          <ac:chgData name="Caio Maqueise Alécio Pinheiro" userId="85c109d62247bb25" providerId="LiveId" clId="{597C9D97-868B-4A2C-8D17-5A0B146ADF57}" dt="2019-02-18T08:30:01.790" v="484"/>
          <ac:spMkLst>
            <pc:docMk/>
            <pc:sldMk cId="0" sldId="276"/>
            <ac:spMk id="11" creationId="{27A21687-9002-4215-8695-102AF8B1767B}"/>
          </ac:spMkLst>
        </pc:spChg>
        <pc:spChg chg="mod">
          <ac:chgData name="Caio Maqueise Alécio Pinheiro" userId="85c109d62247bb25" providerId="LiveId" clId="{597C9D97-868B-4A2C-8D17-5A0B146ADF57}" dt="2019-02-18T08:31:37.853" v="506" actId="122"/>
          <ac:spMkLst>
            <pc:docMk/>
            <pc:sldMk cId="0" sldId="276"/>
            <ac:spMk id="208" creationId="{00000000-0000-0000-0000-000000000000}"/>
          </ac:spMkLst>
        </pc:spChg>
        <pc:spChg chg="del mod">
          <ac:chgData name="Caio Maqueise Alécio Pinheiro" userId="85c109d62247bb25" providerId="LiveId" clId="{597C9D97-868B-4A2C-8D17-5A0B146ADF57}" dt="2019-02-18T08:28:29.245" v="473" actId="478"/>
          <ac:spMkLst>
            <pc:docMk/>
            <pc:sldMk cId="0" sldId="276"/>
            <ac:spMk id="209" creationId="{00000000-0000-0000-0000-000000000000}"/>
          </ac:spMkLst>
        </pc:spChg>
        <pc:picChg chg="mod">
          <ac:chgData name="Caio Maqueise Alécio Pinheiro" userId="85c109d62247bb25" providerId="LiveId" clId="{597C9D97-868B-4A2C-8D17-5A0B146ADF57}" dt="2019-02-18T08:28:34.290" v="474" actId="1076"/>
          <ac:picMkLst>
            <pc:docMk/>
            <pc:sldMk cId="0" sldId="276"/>
            <ac:picMk id="211" creationId="{00000000-0000-0000-0000-000000000000}"/>
          </ac:picMkLst>
        </pc:picChg>
        <pc:cxnChg chg="mod">
          <ac:chgData name="Caio Maqueise Alécio Pinheiro" userId="85c109d62247bb25" providerId="LiveId" clId="{597C9D97-868B-4A2C-8D17-5A0B146ADF57}" dt="2019-02-18T08:28:34.290" v="474" actId="1076"/>
          <ac:cxnSpMkLst>
            <pc:docMk/>
            <pc:sldMk cId="0" sldId="276"/>
            <ac:cxnSpMk id="213" creationId="{00000000-0000-0000-0000-000000000000}"/>
          </ac:cxnSpMkLst>
        </pc:cxnChg>
      </pc:sldChg>
      <pc:sldMasterChg chg="addSp delSp modSp modSldLayout">
        <pc:chgData name="Caio Maqueise Alécio Pinheiro" userId="85c109d62247bb25" providerId="LiveId" clId="{597C9D97-868B-4A2C-8D17-5A0B146ADF57}" dt="2019-02-18T08:19:19.069" v="419"/>
        <pc:sldMasterMkLst>
          <pc:docMk/>
          <pc:sldMasterMk cId="1469149615" sldId="2147483713"/>
        </pc:sldMasterMkLst>
        <pc:spChg chg="mod">
          <ac:chgData name="Caio Maqueise Alécio Pinheiro" userId="85c109d62247bb25" providerId="LiveId" clId="{597C9D97-868B-4A2C-8D17-5A0B146ADF57}" dt="2019-02-18T08:19:19.069" v="419"/>
          <ac:spMkLst>
            <pc:docMk/>
            <pc:sldMasterMk cId="1469149615" sldId="2147483713"/>
            <ac:spMk id="2" creationId="{00000000-0000-0000-0000-000000000000}"/>
          </ac:spMkLst>
        </pc:spChg>
        <pc:spChg chg="mod">
          <ac:chgData name="Caio Maqueise Alécio Pinheiro" userId="85c109d62247bb25" providerId="LiveId" clId="{597C9D97-868B-4A2C-8D17-5A0B146ADF57}" dt="2019-02-18T07:59:08.875" v="216" actId="16037"/>
          <ac:spMkLst>
            <pc:docMk/>
            <pc:sldMasterMk cId="1469149615" sldId="2147483713"/>
            <ac:spMk id="3" creationId="{00000000-0000-0000-0000-000000000000}"/>
          </ac:spMkLst>
        </pc:spChg>
        <pc:picChg chg="add del">
          <ac:chgData name="Caio Maqueise Alécio Pinheiro" userId="85c109d62247bb25" providerId="LiveId" clId="{597C9D97-868B-4A2C-8D17-5A0B146ADF57}" dt="2019-02-18T07:48:54.614" v="23" actId="478"/>
          <ac:picMkLst>
            <pc:docMk/>
            <pc:sldMasterMk cId="1469149615" sldId="2147483713"/>
            <ac:picMk id="7" creationId="{33731411-DDAE-4A6B-8422-678074BDDF8C}"/>
          </ac:picMkLst>
        </pc:picChg>
        <pc:sldLayoutChg chg="addSp delSp">
          <pc:chgData name="Caio Maqueise Alécio Pinheiro" userId="85c109d62247bb25" providerId="LiveId" clId="{597C9D97-868B-4A2C-8D17-5A0B146ADF57}" dt="2019-02-18T07:48:50.209" v="22" actId="478"/>
          <pc:sldLayoutMkLst>
            <pc:docMk/>
            <pc:sldMasterMk cId="1469149615" sldId="2147483713"/>
            <pc:sldLayoutMk cId="3897742787" sldId="2147483714"/>
          </pc:sldLayoutMkLst>
          <pc:spChg chg="add del">
            <ac:chgData name="Caio Maqueise Alécio Pinheiro" userId="85c109d62247bb25" providerId="LiveId" clId="{597C9D97-868B-4A2C-8D17-5A0B146ADF57}" dt="2019-02-18T07:48:50.209" v="22" actId="478"/>
            <ac:spMkLst>
              <pc:docMk/>
              <pc:sldMasterMk cId="1469149615" sldId="2147483713"/>
              <pc:sldLayoutMk cId="3897742787" sldId="2147483714"/>
              <ac:spMk id="106" creationId="{00000000-0000-0000-0000-000000000000}"/>
            </ac:spMkLst>
          </pc:spChg>
        </pc:sldLayoutChg>
      </pc:sldMasterChg>
    </pc:docChg>
  </pc:docChgLst>
  <pc:docChgLst>
    <pc:chgData name="Caio Maqueise Alécio Pinheiro" userId="85c109d62247bb25" providerId="LiveId" clId="{4DFAC5F2-23A3-4F7B-BE7A-3D551DAE2360}"/>
    <pc:docChg chg="modSld">
      <pc:chgData name="Caio Maqueise Alécio Pinheiro" userId="85c109d62247bb25" providerId="LiveId" clId="{4DFAC5F2-23A3-4F7B-BE7A-3D551DAE2360}" dt="2020-01-09T14:53:23.651" v="0" actId="20577"/>
      <pc:docMkLst>
        <pc:docMk/>
      </pc:docMkLst>
      <pc:sldChg chg="modSp">
        <pc:chgData name="Caio Maqueise Alécio Pinheiro" userId="85c109d62247bb25" providerId="LiveId" clId="{4DFAC5F2-23A3-4F7B-BE7A-3D551DAE2360}" dt="2020-01-09T14:53:23.651" v="0" actId="20577"/>
        <pc:sldMkLst>
          <pc:docMk/>
          <pc:sldMk cId="2811759204" sldId="265"/>
        </pc:sldMkLst>
        <pc:spChg chg="mod">
          <ac:chgData name="Caio Maqueise Alécio Pinheiro" userId="85c109d62247bb25" providerId="LiveId" clId="{4DFAC5F2-23A3-4F7B-BE7A-3D551DAE2360}" dt="2020-01-09T14:53:23.651" v="0" actId="20577"/>
          <ac:spMkLst>
            <pc:docMk/>
            <pc:sldMk cId="2811759204" sldId="265"/>
            <ac:spMk id="5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703366-E4E2-4CAF-B941-ADE0AEB07D5B}" type="doc">
      <dgm:prSet loTypeId="urn:microsoft.com/office/officeart/2005/8/layout/h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05C5880F-EE14-4BFA-9B24-F6654F0D114C}">
      <dgm:prSet phldrT="[Texto]"/>
      <dgm:spPr/>
      <dgm:t>
        <a:bodyPr/>
        <a:lstStyle/>
        <a:p>
          <a:r>
            <a:rPr lang="pt-BR" dirty="0"/>
            <a:t>WEB 1.0 - Movimento</a:t>
          </a:r>
        </a:p>
      </dgm:t>
    </dgm:pt>
    <dgm:pt modelId="{1B83EF93-8A44-4180-B24D-EC5F47526C6A}" type="parTrans" cxnId="{BCA7C399-5562-4946-8662-3914F72F432F}">
      <dgm:prSet/>
      <dgm:spPr/>
      <dgm:t>
        <a:bodyPr/>
        <a:lstStyle/>
        <a:p>
          <a:endParaRPr lang="pt-BR"/>
        </a:p>
      </dgm:t>
    </dgm:pt>
    <dgm:pt modelId="{D4BF9B31-50B2-44B6-A0B2-A5C6AB9F9B09}" type="sibTrans" cxnId="{BCA7C399-5562-4946-8662-3914F72F432F}">
      <dgm:prSet/>
      <dgm:spPr/>
      <dgm:t>
        <a:bodyPr/>
        <a:lstStyle/>
        <a:p>
          <a:endParaRPr lang="pt-BR"/>
        </a:p>
      </dgm:t>
    </dgm:pt>
    <dgm:pt modelId="{8C9F29CB-51CB-44FE-88C6-A7C10AF6C3E6}">
      <dgm:prSet phldrT="[Texto]"/>
      <dgm:spPr/>
      <dgm:t>
        <a:bodyPr/>
        <a:lstStyle/>
        <a:p>
          <a:r>
            <a:rPr lang="pt-BR" dirty="0"/>
            <a:t>Textos imagens e Gráficos.</a:t>
          </a:r>
        </a:p>
      </dgm:t>
    </dgm:pt>
    <dgm:pt modelId="{B019757F-3EA3-4E1D-AC70-B87C76E2265E}" type="parTrans" cxnId="{BA540542-FAB8-47AA-8414-43D0247F4966}">
      <dgm:prSet/>
      <dgm:spPr/>
      <dgm:t>
        <a:bodyPr/>
        <a:lstStyle/>
        <a:p>
          <a:endParaRPr lang="pt-BR"/>
        </a:p>
      </dgm:t>
    </dgm:pt>
    <dgm:pt modelId="{63C846A6-5E4D-4E3F-88D0-6006AF37DC84}" type="sibTrans" cxnId="{BA540542-FAB8-47AA-8414-43D0247F4966}">
      <dgm:prSet/>
      <dgm:spPr/>
      <dgm:t>
        <a:bodyPr/>
        <a:lstStyle/>
        <a:p>
          <a:endParaRPr lang="pt-BR"/>
        </a:p>
      </dgm:t>
    </dgm:pt>
    <dgm:pt modelId="{CA3BCEBB-9A3E-4062-AE93-E6CAE7EE4CFD}">
      <dgm:prSet phldrT="[Texto]"/>
      <dgm:spPr/>
      <dgm:t>
        <a:bodyPr/>
        <a:lstStyle/>
        <a:p>
          <a:r>
            <a:rPr lang="pt-BR" dirty="0"/>
            <a:t>WEB 2.0 - Compartilhamento</a:t>
          </a:r>
        </a:p>
      </dgm:t>
    </dgm:pt>
    <dgm:pt modelId="{911842FF-8BE5-42DD-B4AE-7F6040D880FF}" type="parTrans" cxnId="{4FB8B352-66B6-4908-8FF9-E317E7E1FF55}">
      <dgm:prSet/>
      <dgm:spPr/>
      <dgm:t>
        <a:bodyPr/>
        <a:lstStyle/>
        <a:p>
          <a:endParaRPr lang="pt-BR"/>
        </a:p>
      </dgm:t>
    </dgm:pt>
    <dgm:pt modelId="{BE1AF7CB-F212-4426-9468-3FE48993AE89}" type="sibTrans" cxnId="{4FB8B352-66B6-4908-8FF9-E317E7E1FF55}">
      <dgm:prSet/>
      <dgm:spPr/>
      <dgm:t>
        <a:bodyPr/>
        <a:lstStyle/>
        <a:p>
          <a:endParaRPr lang="pt-BR"/>
        </a:p>
      </dgm:t>
    </dgm:pt>
    <dgm:pt modelId="{B992F183-DAA9-4400-9ED1-B53A7AEBC2EB}">
      <dgm:prSet phldrT="[Texto]"/>
      <dgm:spPr/>
      <dgm:t>
        <a:bodyPr/>
        <a:lstStyle/>
        <a:p>
          <a:r>
            <a:rPr lang="pt-BR" dirty="0"/>
            <a:t>Blogs, vídeos, </a:t>
          </a:r>
          <a:r>
            <a:rPr lang="pt-BR" dirty="0" err="1"/>
            <a:t>wikis</a:t>
          </a:r>
          <a:r>
            <a:rPr lang="pt-BR" dirty="0"/>
            <a:t>, redes </a:t>
          </a:r>
          <a:r>
            <a:rPr lang="pt-BR" dirty="0" err="1"/>
            <a:t>sociais,MSN</a:t>
          </a:r>
          <a:r>
            <a:rPr lang="pt-BR" dirty="0"/>
            <a:t>.</a:t>
          </a:r>
        </a:p>
      </dgm:t>
    </dgm:pt>
    <dgm:pt modelId="{61372866-27C4-41B3-BD19-0F2F5710CD85}" type="parTrans" cxnId="{FE594D63-BD82-4A5C-A40E-D6844D9AA80F}">
      <dgm:prSet/>
      <dgm:spPr/>
      <dgm:t>
        <a:bodyPr/>
        <a:lstStyle/>
        <a:p>
          <a:endParaRPr lang="pt-BR"/>
        </a:p>
      </dgm:t>
    </dgm:pt>
    <dgm:pt modelId="{5CE7C1B4-6C33-43B0-94D5-A5E6FB7F5CC1}" type="sibTrans" cxnId="{FE594D63-BD82-4A5C-A40E-D6844D9AA80F}">
      <dgm:prSet/>
      <dgm:spPr/>
      <dgm:t>
        <a:bodyPr/>
        <a:lstStyle/>
        <a:p>
          <a:endParaRPr lang="pt-BR"/>
        </a:p>
      </dgm:t>
    </dgm:pt>
    <dgm:pt modelId="{C64CCEDA-923A-4E76-ACE5-75B162E6355A}">
      <dgm:prSet phldrT="[Texto]"/>
      <dgm:spPr/>
      <dgm:t>
        <a:bodyPr/>
        <a:lstStyle/>
        <a:p>
          <a:r>
            <a:rPr lang="pt-BR" dirty="0"/>
            <a:t>WEB 3.0 - Inteligência</a:t>
          </a:r>
        </a:p>
      </dgm:t>
    </dgm:pt>
    <dgm:pt modelId="{5B3C2C0D-4976-4247-9C96-3DC26E867AB0}" type="parTrans" cxnId="{23F3FCF4-1D32-460C-B39D-62672FE5B7C0}">
      <dgm:prSet/>
      <dgm:spPr/>
      <dgm:t>
        <a:bodyPr/>
        <a:lstStyle/>
        <a:p>
          <a:endParaRPr lang="pt-BR"/>
        </a:p>
      </dgm:t>
    </dgm:pt>
    <dgm:pt modelId="{ECA00D81-279F-4763-A348-C118A5D9870A}" type="sibTrans" cxnId="{23F3FCF4-1D32-460C-B39D-62672FE5B7C0}">
      <dgm:prSet/>
      <dgm:spPr/>
      <dgm:t>
        <a:bodyPr/>
        <a:lstStyle/>
        <a:p>
          <a:endParaRPr lang="pt-BR"/>
        </a:p>
      </dgm:t>
    </dgm:pt>
    <dgm:pt modelId="{D4FD4753-1557-4E34-A7D5-4557D9504D97}">
      <dgm:prSet phldrT="[Texto]"/>
      <dgm:spPr/>
      <dgm:t>
        <a:bodyPr/>
        <a:lstStyle/>
        <a:p>
          <a:r>
            <a:rPr lang="pt-BR" dirty="0"/>
            <a:t>Tempo Real</a:t>
          </a:r>
        </a:p>
        <a:p>
          <a:r>
            <a:rPr lang="pt-BR" dirty="0"/>
            <a:t>Web Criativa</a:t>
          </a:r>
        </a:p>
        <a:p>
          <a:r>
            <a:rPr lang="pt-BR" dirty="0"/>
            <a:t>3D, avatar, mundo virtual.</a:t>
          </a:r>
        </a:p>
      </dgm:t>
    </dgm:pt>
    <dgm:pt modelId="{FF031FE7-9190-49AE-B648-871F99F12F02}" type="parTrans" cxnId="{74318E29-F08E-46F6-B304-D0CF91572AB4}">
      <dgm:prSet/>
      <dgm:spPr/>
      <dgm:t>
        <a:bodyPr/>
        <a:lstStyle/>
        <a:p>
          <a:endParaRPr lang="pt-BR"/>
        </a:p>
      </dgm:t>
    </dgm:pt>
    <dgm:pt modelId="{31856BCE-3157-4DD1-92E3-71B1132C8F25}" type="sibTrans" cxnId="{74318E29-F08E-46F6-B304-D0CF91572AB4}">
      <dgm:prSet/>
      <dgm:spPr/>
      <dgm:t>
        <a:bodyPr/>
        <a:lstStyle/>
        <a:p>
          <a:endParaRPr lang="pt-BR"/>
        </a:p>
      </dgm:t>
    </dgm:pt>
    <dgm:pt modelId="{94DF8EBC-A065-4176-9BFA-8B799C32513A}">
      <dgm:prSet phldrT="[Texto]"/>
      <dgm:spPr/>
      <dgm:t>
        <a:bodyPr/>
        <a:lstStyle/>
        <a:p>
          <a:r>
            <a:rPr lang="pt-BR" dirty="0"/>
            <a:t>WEB 4.0</a:t>
          </a:r>
        </a:p>
      </dgm:t>
    </dgm:pt>
    <dgm:pt modelId="{17BA22DE-C19F-4BAD-8108-CABF10FA525C}" type="parTrans" cxnId="{E452BE52-35F1-4FF8-995E-29A281C8C23C}">
      <dgm:prSet/>
      <dgm:spPr/>
      <dgm:t>
        <a:bodyPr/>
        <a:lstStyle/>
        <a:p>
          <a:endParaRPr lang="pt-BR"/>
        </a:p>
      </dgm:t>
    </dgm:pt>
    <dgm:pt modelId="{A9288E82-C26B-4D8D-AADD-961B24F93AE3}" type="sibTrans" cxnId="{E452BE52-35F1-4FF8-995E-29A281C8C23C}">
      <dgm:prSet/>
      <dgm:spPr/>
      <dgm:t>
        <a:bodyPr/>
        <a:lstStyle/>
        <a:p>
          <a:endParaRPr lang="pt-BR"/>
        </a:p>
      </dgm:t>
    </dgm:pt>
    <dgm:pt modelId="{DBBFE84D-7716-440C-876E-5D64B2359CAC}">
      <dgm:prSet phldrT="[Texto]"/>
      <dgm:spPr/>
      <dgm:t>
        <a:bodyPr/>
        <a:lstStyle/>
        <a:p>
          <a:endParaRPr lang="pt-BR"/>
        </a:p>
        <a:p>
          <a:endParaRPr lang="pt-BR" dirty="0"/>
        </a:p>
      </dgm:t>
    </dgm:pt>
    <dgm:pt modelId="{10470376-BD32-4DEE-8C56-279942161A26}" type="parTrans" cxnId="{1DC11076-0E34-468D-B8F2-832A3F6A33BB}">
      <dgm:prSet/>
      <dgm:spPr/>
      <dgm:t>
        <a:bodyPr/>
        <a:lstStyle/>
        <a:p>
          <a:endParaRPr lang="pt-BR"/>
        </a:p>
      </dgm:t>
    </dgm:pt>
    <dgm:pt modelId="{21432AB3-4E49-42D7-AEED-30A018B13B46}" type="sibTrans" cxnId="{1DC11076-0E34-468D-B8F2-832A3F6A33BB}">
      <dgm:prSet/>
      <dgm:spPr/>
      <dgm:t>
        <a:bodyPr/>
        <a:lstStyle/>
        <a:p>
          <a:endParaRPr lang="pt-BR"/>
        </a:p>
      </dgm:t>
    </dgm:pt>
    <dgm:pt modelId="{281EFD1D-9641-43EC-8A6E-551F974270A8}" type="pres">
      <dgm:prSet presAssocID="{DD703366-E4E2-4CAF-B941-ADE0AEB07D5B}" presName="Name0" presStyleCnt="0">
        <dgm:presLayoutVars>
          <dgm:dir/>
          <dgm:animLvl val="lvl"/>
          <dgm:resizeHandles val="exact"/>
        </dgm:presLayoutVars>
      </dgm:prSet>
      <dgm:spPr/>
    </dgm:pt>
    <dgm:pt modelId="{539C0F7D-8EFF-4171-A17D-CE0AEA1E3CFA}" type="pres">
      <dgm:prSet presAssocID="{DD703366-E4E2-4CAF-B941-ADE0AEB07D5B}" presName="tSp" presStyleCnt="0"/>
      <dgm:spPr/>
    </dgm:pt>
    <dgm:pt modelId="{71C61B03-AF8F-4DD1-8D63-0FE76EF66741}" type="pres">
      <dgm:prSet presAssocID="{DD703366-E4E2-4CAF-B941-ADE0AEB07D5B}" presName="bSp" presStyleCnt="0"/>
      <dgm:spPr/>
    </dgm:pt>
    <dgm:pt modelId="{755108A0-0DCC-48E7-91F9-C0813D34D7CB}" type="pres">
      <dgm:prSet presAssocID="{DD703366-E4E2-4CAF-B941-ADE0AEB07D5B}" presName="process" presStyleCnt="0"/>
      <dgm:spPr/>
    </dgm:pt>
    <dgm:pt modelId="{639A0661-1B6A-47A7-8B5F-F261B13F823B}" type="pres">
      <dgm:prSet presAssocID="{05C5880F-EE14-4BFA-9B24-F6654F0D114C}" presName="composite1" presStyleCnt="0"/>
      <dgm:spPr/>
    </dgm:pt>
    <dgm:pt modelId="{B7A74A12-92DA-465E-B9FB-6825C50B7A07}" type="pres">
      <dgm:prSet presAssocID="{05C5880F-EE14-4BFA-9B24-F6654F0D114C}" presName="dummyNode1" presStyleLbl="node1" presStyleIdx="0" presStyleCnt="4"/>
      <dgm:spPr/>
    </dgm:pt>
    <dgm:pt modelId="{50DA3428-4CA6-4789-82B8-40960437C65E}" type="pres">
      <dgm:prSet presAssocID="{05C5880F-EE14-4BFA-9B24-F6654F0D114C}" presName="childNode1" presStyleLbl="bgAcc1" presStyleIdx="0" presStyleCnt="4">
        <dgm:presLayoutVars>
          <dgm:bulletEnabled val="1"/>
        </dgm:presLayoutVars>
      </dgm:prSet>
      <dgm:spPr/>
    </dgm:pt>
    <dgm:pt modelId="{B199E1CE-B226-4AE5-B484-1266190B4A1F}" type="pres">
      <dgm:prSet presAssocID="{05C5880F-EE14-4BFA-9B24-F6654F0D114C}" presName="childNode1tx" presStyleLbl="bgAcc1" presStyleIdx="0" presStyleCnt="4">
        <dgm:presLayoutVars>
          <dgm:bulletEnabled val="1"/>
        </dgm:presLayoutVars>
      </dgm:prSet>
      <dgm:spPr/>
    </dgm:pt>
    <dgm:pt modelId="{6A8577A7-246F-4F1F-8456-56CE55C54DD4}" type="pres">
      <dgm:prSet presAssocID="{05C5880F-EE14-4BFA-9B24-F6654F0D114C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2C1D0402-A5A6-4B81-90AE-B60A880BA46A}" type="pres">
      <dgm:prSet presAssocID="{05C5880F-EE14-4BFA-9B24-F6654F0D114C}" presName="connSite1" presStyleCnt="0"/>
      <dgm:spPr/>
    </dgm:pt>
    <dgm:pt modelId="{5B01831A-B3C1-46AE-981B-E91DE56650A2}" type="pres">
      <dgm:prSet presAssocID="{D4BF9B31-50B2-44B6-A0B2-A5C6AB9F9B09}" presName="Name9" presStyleLbl="sibTrans2D1" presStyleIdx="0" presStyleCnt="3"/>
      <dgm:spPr/>
    </dgm:pt>
    <dgm:pt modelId="{4E4CCB15-010A-46AE-9042-4EBBD9348507}" type="pres">
      <dgm:prSet presAssocID="{CA3BCEBB-9A3E-4062-AE93-E6CAE7EE4CFD}" presName="composite2" presStyleCnt="0"/>
      <dgm:spPr/>
    </dgm:pt>
    <dgm:pt modelId="{C467D3F1-BD2E-47A3-8883-34362EC1004B}" type="pres">
      <dgm:prSet presAssocID="{CA3BCEBB-9A3E-4062-AE93-E6CAE7EE4CFD}" presName="dummyNode2" presStyleLbl="node1" presStyleIdx="0" presStyleCnt="4"/>
      <dgm:spPr/>
    </dgm:pt>
    <dgm:pt modelId="{A8A6C1E7-89BC-4322-B7D2-5311382D62AF}" type="pres">
      <dgm:prSet presAssocID="{CA3BCEBB-9A3E-4062-AE93-E6CAE7EE4CFD}" presName="childNode2" presStyleLbl="bgAcc1" presStyleIdx="1" presStyleCnt="4">
        <dgm:presLayoutVars>
          <dgm:bulletEnabled val="1"/>
        </dgm:presLayoutVars>
      </dgm:prSet>
      <dgm:spPr/>
    </dgm:pt>
    <dgm:pt modelId="{47A3FC44-733D-4C4E-833F-B64ACA73A391}" type="pres">
      <dgm:prSet presAssocID="{CA3BCEBB-9A3E-4062-AE93-E6CAE7EE4CFD}" presName="childNode2tx" presStyleLbl="bgAcc1" presStyleIdx="1" presStyleCnt="4">
        <dgm:presLayoutVars>
          <dgm:bulletEnabled val="1"/>
        </dgm:presLayoutVars>
      </dgm:prSet>
      <dgm:spPr/>
    </dgm:pt>
    <dgm:pt modelId="{31C3313E-EB25-4B55-A115-87BD0FE19D1E}" type="pres">
      <dgm:prSet presAssocID="{CA3BCEBB-9A3E-4062-AE93-E6CAE7EE4CFD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2F4CB5FB-3A94-4A9A-918B-2A3B210FDB4F}" type="pres">
      <dgm:prSet presAssocID="{CA3BCEBB-9A3E-4062-AE93-E6CAE7EE4CFD}" presName="connSite2" presStyleCnt="0"/>
      <dgm:spPr/>
    </dgm:pt>
    <dgm:pt modelId="{CFDE2CF6-AF11-4EA9-98A1-73DE515E6B3B}" type="pres">
      <dgm:prSet presAssocID="{BE1AF7CB-F212-4426-9468-3FE48993AE89}" presName="Name18" presStyleLbl="sibTrans2D1" presStyleIdx="1" presStyleCnt="3"/>
      <dgm:spPr/>
    </dgm:pt>
    <dgm:pt modelId="{34602550-4BD4-42AE-AA86-0352ACB1420D}" type="pres">
      <dgm:prSet presAssocID="{C64CCEDA-923A-4E76-ACE5-75B162E6355A}" presName="composite1" presStyleCnt="0"/>
      <dgm:spPr/>
    </dgm:pt>
    <dgm:pt modelId="{152FEAD4-EFD3-4A5B-9219-41A57B1B9D15}" type="pres">
      <dgm:prSet presAssocID="{C64CCEDA-923A-4E76-ACE5-75B162E6355A}" presName="dummyNode1" presStyleLbl="node1" presStyleIdx="1" presStyleCnt="4"/>
      <dgm:spPr/>
    </dgm:pt>
    <dgm:pt modelId="{14275E4F-8A9C-4290-9C6A-33395EEC9F8E}" type="pres">
      <dgm:prSet presAssocID="{C64CCEDA-923A-4E76-ACE5-75B162E6355A}" presName="childNode1" presStyleLbl="bgAcc1" presStyleIdx="2" presStyleCnt="4">
        <dgm:presLayoutVars>
          <dgm:bulletEnabled val="1"/>
        </dgm:presLayoutVars>
      </dgm:prSet>
      <dgm:spPr/>
    </dgm:pt>
    <dgm:pt modelId="{173788C5-6F47-481C-BE93-C9983EE6719B}" type="pres">
      <dgm:prSet presAssocID="{C64CCEDA-923A-4E76-ACE5-75B162E6355A}" presName="childNode1tx" presStyleLbl="bgAcc1" presStyleIdx="2" presStyleCnt="4">
        <dgm:presLayoutVars>
          <dgm:bulletEnabled val="1"/>
        </dgm:presLayoutVars>
      </dgm:prSet>
      <dgm:spPr/>
    </dgm:pt>
    <dgm:pt modelId="{48B8ABB2-9688-4B78-956D-F91D2E6DDFF8}" type="pres">
      <dgm:prSet presAssocID="{C64CCEDA-923A-4E76-ACE5-75B162E6355A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02C01179-1C92-431F-B328-2F826BD324E8}" type="pres">
      <dgm:prSet presAssocID="{C64CCEDA-923A-4E76-ACE5-75B162E6355A}" presName="connSite1" presStyleCnt="0"/>
      <dgm:spPr/>
    </dgm:pt>
    <dgm:pt modelId="{C61F4175-589F-4332-B86E-486E4FA25388}" type="pres">
      <dgm:prSet presAssocID="{ECA00D81-279F-4763-A348-C118A5D9870A}" presName="Name9" presStyleLbl="sibTrans2D1" presStyleIdx="2" presStyleCnt="3"/>
      <dgm:spPr/>
    </dgm:pt>
    <dgm:pt modelId="{2483F71A-BF8C-4F44-AC8B-FAD0CC10F0E6}" type="pres">
      <dgm:prSet presAssocID="{94DF8EBC-A065-4176-9BFA-8B799C32513A}" presName="composite2" presStyleCnt="0"/>
      <dgm:spPr/>
    </dgm:pt>
    <dgm:pt modelId="{5D628492-E657-4C78-9F10-3C3D23AA3848}" type="pres">
      <dgm:prSet presAssocID="{94DF8EBC-A065-4176-9BFA-8B799C32513A}" presName="dummyNode2" presStyleLbl="node1" presStyleIdx="2" presStyleCnt="4"/>
      <dgm:spPr/>
    </dgm:pt>
    <dgm:pt modelId="{6DC32D74-86A4-47CB-A515-6C1ECB6C8E64}" type="pres">
      <dgm:prSet presAssocID="{94DF8EBC-A065-4176-9BFA-8B799C32513A}" presName="childNode2" presStyleLbl="bgAcc1" presStyleIdx="3" presStyleCnt="4">
        <dgm:presLayoutVars>
          <dgm:bulletEnabled val="1"/>
        </dgm:presLayoutVars>
      </dgm:prSet>
      <dgm:spPr/>
    </dgm:pt>
    <dgm:pt modelId="{2E12743F-1FCE-4BE3-850D-BDA7ABD499C8}" type="pres">
      <dgm:prSet presAssocID="{94DF8EBC-A065-4176-9BFA-8B799C32513A}" presName="childNode2tx" presStyleLbl="bgAcc1" presStyleIdx="3" presStyleCnt="4">
        <dgm:presLayoutVars>
          <dgm:bulletEnabled val="1"/>
        </dgm:presLayoutVars>
      </dgm:prSet>
      <dgm:spPr/>
    </dgm:pt>
    <dgm:pt modelId="{FC838F66-5752-4762-A5A6-234CC8DE1B48}" type="pres">
      <dgm:prSet presAssocID="{94DF8EBC-A065-4176-9BFA-8B799C32513A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79EDD4C6-FBA7-4B33-A5FA-26C126D66829}" type="pres">
      <dgm:prSet presAssocID="{94DF8EBC-A065-4176-9BFA-8B799C32513A}" presName="connSite2" presStyleCnt="0"/>
      <dgm:spPr/>
    </dgm:pt>
  </dgm:ptLst>
  <dgm:cxnLst>
    <dgm:cxn modelId="{FD41BF1E-34EB-4273-882F-7CA2C2ADCD35}" type="presOf" srcId="{D4FD4753-1557-4E34-A7D5-4557D9504D97}" destId="{14275E4F-8A9C-4290-9C6A-33395EEC9F8E}" srcOrd="0" destOrd="0" presId="urn:microsoft.com/office/officeart/2005/8/layout/hProcess4"/>
    <dgm:cxn modelId="{9647DA1F-8647-4DC8-9E75-6B1E16715A63}" type="presOf" srcId="{DBBFE84D-7716-440C-876E-5D64B2359CAC}" destId="{2E12743F-1FCE-4BE3-850D-BDA7ABD499C8}" srcOrd="1" destOrd="0" presId="urn:microsoft.com/office/officeart/2005/8/layout/hProcess4"/>
    <dgm:cxn modelId="{9A993B21-9F24-4A03-8B8D-8894E561E3AB}" type="presOf" srcId="{BE1AF7CB-F212-4426-9468-3FE48993AE89}" destId="{CFDE2CF6-AF11-4EA9-98A1-73DE515E6B3B}" srcOrd="0" destOrd="0" presId="urn:microsoft.com/office/officeart/2005/8/layout/hProcess4"/>
    <dgm:cxn modelId="{690FFB27-4873-4B93-A74B-057E2F2A43B1}" type="presOf" srcId="{05C5880F-EE14-4BFA-9B24-F6654F0D114C}" destId="{6A8577A7-246F-4F1F-8456-56CE55C54DD4}" srcOrd="0" destOrd="0" presId="urn:microsoft.com/office/officeart/2005/8/layout/hProcess4"/>
    <dgm:cxn modelId="{74318E29-F08E-46F6-B304-D0CF91572AB4}" srcId="{C64CCEDA-923A-4E76-ACE5-75B162E6355A}" destId="{D4FD4753-1557-4E34-A7D5-4557D9504D97}" srcOrd="0" destOrd="0" parTransId="{FF031FE7-9190-49AE-B648-871F99F12F02}" sibTransId="{31856BCE-3157-4DD1-92E3-71B1132C8F25}"/>
    <dgm:cxn modelId="{D060DC37-FCE7-403C-AE7A-58D239FDB310}" type="presOf" srcId="{B992F183-DAA9-4400-9ED1-B53A7AEBC2EB}" destId="{A8A6C1E7-89BC-4322-B7D2-5311382D62AF}" srcOrd="0" destOrd="0" presId="urn:microsoft.com/office/officeart/2005/8/layout/hProcess4"/>
    <dgm:cxn modelId="{BA540542-FAB8-47AA-8414-43D0247F4966}" srcId="{05C5880F-EE14-4BFA-9B24-F6654F0D114C}" destId="{8C9F29CB-51CB-44FE-88C6-A7C10AF6C3E6}" srcOrd="0" destOrd="0" parTransId="{B019757F-3EA3-4E1D-AC70-B87C76E2265E}" sibTransId="{63C846A6-5E4D-4E3F-88D0-6006AF37DC84}"/>
    <dgm:cxn modelId="{FE594D63-BD82-4A5C-A40E-D6844D9AA80F}" srcId="{CA3BCEBB-9A3E-4062-AE93-E6CAE7EE4CFD}" destId="{B992F183-DAA9-4400-9ED1-B53A7AEBC2EB}" srcOrd="0" destOrd="0" parTransId="{61372866-27C4-41B3-BD19-0F2F5710CD85}" sibTransId="{5CE7C1B4-6C33-43B0-94D5-A5E6FB7F5CC1}"/>
    <dgm:cxn modelId="{CA0FB547-7875-4EA3-A457-237F4FCCCC0C}" type="presOf" srcId="{D4BF9B31-50B2-44B6-A0B2-A5C6AB9F9B09}" destId="{5B01831A-B3C1-46AE-981B-E91DE56650A2}" srcOrd="0" destOrd="0" presId="urn:microsoft.com/office/officeart/2005/8/layout/hProcess4"/>
    <dgm:cxn modelId="{4FB8B352-66B6-4908-8FF9-E317E7E1FF55}" srcId="{DD703366-E4E2-4CAF-B941-ADE0AEB07D5B}" destId="{CA3BCEBB-9A3E-4062-AE93-E6CAE7EE4CFD}" srcOrd="1" destOrd="0" parTransId="{911842FF-8BE5-42DD-B4AE-7F6040D880FF}" sibTransId="{BE1AF7CB-F212-4426-9468-3FE48993AE89}"/>
    <dgm:cxn modelId="{E452BE52-35F1-4FF8-995E-29A281C8C23C}" srcId="{DD703366-E4E2-4CAF-B941-ADE0AEB07D5B}" destId="{94DF8EBC-A065-4176-9BFA-8B799C32513A}" srcOrd="3" destOrd="0" parTransId="{17BA22DE-C19F-4BAD-8108-CABF10FA525C}" sibTransId="{A9288E82-C26B-4D8D-AADD-961B24F93AE3}"/>
    <dgm:cxn modelId="{1DC11076-0E34-468D-B8F2-832A3F6A33BB}" srcId="{94DF8EBC-A065-4176-9BFA-8B799C32513A}" destId="{DBBFE84D-7716-440C-876E-5D64B2359CAC}" srcOrd="0" destOrd="0" parTransId="{10470376-BD32-4DEE-8C56-279942161A26}" sibTransId="{21432AB3-4E49-42D7-AEED-30A018B13B46}"/>
    <dgm:cxn modelId="{BCA7C399-5562-4946-8662-3914F72F432F}" srcId="{DD703366-E4E2-4CAF-B941-ADE0AEB07D5B}" destId="{05C5880F-EE14-4BFA-9B24-F6654F0D114C}" srcOrd="0" destOrd="0" parTransId="{1B83EF93-8A44-4180-B24D-EC5F47526C6A}" sibTransId="{D4BF9B31-50B2-44B6-A0B2-A5C6AB9F9B09}"/>
    <dgm:cxn modelId="{653FF5AE-E129-4406-9C1A-9112785E40CF}" type="presOf" srcId="{DD703366-E4E2-4CAF-B941-ADE0AEB07D5B}" destId="{281EFD1D-9641-43EC-8A6E-551F974270A8}" srcOrd="0" destOrd="0" presId="urn:microsoft.com/office/officeart/2005/8/layout/hProcess4"/>
    <dgm:cxn modelId="{2D11D5AF-473C-4F64-94C8-8A6F60FE3D91}" type="presOf" srcId="{ECA00D81-279F-4763-A348-C118A5D9870A}" destId="{C61F4175-589F-4332-B86E-486E4FA25388}" srcOrd="0" destOrd="0" presId="urn:microsoft.com/office/officeart/2005/8/layout/hProcess4"/>
    <dgm:cxn modelId="{9C5979B6-0EC9-48E0-873D-358600DCA787}" type="presOf" srcId="{8C9F29CB-51CB-44FE-88C6-A7C10AF6C3E6}" destId="{50DA3428-4CA6-4789-82B8-40960437C65E}" srcOrd="0" destOrd="0" presId="urn:microsoft.com/office/officeart/2005/8/layout/hProcess4"/>
    <dgm:cxn modelId="{3FB9B7B9-3212-4CA5-A29C-14CE28F43499}" type="presOf" srcId="{8C9F29CB-51CB-44FE-88C6-A7C10AF6C3E6}" destId="{B199E1CE-B226-4AE5-B484-1266190B4A1F}" srcOrd="1" destOrd="0" presId="urn:microsoft.com/office/officeart/2005/8/layout/hProcess4"/>
    <dgm:cxn modelId="{059B3EBD-21E2-4A85-82F0-2C2138A5455C}" type="presOf" srcId="{CA3BCEBB-9A3E-4062-AE93-E6CAE7EE4CFD}" destId="{31C3313E-EB25-4B55-A115-87BD0FE19D1E}" srcOrd="0" destOrd="0" presId="urn:microsoft.com/office/officeart/2005/8/layout/hProcess4"/>
    <dgm:cxn modelId="{34B92EC0-B94C-4FD4-94A3-6C44EF9BF286}" type="presOf" srcId="{D4FD4753-1557-4E34-A7D5-4557D9504D97}" destId="{173788C5-6F47-481C-BE93-C9983EE6719B}" srcOrd="1" destOrd="0" presId="urn:microsoft.com/office/officeart/2005/8/layout/hProcess4"/>
    <dgm:cxn modelId="{40B2E7C0-8BE4-4130-A427-2D619CBBD35B}" type="presOf" srcId="{94DF8EBC-A065-4176-9BFA-8B799C32513A}" destId="{FC838F66-5752-4762-A5A6-234CC8DE1B48}" srcOrd="0" destOrd="0" presId="urn:microsoft.com/office/officeart/2005/8/layout/hProcess4"/>
    <dgm:cxn modelId="{A2DD7CDE-32D7-4A47-9324-5F66092049F2}" type="presOf" srcId="{B992F183-DAA9-4400-9ED1-B53A7AEBC2EB}" destId="{47A3FC44-733D-4C4E-833F-B64ACA73A391}" srcOrd="1" destOrd="0" presId="urn:microsoft.com/office/officeart/2005/8/layout/hProcess4"/>
    <dgm:cxn modelId="{547CF2EA-D3A3-436C-B220-419D4E2CCC69}" type="presOf" srcId="{C64CCEDA-923A-4E76-ACE5-75B162E6355A}" destId="{48B8ABB2-9688-4B78-956D-F91D2E6DDFF8}" srcOrd="0" destOrd="0" presId="urn:microsoft.com/office/officeart/2005/8/layout/hProcess4"/>
    <dgm:cxn modelId="{23F3FCF4-1D32-460C-B39D-62672FE5B7C0}" srcId="{DD703366-E4E2-4CAF-B941-ADE0AEB07D5B}" destId="{C64CCEDA-923A-4E76-ACE5-75B162E6355A}" srcOrd="2" destOrd="0" parTransId="{5B3C2C0D-4976-4247-9C96-3DC26E867AB0}" sibTransId="{ECA00D81-279F-4763-A348-C118A5D9870A}"/>
    <dgm:cxn modelId="{7409F6FB-2DA4-4AE6-836D-1B59935FD546}" type="presOf" srcId="{DBBFE84D-7716-440C-876E-5D64B2359CAC}" destId="{6DC32D74-86A4-47CB-A515-6C1ECB6C8E64}" srcOrd="0" destOrd="0" presId="urn:microsoft.com/office/officeart/2005/8/layout/hProcess4"/>
    <dgm:cxn modelId="{E48F06D3-352D-430A-A5CD-FF5C5D816A9D}" type="presParOf" srcId="{281EFD1D-9641-43EC-8A6E-551F974270A8}" destId="{539C0F7D-8EFF-4171-A17D-CE0AEA1E3CFA}" srcOrd="0" destOrd="0" presId="urn:microsoft.com/office/officeart/2005/8/layout/hProcess4"/>
    <dgm:cxn modelId="{7DFA8C00-9F10-475C-9E0C-397FC4E5390E}" type="presParOf" srcId="{281EFD1D-9641-43EC-8A6E-551F974270A8}" destId="{71C61B03-AF8F-4DD1-8D63-0FE76EF66741}" srcOrd="1" destOrd="0" presId="urn:microsoft.com/office/officeart/2005/8/layout/hProcess4"/>
    <dgm:cxn modelId="{38494119-BD0E-4FB0-ACBB-64F344E3BE2B}" type="presParOf" srcId="{281EFD1D-9641-43EC-8A6E-551F974270A8}" destId="{755108A0-0DCC-48E7-91F9-C0813D34D7CB}" srcOrd="2" destOrd="0" presId="urn:microsoft.com/office/officeart/2005/8/layout/hProcess4"/>
    <dgm:cxn modelId="{54A27B21-5A41-4607-B8E7-7D24637C712B}" type="presParOf" srcId="{755108A0-0DCC-48E7-91F9-C0813D34D7CB}" destId="{639A0661-1B6A-47A7-8B5F-F261B13F823B}" srcOrd="0" destOrd="0" presId="urn:microsoft.com/office/officeart/2005/8/layout/hProcess4"/>
    <dgm:cxn modelId="{5E564979-A35F-47A2-BB58-80C6831380E2}" type="presParOf" srcId="{639A0661-1B6A-47A7-8B5F-F261B13F823B}" destId="{B7A74A12-92DA-465E-B9FB-6825C50B7A07}" srcOrd="0" destOrd="0" presId="urn:microsoft.com/office/officeart/2005/8/layout/hProcess4"/>
    <dgm:cxn modelId="{E52E4A8D-63C5-40DC-A218-6E2B230B43EA}" type="presParOf" srcId="{639A0661-1B6A-47A7-8B5F-F261B13F823B}" destId="{50DA3428-4CA6-4789-82B8-40960437C65E}" srcOrd="1" destOrd="0" presId="urn:microsoft.com/office/officeart/2005/8/layout/hProcess4"/>
    <dgm:cxn modelId="{89482716-7887-4DA1-9849-05A0B48D1623}" type="presParOf" srcId="{639A0661-1B6A-47A7-8B5F-F261B13F823B}" destId="{B199E1CE-B226-4AE5-B484-1266190B4A1F}" srcOrd="2" destOrd="0" presId="urn:microsoft.com/office/officeart/2005/8/layout/hProcess4"/>
    <dgm:cxn modelId="{5D7770D4-039E-4E6D-8548-C9B58004887E}" type="presParOf" srcId="{639A0661-1B6A-47A7-8B5F-F261B13F823B}" destId="{6A8577A7-246F-4F1F-8456-56CE55C54DD4}" srcOrd="3" destOrd="0" presId="urn:microsoft.com/office/officeart/2005/8/layout/hProcess4"/>
    <dgm:cxn modelId="{3E21EA51-459A-4EC2-90A4-683530E5E911}" type="presParOf" srcId="{639A0661-1B6A-47A7-8B5F-F261B13F823B}" destId="{2C1D0402-A5A6-4B81-90AE-B60A880BA46A}" srcOrd="4" destOrd="0" presId="urn:microsoft.com/office/officeart/2005/8/layout/hProcess4"/>
    <dgm:cxn modelId="{D3800F7D-3DB1-4BC7-BDC6-B716C703430B}" type="presParOf" srcId="{755108A0-0DCC-48E7-91F9-C0813D34D7CB}" destId="{5B01831A-B3C1-46AE-981B-E91DE56650A2}" srcOrd="1" destOrd="0" presId="urn:microsoft.com/office/officeart/2005/8/layout/hProcess4"/>
    <dgm:cxn modelId="{16BEB4C5-4BF4-4602-811F-34CB08285364}" type="presParOf" srcId="{755108A0-0DCC-48E7-91F9-C0813D34D7CB}" destId="{4E4CCB15-010A-46AE-9042-4EBBD9348507}" srcOrd="2" destOrd="0" presId="urn:microsoft.com/office/officeart/2005/8/layout/hProcess4"/>
    <dgm:cxn modelId="{B5335F46-E8F5-494B-97E9-3E3BC8463C1C}" type="presParOf" srcId="{4E4CCB15-010A-46AE-9042-4EBBD9348507}" destId="{C467D3F1-BD2E-47A3-8883-34362EC1004B}" srcOrd="0" destOrd="0" presId="urn:microsoft.com/office/officeart/2005/8/layout/hProcess4"/>
    <dgm:cxn modelId="{BE4862D1-494C-4CD0-B1B8-D40718DBE4E1}" type="presParOf" srcId="{4E4CCB15-010A-46AE-9042-4EBBD9348507}" destId="{A8A6C1E7-89BC-4322-B7D2-5311382D62AF}" srcOrd="1" destOrd="0" presId="urn:microsoft.com/office/officeart/2005/8/layout/hProcess4"/>
    <dgm:cxn modelId="{8DC6F7E9-D667-483D-9167-47FE49716833}" type="presParOf" srcId="{4E4CCB15-010A-46AE-9042-4EBBD9348507}" destId="{47A3FC44-733D-4C4E-833F-B64ACA73A391}" srcOrd="2" destOrd="0" presId="urn:microsoft.com/office/officeart/2005/8/layout/hProcess4"/>
    <dgm:cxn modelId="{7EC4909D-3962-4EF5-B5F4-B926C42A3D1C}" type="presParOf" srcId="{4E4CCB15-010A-46AE-9042-4EBBD9348507}" destId="{31C3313E-EB25-4B55-A115-87BD0FE19D1E}" srcOrd="3" destOrd="0" presId="urn:microsoft.com/office/officeart/2005/8/layout/hProcess4"/>
    <dgm:cxn modelId="{86E47B5F-53A0-4830-AD8F-34F310D7E3E6}" type="presParOf" srcId="{4E4CCB15-010A-46AE-9042-4EBBD9348507}" destId="{2F4CB5FB-3A94-4A9A-918B-2A3B210FDB4F}" srcOrd="4" destOrd="0" presId="urn:microsoft.com/office/officeart/2005/8/layout/hProcess4"/>
    <dgm:cxn modelId="{7F27E2F3-C12C-4D36-9A94-33D4D74C5432}" type="presParOf" srcId="{755108A0-0DCC-48E7-91F9-C0813D34D7CB}" destId="{CFDE2CF6-AF11-4EA9-98A1-73DE515E6B3B}" srcOrd="3" destOrd="0" presId="urn:microsoft.com/office/officeart/2005/8/layout/hProcess4"/>
    <dgm:cxn modelId="{2C4373B3-D3E8-499B-8E41-A9897E7395D6}" type="presParOf" srcId="{755108A0-0DCC-48E7-91F9-C0813D34D7CB}" destId="{34602550-4BD4-42AE-AA86-0352ACB1420D}" srcOrd="4" destOrd="0" presId="urn:microsoft.com/office/officeart/2005/8/layout/hProcess4"/>
    <dgm:cxn modelId="{DB639DB3-6A3E-400C-974B-91278E67E88A}" type="presParOf" srcId="{34602550-4BD4-42AE-AA86-0352ACB1420D}" destId="{152FEAD4-EFD3-4A5B-9219-41A57B1B9D15}" srcOrd="0" destOrd="0" presId="urn:microsoft.com/office/officeart/2005/8/layout/hProcess4"/>
    <dgm:cxn modelId="{413B329F-7D9A-42A8-B4CE-0A4B1D29C957}" type="presParOf" srcId="{34602550-4BD4-42AE-AA86-0352ACB1420D}" destId="{14275E4F-8A9C-4290-9C6A-33395EEC9F8E}" srcOrd="1" destOrd="0" presId="urn:microsoft.com/office/officeart/2005/8/layout/hProcess4"/>
    <dgm:cxn modelId="{3EC64803-A51C-4612-B30A-87CB3F1D9EB8}" type="presParOf" srcId="{34602550-4BD4-42AE-AA86-0352ACB1420D}" destId="{173788C5-6F47-481C-BE93-C9983EE6719B}" srcOrd="2" destOrd="0" presId="urn:microsoft.com/office/officeart/2005/8/layout/hProcess4"/>
    <dgm:cxn modelId="{62C0E7C9-560D-43E0-8AB8-E6DC317DF33F}" type="presParOf" srcId="{34602550-4BD4-42AE-AA86-0352ACB1420D}" destId="{48B8ABB2-9688-4B78-956D-F91D2E6DDFF8}" srcOrd="3" destOrd="0" presId="urn:microsoft.com/office/officeart/2005/8/layout/hProcess4"/>
    <dgm:cxn modelId="{694C4C0C-9AE2-41A8-9975-13F1CDE6F4C2}" type="presParOf" srcId="{34602550-4BD4-42AE-AA86-0352ACB1420D}" destId="{02C01179-1C92-431F-B328-2F826BD324E8}" srcOrd="4" destOrd="0" presId="urn:microsoft.com/office/officeart/2005/8/layout/hProcess4"/>
    <dgm:cxn modelId="{88D91CC0-F6DB-4231-92E8-0905B2504411}" type="presParOf" srcId="{755108A0-0DCC-48E7-91F9-C0813D34D7CB}" destId="{C61F4175-589F-4332-B86E-486E4FA25388}" srcOrd="5" destOrd="0" presId="urn:microsoft.com/office/officeart/2005/8/layout/hProcess4"/>
    <dgm:cxn modelId="{B0DD1251-964D-4AE1-8CBA-D0D6B96D8759}" type="presParOf" srcId="{755108A0-0DCC-48E7-91F9-C0813D34D7CB}" destId="{2483F71A-BF8C-4F44-AC8B-FAD0CC10F0E6}" srcOrd="6" destOrd="0" presId="urn:microsoft.com/office/officeart/2005/8/layout/hProcess4"/>
    <dgm:cxn modelId="{849CFEA6-5C23-4059-AC01-E5F9C1A69770}" type="presParOf" srcId="{2483F71A-BF8C-4F44-AC8B-FAD0CC10F0E6}" destId="{5D628492-E657-4C78-9F10-3C3D23AA3848}" srcOrd="0" destOrd="0" presId="urn:microsoft.com/office/officeart/2005/8/layout/hProcess4"/>
    <dgm:cxn modelId="{6EEA177F-D2F5-4230-852A-2A27F8DC4142}" type="presParOf" srcId="{2483F71A-BF8C-4F44-AC8B-FAD0CC10F0E6}" destId="{6DC32D74-86A4-47CB-A515-6C1ECB6C8E64}" srcOrd="1" destOrd="0" presId="urn:microsoft.com/office/officeart/2005/8/layout/hProcess4"/>
    <dgm:cxn modelId="{33C9DE52-191D-4A83-A0EF-183632757F72}" type="presParOf" srcId="{2483F71A-BF8C-4F44-AC8B-FAD0CC10F0E6}" destId="{2E12743F-1FCE-4BE3-850D-BDA7ABD499C8}" srcOrd="2" destOrd="0" presId="urn:microsoft.com/office/officeart/2005/8/layout/hProcess4"/>
    <dgm:cxn modelId="{A253FB32-C429-4DEF-AF5A-E68CC7A5253B}" type="presParOf" srcId="{2483F71A-BF8C-4F44-AC8B-FAD0CC10F0E6}" destId="{FC838F66-5752-4762-A5A6-234CC8DE1B48}" srcOrd="3" destOrd="0" presId="urn:microsoft.com/office/officeart/2005/8/layout/hProcess4"/>
    <dgm:cxn modelId="{6CB5AA6E-D263-443D-9A0E-0715F6C1672F}" type="presParOf" srcId="{2483F71A-BF8C-4F44-AC8B-FAD0CC10F0E6}" destId="{79EDD4C6-FBA7-4B33-A5FA-26C126D6682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A3428-4CA6-4789-82B8-40960437C65E}">
      <dsp:nvSpPr>
        <dsp:cNvPr id="0" name=""/>
        <dsp:cNvSpPr/>
      </dsp:nvSpPr>
      <dsp:spPr>
        <a:xfrm>
          <a:off x="5755" y="1455351"/>
          <a:ext cx="2162409" cy="17835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Textos imagens e Gráficos.</a:t>
          </a:r>
        </a:p>
      </dsp:txBody>
      <dsp:txXfrm>
        <a:off x="46799" y="1496395"/>
        <a:ext cx="2080321" cy="1319261"/>
      </dsp:txXfrm>
    </dsp:sp>
    <dsp:sp modelId="{5B01831A-B3C1-46AE-981B-E91DE56650A2}">
      <dsp:nvSpPr>
        <dsp:cNvPr id="0" name=""/>
        <dsp:cNvSpPr/>
      </dsp:nvSpPr>
      <dsp:spPr>
        <a:xfrm>
          <a:off x="1201629" y="1810663"/>
          <a:ext cx="2487364" cy="2487364"/>
        </a:xfrm>
        <a:prstGeom prst="leftCircularArrow">
          <a:avLst>
            <a:gd name="adj1" fmla="val 3564"/>
            <a:gd name="adj2" fmla="val 442895"/>
            <a:gd name="adj3" fmla="val 2218405"/>
            <a:gd name="adj4" fmla="val 9024489"/>
            <a:gd name="adj5" fmla="val 415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577A7-246F-4F1F-8456-56CE55C54DD4}">
      <dsp:nvSpPr>
        <dsp:cNvPr id="0" name=""/>
        <dsp:cNvSpPr/>
      </dsp:nvSpPr>
      <dsp:spPr>
        <a:xfrm>
          <a:off x="486290" y="2856700"/>
          <a:ext cx="1922141" cy="7643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WEB 1.0 - Movimento</a:t>
          </a:r>
        </a:p>
      </dsp:txBody>
      <dsp:txXfrm>
        <a:off x="508678" y="2879088"/>
        <a:ext cx="1877365" cy="719596"/>
      </dsp:txXfrm>
    </dsp:sp>
    <dsp:sp modelId="{A8A6C1E7-89BC-4322-B7D2-5311382D62AF}">
      <dsp:nvSpPr>
        <dsp:cNvPr id="0" name=""/>
        <dsp:cNvSpPr/>
      </dsp:nvSpPr>
      <dsp:spPr>
        <a:xfrm>
          <a:off x="2830580" y="1455351"/>
          <a:ext cx="2162409" cy="17835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4585367"/>
              <a:satOff val="6155"/>
              <a:lumOff val="-12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Blogs, vídeos, </a:t>
          </a:r>
          <a:r>
            <a:rPr lang="pt-BR" sz="2000" kern="1200" dirty="0" err="1"/>
            <a:t>wikis</a:t>
          </a:r>
          <a:r>
            <a:rPr lang="pt-BR" sz="2000" kern="1200" dirty="0"/>
            <a:t>, redes </a:t>
          </a:r>
          <a:r>
            <a:rPr lang="pt-BR" sz="2000" kern="1200" dirty="0" err="1"/>
            <a:t>sociais,MSN</a:t>
          </a:r>
          <a:r>
            <a:rPr lang="pt-BR" sz="2000" kern="1200" dirty="0"/>
            <a:t>.</a:t>
          </a:r>
        </a:p>
      </dsp:txBody>
      <dsp:txXfrm>
        <a:off x="2871624" y="1878581"/>
        <a:ext cx="2080321" cy="1319261"/>
      </dsp:txXfrm>
    </dsp:sp>
    <dsp:sp modelId="{CFDE2CF6-AF11-4EA9-98A1-73DE515E6B3B}">
      <dsp:nvSpPr>
        <dsp:cNvPr id="0" name=""/>
        <dsp:cNvSpPr/>
      </dsp:nvSpPr>
      <dsp:spPr>
        <a:xfrm>
          <a:off x="4008435" y="326279"/>
          <a:ext cx="2763672" cy="2763672"/>
        </a:xfrm>
        <a:prstGeom prst="circularArrow">
          <a:avLst>
            <a:gd name="adj1" fmla="val 3208"/>
            <a:gd name="adj2" fmla="val 395252"/>
            <a:gd name="adj3" fmla="val 19429238"/>
            <a:gd name="adj4" fmla="val 12575511"/>
            <a:gd name="adj5" fmla="val 3742"/>
          </a:avLst>
        </a:prstGeom>
        <a:solidFill>
          <a:schemeClr val="accent2">
            <a:hueOff val="6878050"/>
            <a:satOff val="9233"/>
            <a:lumOff val="-18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3313E-EB25-4B55-A115-87BD0FE19D1E}">
      <dsp:nvSpPr>
        <dsp:cNvPr id="0" name=""/>
        <dsp:cNvSpPr/>
      </dsp:nvSpPr>
      <dsp:spPr>
        <a:xfrm>
          <a:off x="3311115" y="1073165"/>
          <a:ext cx="1922141" cy="764372"/>
        </a:xfrm>
        <a:prstGeom prst="roundRect">
          <a:avLst>
            <a:gd name="adj" fmla="val 10000"/>
          </a:avLst>
        </a:prstGeom>
        <a:solidFill>
          <a:schemeClr val="accent2">
            <a:hueOff val="4585367"/>
            <a:satOff val="6155"/>
            <a:lumOff val="-12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WEB 2.0 - Compartilhamento</a:t>
          </a:r>
        </a:p>
      </dsp:txBody>
      <dsp:txXfrm>
        <a:off x="3333503" y="1095553"/>
        <a:ext cx="1877365" cy="719596"/>
      </dsp:txXfrm>
    </dsp:sp>
    <dsp:sp modelId="{14275E4F-8A9C-4290-9C6A-33395EEC9F8E}">
      <dsp:nvSpPr>
        <dsp:cNvPr id="0" name=""/>
        <dsp:cNvSpPr/>
      </dsp:nvSpPr>
      <dsp:spPr>
        <a:xfrm>
          <a:off x="5655405" y="1455351"/>
          <a:ext cx="2162409" cy="17835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9170733"/>
              <a:satOff val="12311"/>
              <a:lumOff val="-24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Tempo Real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Web Criativa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3D, avatar, mundo virtual.</a:t>
          </a:r>
        </a:p>
      </dsp:txBody>
      <dsp:txXfrm>
        <a:off x="5696449" y="1496395"/>
        <a:ext cx="2080321" cy="1319261"/>
      </dsp:txXfrm>
    </dsp:sp>
    <dsp:sp modelId="{C61F4175-589F-4332-B86E-486E4FA25388}">
      <dsp:nvSpPr>
        <dsp:cNvPr id="0" name=""/>
        <dsp:cNvSpPr/>
      </dsp:nvSpPr>
      <dsp:spPr>
        <a:xfrm>
          <a:off x="6851280" y="1810663"/>
          <a:ext cx="2487364" cy="2487364"/>
        </a:xfrm>
        <a:prstGeom prst="leftCircularArrow">
          <a:avLst>
            <a:gd name="adj1" fmla="val 3564"/>
            <a:gd name="adj2" fmla="val 442895"/>
            <a:gd name="adj3" fmla="val 2218405"/>
            <a:gd name="adj4" fmla="val 9024489"/>
            <a:gd name="adj5" fmla="val 4158"/>
          </a:avLst>
        </a:prstGeom>
        <a:solidFill>
          <a:schemeClr val="accent2">
            <a:hueOff val="13756100"/>
            <a:satOff val="18466"/>
            <a:lumOff val="-37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8ABB2-9688-4B78-956D-F91D2E6DDFF8}">
      <dsp:nvSpPr>
        <dsp:cNvPr id="0" name=""/>
        <dsp:cNvSpPr/>
      </dsp:nvSpPr>
      <dsp:spPr>
        <a:xfrm>
          <a:off x="6135941" y="2856700"/>
          <a:ext cx="1922141" cy="764372"/>
        </a:xfrm>
        <a:prstGeom prst="roundRect">
          <a:avLst>
            <a:gd name="adj" fmla="val 10000"/>
          </a:avLst>
        </a:prstGeom>
        <a:solidFill>
          <a:schemeClr val="accent2">
            <a:hueOff val="9170733"/>
            <a:satOff val="12311"/>
            <a:lumOff val="-24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WEB 3.0 - Inteligência</a:t>
          </a:r>
        </a:p>
      </dsp:txBody>
      <dsp:txXfrm>
        <a:off x="6158329" y="2879088"/>
        <a:ext cx="1877365" cy="719596"/>
      </dsp:txXfrm>
    </dsp:sp>
    <dsp:sp modelId="{6DC32D74-86A4-47CB-A515-6C1ECB6C8E64}">
      <dsp:nvSpPr>
        <dsp:cNvPr id="0" name=""/>
        <dsp:cNvSpPr/>
      </dsp:nvSpPr>
      <dsp:spPr>
        <a:xfrm>
          <a:off x="8480230" y="1455351"/>
          <a:ext cx="2162409" cy="17835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3756100"/>
              <a:satOff val="18466"/>
              <a:lumOff val="-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</dsp:txBody>
      <dsp:txXfrm>
        <a:off x="8521274" y="1878581"/>
        <a:ext cx="2080321" cy="1319261"/>
      </dsp:txXfrm>
    </dsp:sp>
    <dsp:sp modelId="{FC838F66-5752-4762-A5A6-234CC8DE1B48}">
      <dsp:nvSpPr>
        <dsp:cNvPr id="0" name=""/>
        <dsp:cNvSpPr/>
      </dsp:nvSpPr>
      <dsp:spPr>
        <a:xfrm>
          <a:off x="8960766" y="1073165"/>
          <a:ext cx="1922141" cy="764372"/>
        </a:xfrm>
        <a:prstGeom prst="roundRect">
          <a:avLst>
            <a:gd name="adj" fmla="val 10000"/>
          </a:avLst>
        </a:prstGeom>
        <a:solidFill>
          <a:schemeClr val="accent2">
            <a:hueOff val="13756100"/>
            <a:satOff val="18466"/>
            <a:lumOff val="-37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WEB 4.0</a:t>
          </a:r>
        </a:p>
      </dsp:txBody>
      <dsp:txXfrm>
        <a:off x="8983154" y="1095553"/>
        <a:ext cx="1877365" cy="719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8AD40-B006-40C9-9D03-9D4B0A729CC3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21313-6EBA-4D47-9290-05181805D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73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ifms.edu.br/campi/campus-navirai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 userDrawn="1"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807291" y="40126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4003" y="129946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6355" y="3159920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pic>
        <p:nvPicPr>
          <p:cNvPr id="31" name="Imagem 22">
            <a:extLst>
              <a:ext uri="{FF2B5EF4-FFF2-40B4-BE49-F238E27FC236}">
                <a16:creationId xmlns:a16="http://schemas.microsoft.com/office/drawing/2014/main" id="{9168FC48-DDDF-456E-938E-FB46418EB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920" y="105021"/>
            <a:ext cx="1344445" cy="134444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2CD009C-1743-4072-92AF-8049F2D4BCF6}"/>
              </a:ext>
            </a:extLst>
          </p:cNvPr>
          <p:cNvSpPr/>
          <p:nvPr/>
        </p:nvSpPr>
        <p:spPr>
          <a:xfrm>
            <a:off x="6238837" y="5516161"/>
            <a:ext cx="72098" cy="7230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D790B6D1-0DD4-47A9-8873-857C1E1D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71D3C75A-7313-4AC1-84D2-A4781B98FFDF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976AC9BE-0BBE-4EE0-8376-2EC2B985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0618" y="6227064"/>
            <a:ext cx="914400" cy="320040"/>
          </a:xfrm>
        </p:spPr>
        <p:txBody>
          <a:bodyPr/>
          <a:lstStyle/>
          <a:p>
            <a:fld id="{5AB50C0A-0E9D-4773-B3D5-4E39304EC59D}" type="slidenum">
              <a:rPr lang="pt-BR" smtClean="0"/>
              <a:t>‹nº›</a:t>
            </a:fld>
            <a:endParaRPr lang="pt-BR"/>
          </a:p>
        </p:txBody>
      </p:sp>
      <p:pic>
        <p:nvPicPr>
          <p:cNvPr id="15" name="Imagem 14" descr="Uma imagem contendo pessoa, mantendo, branco, foto&#10;&#10;Descrição gerada automaticamente">
            <a:extLst>
              <a:ext uri="{FF2B5EF4-FFF2-40B4-BE49-F238E27FC236}">
                <a16:creationId xmlns:a16="http://schemas.microsoft.com/office/drawing/2014/main" id="{3E4E6745-462F-461F-99E9-BF0710AB5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136" y="4945882"/>
            <a:ext cx="1601222" cy="160122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FB60CC-1DEE-4B02-BDA8-DAB53A1A61A3}"/>
              </a:ext>
            </a:extLst>
          </p:cNvPr>
          <p:cNvSpPr txBox="1"/>
          <p:nvPr/>
        </p:nvSpPr>
        <p:spPr>
          <a:xfrm>
            <a:off x="2884606" y="6065072"/>
            <a:ext cx="4382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/>
                </a:solidFill>
              </a:rPr>
              <a:t>caio.pinheiro</a:t>
            </a:r>
            <a:r>
              <a:rPr lang="pt-BR" sz="2000" dirty="0">
                <a:solidFill>
                  <a:schemeClr val="tx1"/>
                </a:solidFill>
              </a:rPr>
              <a:t>@</a:t>
            </a:r>
            <a:r>
              <a:rPr lang="pt-BR" sz="2000" dirty="0">
                <a:solidFill>
                  <a:schemeClr val="tx1"/>
                </a:solidFill>
                <a:latin typeface="+mj-lt"/>
              </a:rPr>
              <a:t>ifms.edu.br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68137CF-D90D-401B-BBD1-819082FD7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561" y="5551988"/>
            <a:ext cx="2021949" cy="554257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ADA1306E-EE29-4719-A8FD-0605913AB902}"/>
              </a:ext>
            </a:extLst>
          </p:cNvPr>
          <p:cNvSpPr txBox="1"/>
          <p:nvPr/>
        </p:nvSpPr>
        <p:spPr>
          <a:xfrm>
            <a:off x="6368383" y="6122592"/>
            <a:ext cx="4382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/>
                </a:solidFill>
                <a:latin typeface="+mj-lt"/>
                <a:hlinkClick r:id="rId5"/>
              </a:rPr>
              <a:t>http://www.ifms.edu.br/campi/campus-navirai</a:t>
            </a:r>
            <a:endParaRPr lang="pt-BR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7742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71D3C75A-7313-4AC1-84D2-A4781B98FFDF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0C0A-0E9D-4773-B3D5-4E39304EC5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23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71D3C75A-7313-4AC1-84D2-A4781B98FFDF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B50C0A-0E9D-4773-B3D5-4E39304EC5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0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572267" y="1091169"/>
            <a:ext cx="8188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356900"/>
            <a:ext cx="11360800" cy="72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2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71500" y="1249225"/>
            <a:ext cx="11360800" cy="513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213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2332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0639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0639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9792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  <a:defRPr sz="146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Char char="■"/>
              <a:defRPr sz="133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099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7252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/>
              <a:buChar char="○"/>
              <a:defRPr sz="106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6405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Roboto"/>
              <a:buChar char="■"/>
              <a:defRPr sz="93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42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16868" y="229000"/>
            <a:ext cx="10889287" cy="1107526"/>
            <a:chOff x="704075" y="1881784"/>
            <a:chExt cx="3668284" cy="3405405"/>
          </a:xfrm>
        </p:grpSpPr>
        <p:sp>
          <p:nvSpPr>
            <p:cNvPr id="28" name="Rectangle 27"/>
            <p:cNvSpPr/>
            <p:nvPr/>
          </p:nvSpPr>
          <p:spPr>
            <a:xfrm>
              <a:off x="704075" y="1881784"/>
              <a:ext cx="3668284" cy="4379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648" y="455332"/>
            <a:ext cx="10412477" cy="6823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51" y="1399622"/>
            <a:ext cx="10889287" cy="4694625"/>
          </a:xfrm>
          <a:solidFill>
            <a:schemeClr val="bg1"/>
          </a:solidFill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8488" y="6308960"/>
            <a:ext cx="9312275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82593" y="6317691"/>
            <a:ext cx="914400" cy="320040"/>
          </a:xfrm>
        </p:spPr>
        <p:txBody>
          <a:bodyPr/>
          <a:lstStyle/>
          <a:p>
            <a:fld id="{5AB50C0A-0E9D-4773-B3D5-4E39304EC5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15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8677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71D3C75A-7313-4AC1-84D2-A4781B98FFDF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B50C0A-0E9D-4773-B3D5-4E39304EC5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03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71D3C75A-7313-4AC1-84D2-A4781B98FFDF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B50C0A-0E9D-4773-B3D5-4E39304EC5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21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71D3C75A-7313-4AC1-84D2-A4781B98FFDF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0C0A-0E9D-4773-B3D5-4E39304EC5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16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71D3C75A-7313-4AC1-84D2-A4781B98FFDF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B50C0A-0E9D-4773-B3D5-4E39304EC5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6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71D3C75A-7313-4AC1-84D2-A4781B98FFDF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0C0A-0E9D-4773-B3D5-4E39304EC5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85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71D3C75A-7313-4AC1-84D2-A4781B98FFDF}" type="datetimeFigureOut">
              <a:rPr lang="pt-BR" smtClean="0"/>
              <a:t>09/01/2020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AB50C0A-0E9D-4773-B3D5-4E39304EC5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51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6266" y="359848"/>
            <a:ext cx="10588752" cy="1033018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266" y="1488557"/>
            <a:ext cx="10588752" cy="4563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9530175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0618" y="6227064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0C0A-0E9D-4773-B3D5-4E39304EC5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14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://commons.wikimedia.org/wiki/File:Emoji_u2753.sv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afari_(web_browser)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masswerk.at/googleBBS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emanticwikisun.sdf.unige.it/mediawiki/index.php/Interne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w3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W3C%C2%AE_Icon.sv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Linguagem de Apresentação e Estruturação de Conteúdos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Curso Técnico em Informática para Internet</a:t>
            </a:r>
          </a:p>
        </p:txBody>
      </p:sp>
    </p:spTree>
    <p:extLst>
      <p:ext uri="{BB962C8B-B14F-4D97-AF65-F5344CB8AC3E}">
        <p14:creationId xmlns:p14="http://schemas.microsoft.com/office/powerpoint/2010/main" val="188697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Evolução da WEB</a:t>
            </a:r>
          </a:p>
        </p:txBody>
      </p:sp>
      <p:graphicFrame>
        <p:nvGraphicFramePr>
          <p:cNvPr id="3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340349"/>
              </p:ext>
            </p:extLst>
          </p:nvPr>
        </p:nvGraphicFramePr>
        <p:xfrm>
          <a:off x="612775" y="1400175"/>
          <a:ext cx="10888663" cy="469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919E7865-947F-4254-857C-32F8431B622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657575" y="3333160"/>
            <a:ext cx="1081308" cy="108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2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" r="886"/>
          <a:stretch>
            <a:fillRect/>
          </a:stretch>
        </p:blipFill>
        <p:spPr/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Internet e Web, qual a diferença?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3E99425-7AA6-4703-BF03-DF7C628A3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86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Navegadores ( Browsers) </a:t>
            </a:r>
          </a:p>
        </p:txBody>
      </p:sp>
      <p:pic>
        <p:nvPicPr>
          <p:cNvPr id="4" name="Espaço Reservado para Conteúdo 3" descr="google chrome for windows google chrome os google chrome google chrome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118" y="2991446"/>
            <a:ext cx="1814486" cy="1117493"/>
          </a:xfrm>
        </p:spPr>
      </p:pic>
      <p:pic>
        <p:nvPicPr>
          <p:cNvPr id="5" name="Imagem 4" descr="File:Mozilla Firefox logo 2013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56" y="2924190"/>
            <a:ext cx="1181092" cy="1252006"/>
          </a:xfrm>
          <a:prstGeom prst="rect">
            <a:avLst/>
          </a:prstGeom>
        </p:spPr>
      </p:pic>
      <p:pic>
        <p:nvPicPr>
          <p:cNvPr id="6" name="Imagem 5" descr="File:Internet Explorer 9 icon.sv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182" y="2731313"/>
            <a:ext cx="1421315" cy="1421315"/>
          </a:xfrm>
          <a:prstGeom prst="rect">
            <a:avLst/>
          </a:prstGeom>
        </p:spPr>
      </p:pic>
      <p:pic>
        <p:nvPicPr>
          <p:cNvPr id="7" name="Imagem 6" descr="File:Microsoft Edge logo.svg - Wikipedi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385" y="3051206"/>
            <a:ext cx="1029746" cy="111749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576606" y="4321674"/>
            <a:ext cx="196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GOOGLE CHROME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930016" y="4316223"/>
            <a:ext cx="196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MOZILLA FIREFOX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894454" y="4321674"/>
            <a:ext cx="235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INTERNET EXPLORER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9571722" y="4317087"/>
            <a:ext cx="203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MICROSOFT EDGE</a:t>
            </a:r>
          </a:p>
        </p:txBody>
      </p:sp>
      <p:pic>
        <p:nvPicPr>
          <p:cNvPr id="14" name="Imagem 13" descr="windows-10-logo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696" y="4585953"/>
            <a:ext cx="1934066" cy="1208791"/>
          </a:xfrm>
          <a:prstGeom prst="rect">
            <a:avLst/>
          </a:prstGeom>
        </p:spPr>
      </p:pic>
      <p:sp>
        <p:nvSpPr>
          <p:cNvPr id="15" name="Símbolo de &quot;Não Permitido&quot; 14"/>
          <p:cNvSpPr/>
          <p:nvPr/>
        </p:nvSpPr>
        <p:spPr>
          <a:xfrm>
            <a:off x="6918358" y="2656422"/>
            <a:ext cx="2032014" cy="1808674"/>
          </a:xfrm>
          <a:prstGeom prst="noSmoking">
            <a:avLst>
              <a:gd name="adj" fmla="val 792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D91108F-7B37-458B-A84E-327FA9E120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26141" y="3027733"/>
            <a:ext cx="1257244" cy="125200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5766B4C-EF28-44B1-A644-3EFC7FD691CA}"/>
              </a:ext>
            </a:extLst>
          </p:cNvPr>
          <p:cNvSpPr txBox="1"/>
          <p:nvPr/>
        </p:nvSpPr>
        <p:spPr>
          <a:xfrm>
            <a:off x="886415" y="4316223"/>
            <a:ext cx="14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298231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Tecnologias para o desenvolvimento de Sites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C6EBE5-62E8-448D-ABFA-7F61B91F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: Cantos Arredondados 5"/>
          <p:cNvSpPr/>
          <p:nvPr/>
        </p:nvSpPr>
        <p:spPr>
          <a:xfrm>
            <a:off x="551783" y="2450805"/>
            <a:ext cx="3232298" cy="3136604"/>
          </a:xfrm>
          <a:prstGeom prst="roundRect">
            <a:avLst/>
          </a:prstGeom>
          <a:gradFill flip="none" rotWithShape="1">
            <a:gsLst>
              <a:gs pos="0">
                <a:srgbClr val="E44D26">
                  <a:tint val="66000"/>
                  <a:satMod val="160000"/>
                </a:srgbClr>
              </a:gs>
              <a:gs pos="50000">
                <a:srgbClr val="E44D26">
                  <a:tint val="44500"/>
                  <a:satMod val="160000"/>
                </a:srgbClr>
              </a:gs>
              <a:gs pos="100000">
                <a:srgbClr val="E44D2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/>
          <p:cNvSpPr/>
          <p:nvPr/>
        </p:nvSpPr>
        <p:spPr>
          <a:xfrm>
            <a:off x="4329578" y="2450805"/>
            <a:ext cx="3232298" cy="3136604"/>
          </a:xfrm>
          <a:prstGeom prst="roundRect">
            <a:avLst/>
          </a:prstGeom>
          <a:gradFill flip="none" rotWithShape="1">
            <a:gsLst>
              <a:gs pos="0">
                <a:srgbClr val="0170BA">
                  <a:tint val="66000"/>
                  <a:satMod val="160000"/>
                </a:srgbClr>
              </a:gs>
              <a:gs pos="50000">
                <a:srgbClr val="0170BA">
                  <a:tint val="44500"/>
                  <a:satMod val="160000"/>
                </a:srgbClr>
              </a:gs>
              <a:gs pos="100000">
                <a:srgbClr val="0170BA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/>
          <p:cNvSpPr/>
          <p:nvPr/>
        </p:nvSpPr>
        <p:spPr>
          <a:xfrm>
            <a:off x="8107373" y="2450805"/>
            <a:ext cx="3232298" cy="3136604"/>
          </a:xfrm>
          <a:prstGeom prst="roundRect">
            <a:avLst/>
          </a:prstGeom>
          <a:gradFill flip="none" rotWithShape="1">
            <a:gsLst>
              <a:gs pos="0">
                <a:srgbClr val="D6BA32">
                  <a:tint val="66000"/>
                  <a:satMod val="160000"/>
                </a:srgbClr>
              </a:gs>
              <a:gs pos="50000">
                <a:srgbClr val="D6BA32">
                  <a:tint val="44500"/>
                  <a:satMod val="160000"/>
                </a:srgbClr>
              </a:gs>
              <a:gs pos="100000">
                <a:srgbClr val="D6BA32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Espaço Reservado para Conteúdo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77" y="2706740"/>
            <a:ext cx="1670741" cy="1670741"/>
          </a:xfrm>
          <a:prstGeom prst="rect">
            <a:avLst/>
          </a:prstGeom>
        </p:spPr>
      </p:pic>
      <p:pic>
        <p:nvPicPr>
          <p:cNvPr id="10" name="Espaço Reservado para Conteúdo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868" y="2800258"/>
            <a:ext cx="1057718" cy="148370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114" y="2737685"/>
            <a:ext cx="1602858" cy="160285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102732" y="4633416"/>
            <a:ext cx="1906869" cy="523220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CONTEÚDO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666787" y="4627422"/>
            <a:ext cx="2557880" cy="523220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APRESENTAÇÃO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8259727" y="4627422"/>
            <a:ext cx="3064557" cy="523220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COMPORTAMENTO</a:t>
            </a:r>
          </a:p>
        </p:txBody>
      </p:sp>
    </p:spTree>
    <p:extLst>
      <p:ext uri="{BB962C8B-B14F-4D97-AF65-F5344CB8AC3E}">
        <p14:creationId xmlns:p14="http://schemas.microsoft.com/office/powerpoint/2010/main" val="370683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Internet – O que é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019532" y="1459347"/>
            <a:ext cx="8596668" cy="4467716"/>
          </a:xfrm>
        </p:spPr>
        <p:txBody>
          <a:bodyPr>
            <a:normAutofit/>
          </a:bodyPr>
          <a:lstStyle/>
          <a:p>
            <a:r>
              <a:rPr lang="pt-BR" sz="2800" dirty="0"/>
              <a:t>Rede capaz de interligar computadores independente de sua localização geográfica.</a:t>
            </a:r>
          </a:p>
        </p:txBody>
      </p:sp>
    </p:spTree>
    <p:extLst>
      <p:ext uri="{BB962C8B-B14F-4D97-AF65-F5344CB8AC3E}">
        <p14:creationId xmlns:p14="http://schemas.microsoft.com/office/powerpoint/2010/main" val="306701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Internet – Quando Surgiu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56952" y="1874984"/>
            <a:ext cx="11139055" cy="4467716"/>
          </a:xfrm>
        </p:spPr>
        <p:txBody>
          <a:bodyPr>
            <a:normAutofit/>
          </a:bodyPr>
          <a:lstStyle/>
          <a:p>
            <a:r>
              <a:rPr lang="pt-BR" sz="2800" dirty="0"/>
              <a:t>Desenvolvida em 1969 pela ARPA</a:t>
            </a:r>
          </a:p>
          <a:p>
            <a:r>
              <a:rPr lang="en-US" sz="2800" dirty="0"/>
              <a:t>(Advanced Research Projects Agency – </a:t>
            </a:r>
            <a:r>
              <a:rPr lang="en-US" sz="2800" dirty="0" err="1"/>
              <a:t>órgão</a:t>
            </a:r>
            <a:endParaRPr lang="en-US" sz="2800" dirty="0"/>
          </a:p>
          <a:p>
            <a:r>
              <a:rPr lang="pt-BR" sz="2800" dirty="0"/>
              <a:t>militar).</a:t>
            </a:r>
          </a:p>
          <a:p>
            <a:r>
              <a:rPr lang="pt-BR" sz="2800" dirty="0"/>
              <a:t> Primeiro nome – ARPANET.</a:t>
            </a:r>
          </a:p>
        </p:txBody>
      </p:sp>
    </p:spTree>
    <p:extLst>
      <p:ext uri="{BB962C8B-B14F-4D97-AF65-F5344CB8AC3E}">
        <p14:creationId xmlns:p14="http://schemas.microsoft.com/office/powerpoint/2010/main" val="388426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Internet – O que era possível</a:t>
            </a:r>
            <a:br>
              <a:rPr lang="pt-BR" b="1" dirty="0"/>
            </a:br>
            <a:r>
              <a:rPr lang="pt-BR" b="1" dirty="0"/>
              <a:t> fazer?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Enviar textos, textos e mais textos...</a:t>
            </a:r>
          </a:p>
          <a:p>
            <a:r>
              <a:rPr lang="pt-BR" sz="2800" dirty="0">
                <a:hlinkClick r:id="rId2"/>
              </a:rPr>
              <a:t>https://www.masswerk.at/googleBBS/</a:t>
            </a:r>
            <a:endParaRPr lang="pt-BR" sz="2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60B20B-FBF2-40B2-A4C8-2BAC539B4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303" y="2519917"/>
            <a:ext cx="5353573" cy="33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6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Internet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56952" y="1874984"/>
            <a:ext cx="11139055" cy="446771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sz="4400" dirty="0"/>
              <a:t>Em 1971 Ray </a:t>
            </a:r>
            <a:r>
              <a:rPr lang="pt-BR" sz="4400" dirty="0" err="1"/>
              <a:t>Tomlinson</a:t>
            </a:r>
            <a:r>
              <a:rPr lang="pt-BR" sz="4400" dirty="0"/>
              <a:t> atribui o primeiro </a:t>
            </a:r>
            <a:r>
              <a:rPr lang="pt-BR" sz="4400" dirty="0" err="1"/>
              <a:t>email</a:t>
            </a:r>
            <a:r>
              <a:rPr lang="pt-BR" sz="4400" dirty="0"/>
              <a:t>.</a:t>
            </a:r>
          </a:p>
          <a:p>
            <a:pPr algn="just"/>
            <a:r>
              <a:rPr lang="pt-BR" sz="4400" dirty="0"/>
              <a:t>Três anos mais tarde, o cientista </a:t>
            </a:r>
            <a:r>
              <a:rPr lang="pt-BR" sz="4400" dirty="0" err="1"/>
              <a:t>Vinton</a:t>
            </a:r>
            <a:r>
              <a:rPr lang="pt-BR" sz="4400" dirty="0"/>
              <a:t> </a:t>
            </a:r>
            <a:r>
              <a:rPr lang="pt-BR" sz="4400" dirty="0" err="1"/>
              <a:t>Cerf</a:t>
            </a:r>
            <a:endParaRPr lang="pt-BR" sz="4400" dirty="0"/>
          </a:p>
          <a:p>
            <a:pPr marL="0" indent="0" algn="just">
              <a:buNone/>
            </a:pPr>
            <a:r>
              <a:rPr lang="pt-BR" sz="4400" dirty="0"/>
              <a:t>utiliza a palavra INTERNET, referenciando-se</a:t>
            </a:r>
          </a:p>
          <a:p>
            <a:pPr marL="0" indent="0" algn="just">
              <a:buNone/>
            </a:pPr>
            <a:r>
              <a:rPr lang="pt-BR" sz="4400" dirty="0"/>
              <a:t>ao TCP (</a:t>
            </a:r>
            <a:r>
              <a:rPr lang="pt-BR" sz="4400" b="1" dirty="0" err="1"/>
              <a:t>Transmission</a:t>
            </a:r>
            <a:r>
              <a:rPr lang="pt-BR" sz="4400" b="1" dirty="0"/>
              <a:t> </a:t>
            </a:r>
            <a:r>
              <a:rPr lang="pt-BR" sz="4400" b="1" dirty="0" err="1"/>
              <a:t>Control</a:t>
            </a:r>
            <a:r>
              <a:rPr lang="pt-BR" sz="4400" b="1" dirty="0"/>
              <a:t> </a:t>
            </a:r>
            <a:r>
              <a:rPr lang="pt-BR" sz="4400" b="1" dirty="0" err="1"/>
              <a:t>Protocol</a:t>
            </a:r>
            <a:r>
              <a:rPr lang="pt-BR" sz="4400" b="1" dirty="0"/>
              <a:t>)</a:t>
            </a:r>
          </a:p>
          <a:p>
            <a:pPr algn="just"/>
            <a:r>
              <a:rPr lang="pt-BR" sz="4400" dirty="0"/>
              <a:t> Por muitos anos esse sistema permaneceu</a:t>
            </a:r>
          </a:p>
          <a:p>
            <a:pPr marL="0" indent="0" algn="just">
              <a:buNone/>
            </a:pPr>
            <a:r>
              <a:rPr lang="pt-BR" sz="4400" dirty="0"/>
              <a:t>restrito ao uso militar e acadêmico.</a:t>
            </a:r>
          </a:p>
        </p:txBody>
      </p:sp>
    </p:spTree>
    <p:extLst>
      <p:ext uri="{BB962C8B-B14F-4D97-AF65-F5344CB8AC3E}">
        <p14:creationId xmlns:p14="http://schemas.microsoft.com/office/powerpoint/2010/main" val="287302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r="10748" b="-2"/>
          <a:stretch/>
        </p:blipFill>
        <p:spPr>
          <a:xfrm>
            <a:off x="3179221" y="457200"/>
            <a:ext cx="1315056" cy="17466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 nasce a </a:t>
            </a:r>
            <a:br>
              <a:rPr lang="pt-BR" dirty="0"/>
            </a:br>
            <a:r>
              <a:rPr lang="pt-BR" dirty="0"/>
              <a:t>Word </a:t>
            </a:r>
            <a:r>
              <a:rPr lang="pt-BR" dirty="0" err="1"/>
              <a:t>Wide</a:t>
            </a:r>
            <a:r>
              <a:rPr lang="pt-BR" dirty="0"/>
              <a:t> Web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4927762"/>
          </a:xfrm>
        </p:spPr>
        <p:txBody>
          <a:bodyPr>
            <a:normAutofit/>
          </a:bodyPr>
          <a:lstStyle/>
          <a:p>
            <a:r>
              <a:rPr lang="pt-BR" sz="2400" dirty="0"/>
              <a:t>1989 – Tim Berners-Lee, físico e pesquisador do CERN (Centro europeu para pesquisa nuclear) criou a WWW.</a:t>
            </a:r>
          </a:p>
          <a:p>
            <a:r>
              <a:rPr lang="pt-BR" sz="2400" dirty="0"/>
              <a:t>Utilizava o conceito de hipertexto.</a:t>
            </a:r>
          </a:p>
          <a:p>
            <a:r>
              <a:rPr lang="pt-BR" sz="2400" dirty="0"/>
              <a:t>A internet passa a ficar interessante;</a:t>
            </a:r>
          </a:p>
          <a:p>
            <a:r>
              <a:rPr lang="pt-BR" sz="2400" dirty="0"/>
              <a:t> Quebra o padrão linear de textos;</a:t>
            </a:r>
          </a:p>
          <a:p>
            <a:r>
              <a:rPr lang="pt-BR" sz="2400" dirty="0"/>
              <a:t>Inicia-se a utilização de textos auxiliares, áudio e vídeo.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75D9182-560D-4FDA-B33A-737649574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25993" y="4343464"/>
            <a:ext cx="3795526" cy="251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/>
              <a:t>Aparecem os primeiros Navegadores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 1993, Marc </a:t>
            </a:r>
            <a:r>
              <a:rPr lang="pt-BR" sz="2800" dirty="0" err="1"/>
              <a:t>Andeerssen</a:t>
            </a:r>
            <a:r>
              <a:rPr lang="pt-BR" sz="2800" dirty="0"/>
              <a:t> lança o browser (navegador) </a:t>
            </a:r>
            <a:r>
              <a:rPr lang="pt-BR" sz="2800" dirty="0" err="1"/>
              <a:t>Mosaic</a:t>
            </a:r>
            <a:r>
              <a:rPr lang="pt-BR" sz="2800" dirty="0"/>
              <a:t>.</a:t>
            </a:r>
          </a:p>
          <a:p>
            <a:r>
              <a:rPr lang="pt-BR" sz="2800" dirty="0"/>
              <a:t> 1995, </a:t>
            </a:r>
            <a:r>
              <a:rPr lang="pt-BR" sz="2800" dirty="0" err="1"/>
              <a:t>Andeerssen</a:t>
            </a:r>
            <a:r>
              <a:rPr lang="pt-BR" sz="2800" dirty="0"/>
              <a:t> desenvolve o Netscape </a:t>
            </a:r>
            <a:r>
              <a:rPr lang="pt-BR" sz="2800" dirty="0" err="1"/>
              <a:t>Navigator</a:t>
            </a:r>
            <a:r>
              <a:rPr lang="pt-BR" sz="2800" dirty="0"/>
              <a:t>.</a:t>
            </a:r>
          </a:p>
          <a:p>
            <a:r>
              <a:rPr lang="pt-BR" sz="2800" dirty="0"/>
              <a:t> Perdendo o posto, anos depois, para o Internet</a:t>
            </a:r>
          </a:p>
          <a:p>
            <a:r>
              <a:rPr lang="pt-BR" sz="2800" dirty="0"/>
              <a:t>Explorer da Microsoft.</a:t>
            </a:r>
          </a:p>
        </p:txBody>
      </p:sp>
    </p:spTree>
    <p:extLst>
      <p:ext uri="{BB962C8B-B14F-4D97-AF65-F5344CB8AC3E}">
        <p14:creationId xmlns:p14="http://schemas.microsoft.com/office/powerpoint/2010/main" val="168369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W3C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Em</a:t>
            </a:r>
            <a:r>
              <a:rPr lang="en-US" sz="3200" dirty="0"/>
              <a:t> 1994, surge o W3C (World Wide Web </a:t>
            </a:r>
            <a:r>
              <a:rPr lang="pt-BR" sz="3200" dirty="0"/>
              <a:t>Consortium)</a:t>
            </a:r>
          </a:p>
          <a:p>
            <a:r>
              <a:rPr lang="pt-BR" sz="3200" dirty="0"/>
              <a:t> Organização voltada para o desenvolvimento da web.</a:t>
            </a:r>
          </a:p>
          <a:p>
            <a:r>
              <a:rPr lang="pt-BR" sz="3200" dirty="0"/>
              <a:t> </a:t>
            </a:r>
            <a:r>
              <a:rPr lang="pt-BR" sz="3200" dirty="0">
                <a:hlinkClick r:id="rId2"/>
              </a:rPr>
              <a:t>http://www.w3.org/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D712A7-4DED-4315-9B07-3476C2807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30797" y="4139941"/>
            <a:ext cx="3870641" cy="263687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9DBA5A9-22BB-44BB-9A03-51D3FE85988F}"/>
              </a:ext>
            </a:extLst>
          </p:cNvPr>
          <p:cNvSpPr txBox="1"/>
          <p:nvPr/>
        </p:nvSpPr>
        <p:spPr>
          <a:xfrm>
            <a:off x="7630797" y="6918893"/>
            <a:ext cx="3870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4" tooltip="http://commons.wikimedia.org/wiki/File:W3C%C2%AE_Icon.svg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5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9466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Mas Surgem os primeiros problemas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 rede já contava com milhares de páginas.</a:t>
            </a:r>
          </a:p>
          <a:p>
            <a:r>
              <a:rPr lang="pt-BR" sz="2800" dirty="0"/>
              <a:t> O grande desafio dos internautas (desafio este maior que hoje) era encontrar as informações desejadas.</a:t>
            </a:r>
          </a:p>
          <a:p>
            <a:r>
              <a:rPr lang="pt-BR" sz="2800" dirty="0"/>
              <a:t> Surgem as Ferramentas de Busca!!!</a:t>
            </a:r>
          </a:p>
          <a:p>
            <a:r>
              <a:rPr lang="pt-BR" sz="2800" dirty="0"/>
              <a:t> 1994, David Filo e Jerry Yang criam o YAHOO.</a:t>
            </a:r>
          </a:p>
        </p:txBody>
      </p:sp>
    </p:spTree>
    <p:extLst>
      <p:ext uri="{BB962C8B-B14F-4D97-AF65-F5344CB8AC3E}">
        <p14:creationId xmlns:p14="http://schemas.microsoft.com/office/powerpoint/2010/main" val="281175920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IFM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42A14A"/>
      </a:accent1>
      <a:accent2>
        <a:srgbClr val="57BD66"/>
      </a:accent2>
      <a:accent3>
        <a:srgbClr val="CF3237"/>
      </a:accent3>
      <a:accent4>
        <a:srgbClr val="E07A7C"/>
      </a:accent4>
      <a:accent5>
        <a:srgbClr val="581A2C"/>
      </a:accent5>
      <a:accent6>
        <a:srgbClr val="A55169"/>
      </a:accent6>
      <a:hlink>
        <a:srgbClr val="7CDE25"/>
      </a:hlink>
      <a:folHlink>
        <a:srgbClr val="BCE8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 Slide 2019" id="{26750809-7123-4B40-BD6F-BD63D5AAB58C}" vid="{3C842D47-208D-4C02-AF20-E0401136B98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Slide 2019</Template>
  <TotalTime>226</TotalTime>
  <Words>396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Montserrat</vt:lpstr>
      <vt:lpstr>Roboto</vt:lpstr>
      <vt:lpstr>Wingdings</vt:lpstr>
      <vt:lpstr>Atlas</vt:lpstr>
      <vt:lpstr>Linguagem de Apresentação e Estruturação de Conteúdos I</vt:lpstr>
      <vt:lpstr>Internet – O que é</vt:lpstr>
      <vt:lpstr>Internet – Quando Surgiu</vt:lpstr>
      <vt:lpstr>Internet – O que era possível  fazer?</vt:lpstr>
      <vt:lpstr>Internet</vt:lpstr>
      <vt:lpstr>E nasce a  Word Wide Web</vt:lpstr>
      <vt:lpstr>Aparecem os primeiros Navegadores</vt:lpstr>
      <vt:lpstr>W3C</vt:lpstr>
      <vt:lpstr>Mas Surgem os primeiros problemas</vt:lpstr>
      <vt:lpstr>Evolução da WEB</vt:lpstr>
      <vt:lpstr>Internet e Web, qual a diferença?</vt:lpstr>
      <vt:lpstr>Navegadores ( Browsers) </vt:lpstr>
      <vt:lpstr>Tecnologias para o desenvolvimento de Sites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 de Interface para WEB</dc:title>
  <dc:creator>Caio Maqueise Alécio Pinheiro</dc:creator>
  <cp:lastModifiedBy>Caio Maqueise Alécio Pinheiro</cp:lastModifiedBy>
  <cp:revision>26</cp:revision>
  <dcterms:created xsi:type="dcterms:W3CDTF">2015-02-09T00:56:50Z</dcterms:created>
  <dcterms:modified xsi:type="dcterms:W3CDTF">2020-01-09T14:53:34Z</dcterms:modified>
</cp:coreProperties>
</file>