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20"/>
  </p:notesMasterIdLst>
  <p:sldIdLst>
    <p:sldId id="256" r:id="rId2"/>
    <p:sldId id="260" r:id="rId3"/>
    <p:sldId id="258" r:id="rId4"/>
    <p:sldId id="259" r:id="rId5"/>
    <p:sldId id="257" r:id="rId6"/>
    <p:sldId id="261" r:id="rId7"/>
    <p:sldId id="262" r:id="rId8"/>
    <p:sldId id="272" r:id="rId9"/>
    <p:sldId id="266" r:id="rId10"/>
    <p:sldId id="267" r:id="rId11"/>
    <p:sldId id="268" r:id="rId12"/>
    <p:sldId id="269" r:id="rId13"/>
    <p:sldId id="270" r:id="rId14"/>
    <p:sldId id="271" r:id="rId15"/>
    <p:sldId id="274" r:id="rId16"/>
    <p:sldId id="275" r:id="rId17"/>
    <p:sldId id="276"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506F08-A173-4C0F-B6A1-60CC034FABA3}" v="68" dt="2020-02-18T01:05:30.5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o Maqueise Alécio Pinheiro" userId="85c109d62247bb25" providerId="LiveId" clId="{8D506F08-A173-4C0F-B6A1-60CC034FABA3}"/>
    <pc:docChg chg="custSel addSld delSld modSld modMainMaster">
      <pc:chgData name="Caio Maqueise Alécio Pinheiro" userId="85c109d62247bb25" providerId="LiveId" clId="{8D506F08-A173-4C0F-B6A1-60CC034FABA3}" dt="2020-02-18T01:05:30.541" v="275" actId="207"/>
      <pc:docMkLst>
        <pc:docMk/>
      </pc:docMkLst>
      <pc:sldChg chg="modSp mod">
        <pc:chgData name="Caio Maqueise Alécio Pinheiro" userId="85c109d62247bb25" providerId="LiveId" clId="{8D506F08-A173-4C0F-B6A1-60CC034FABA3}" dt="2020-02-18T00:25:50.828" v="51"/>
        <pc:sldMkLst>
          <pc:docMk/>
          <pc:sldMk cId="3302438112" sldId="256"/>
        </pc:sldMkLst>
        <pc:spChg chg="mod">
          <ac:chgData name="Caio Maqueise Alécio Pinheiro" userId="85c109d62247bb25" providerId="LiveId" clId="{8D506F08-A173-4C0F-B6A1-60CC034FABA3}" dt="2020-02-18T00:25:50.828" v="51"/>
          <ac:spMkLst>
            <pc:docMk/>
            <pc:sldMk cId="3302438112" sldId="256"/>
            <ac:spMk id="2" creationId="{7F8EEE6D-9D24-4A91-A087-71FC36DF204E}"/>
          </ac:spMkLst>
        </pc:spChg>
      </pc:sldChg>
      <pc:sldChg chg="modSp mod">
        <pc:chgData name="Caio Maqueise Alécio Pinheiro" userId="85c109d62247bb25" providerId="LiveId" clId="{8D506F08-A173-4C0F-B6A1-60CC034FABA3}" dt="2020-02-18T00:52:15.192" v="145" actId="27636"/>
        <pc:sldMkLst>
          <pc:docMk/>
          <pc:sldMk cId="2147123285" sldId="257"/>
        </pc:sldMkLst>
        <pc:spChg chg="mod">
          <ac:chgData name="Caio Maqueise Alécio Pinheiro" userId="85c109d62247bb25" providerId="LiveId" clId="{8D506F08-A173-4C0F-B6A1-60CC034FABA3}" dt="2020-02-18T00:52:15.192" v="145" actId="27636"/>
          <ac:spMkLst>
            <pc:docMk/>
            <pc:sldMk cId="2147123285" sldId="257"/>
            <ac:spMk id="2" creationId="{B8B682FC-7FE5-43DF-A0C6-C9A01C20F92C}"/>
          </ac:spMkLst>
        </pc:spChg>
      </pc:sldChg>
      <pc:sldChg chg="modSp mod">
        <pc:chgData name="Caio Maqueise Alécio Pinheiro" userId="85c109d62247bb25" providerId="LiveId" clId="{8D506F08-A173-4C0F-B6A1-60CC034FABA3}" dt="2020-02-18T00:52:15.220" v="146" actId="27636"/>
        <pc:sldMkLst>
          <pc:docMk/>
          <pc:sldMk cId="2335245678" sldId="261"/>
        </pc:sldMkLst>
        <pc:spChg chg="mod">
          <ac:chgData name="Caio Maqueise Alécio Pinheiro" userId="85c109d62247bb25" providerId="LiveId" clId="{8D506F08-A173-4C0F-B6A1-60CC034FABA3}" dt="2020-02-18T00:52:15.220" v="146" actId="27636"/>
          <ac:spMkLst>
            <pc:docMk/>
            <pc:sldMk cId="2335245678" sldId="261"/>
            <ac:spMk id="2" creationId="{B8B682FC-7FE5-43DF-A0C6-C9A01C20F92C}"/>
          </ac:spMkLst>
        </pc:spChg>
      </pc:sldChg>
      <pc:sldChg chg="modSp mod">
        <pc:chgData name="Caio Maqueise Alécio Pinheiro" userId="85c109d62247bb25" providerId="LiveId" clId="{8D506F08-A173-4C0F-B6A1-60CC034FABA3}" dt="2020-02-18T00:55:32.118" v="159" actId="1076"/>
        <pc:sldMkLst>
          <pc:docMk/>
          <pc:sldMk cId="0" sldId="266"/>
        </pc:sldMkLst>
        <pc:spChg chg="mod">
          <ac:chgData name="Caio Maqueise Alécio Pinheiro" userId="85c109d62247bb25" providerId="LiveId" clId="{8D506F08-A173-4C0F-B6A1-60CC034FABA3}" dt="2020-02-18T00:55:32.118" v="159" actId="1076"/>
          <ac:spMkLst>
            <pc:docMk/>
            <pc:sldMk cId="0" sldId="266"/>
            <ac:spMk id="201" creationId="{00000000-0000-0000-0000-000000000000}"/>
          </ac:spMkLst>
        </pc:spChg>
        <pc:cxnChg chg="mod">
          <ac:chgData name="Caio Maqueise Alécio Pinheiro" userId="85c109d62247bb25" providerId="LiveId" clId="{8D506F08-A173-4C0F-B6A1-60CC034FABA3}" dt="2020-02-18T00:55:32.118" v="159" actId="1076"/>
          <ac:cxnSpMkLst>
            <pc:docMk/>
            <pc:sldMk cId="0" sldId="266"/>
            <ac:cxnSpMk id="202" creationId="{00000000-0000-0000-0000-000000000000}"/>
          </ac:cxnSpMkLst>
        </pc:cxnChg>
      </pc:sldChg>
      <pc:sldChg chg="modSp mod">
        <pc:chgData name="Caio Maqueise Alécio Pinheiro" userId="85c109d62247bb25" providerId="LiveId" clId="{8D506F08-A173-4C0F-B6A1-60CC034FABA3}" dt="2020-02-18T00:56:20.738" v="163" actId="1076"/>
        <pc:sldMkLst>
          <pc:docMk/>
          <pc:sldMk cId="1731941438" sldId="272"/>
        </pc:sldMkLst>
        <pc:spChg chg="mod">
          <ac:chgData name="Caio Maqueise Alécio Pinheiro" userId="85c109d62247bb25" providerId="LiveId" clId="{8D506F08-A173-4C0F-B6A1-60CC034FABA3}" dt="2020-02-18T00:52:15.236" v="147" actId="27636"/>
          <ac:spMkLst>
            <pc:docMk/>
            <pc:sldMk cId="1731941438" sldId="272"/>
            <ac:spMk id="2" creationId="{FFCB1D96-5D5E-432E-8390-26C2D37A6571}"/>
          </ac:spMkLst>
        </pc:spChg>
        <pc:spChg chg="mod">
          <ac:chgData name="Caio Maqueise Alécio Pinheiro" userId="85c109d62247bb25" providerId="LiveId" clId="{8D506F08-A173-4C0F-B6A1-60CC034FABA3}" dt="2020-02-18T00:56:20.738" v="163" actId="1076"/>
          <ac:spMkLst>
            <pc:docMk/>
            <pc:sldMk cId="1731941438" sldId="272"/>
            <ac:spMk id="11" creationId="{64CE8C4C-708F-4302-A954-2A815028A362}"/>
          </ac:spMkLst>
        </pc:spChg>
      </pc:sldChg>
      <pc:sldChg chg="addSp delSp modSp mod">
        <pc:chgData name="Caio Maqueise Alécio Pinheiro" userId="85c109d62247bb25" providerId="LiveId" clId="{8D506F08-A173-4C0F-B6A1-60CC034FABA3}" dt="2020-02-18T01:04:53.220" v="268"/>
        <pc:sldMkLst>
          <pc:docMk/>
          <pc:sldMk cId="3153906365" sldId="273"/>
        </pc:sldMkLst>
        <pc:spChg chg="mod">
          <ac:chgData name="Caio Maqueise Alécio Pinheiro" userId="85c109d62247bb25" providerId="LiveId" clId="{8D506F08-A173-4C0F-B6A1-60CC034FABA3}" dt="2020-02-18T01:04:53.220" v="268"/>
          <ac:spMkLst>
            <pc:docMk/>
            <pc:sldMk cId="3153906365" sldId="273"/>
            <ac:spMk id="2" creationId="{166E41C8-5D2C-481F-8E4D-6977F061945E}"/>
          </ac:spMkLst>
        </pc:spChg>
        <pc:spChg chg="mod">
          <ac:chgData name="Caio Maqueise Alécio Pinheiro" userId="85c109d62247bb25" providerId="LiveId" clId="{8D506F08-A173-4C0F-B6A1-60CC034FABA3}" dt="2020-02-18T01:04:44.161" v="267" actId="20577"/>
          <ac:spMkLst>
            <pc:docMk/>
            <pc:sldMk cId="3153906365" sldId="273"/>
            <ac:spMk id="3" creationId="{13757C12-B0CD-4EFF-BE94-50E47A96F5B5}"/>
          </ac:spMkLst>
        </pc:spChg>
        <pc:spChg chg="add del">
          <ac:chgData name="Caio Maqueise Alécio Pinheiro" userId="85c109d62247bb25" providerId="LiveId" clId="{8D506F08-A173-4C0F-B6A1-60CC034FABA3}" dt="2020-02-14T19:05:11.170" v="44"/>
          <ac:spMkLst>
            <pc:docMk/>
            <pc:sldMk cId="3153906365" sldId="273"/>
            <ac:spMk id="4" creationId="{69A5F59D-E761-48DF-BAFE-96E50F9EDBCB}"/>
          </ac:spMkLst>
        </pc:spChg>
      </pc:sldChg>
      <pc:sldChg chg="addSp delSp modSp add mod">
        <pc:chgData name="Caio Maqueise Alécio Pinheiro" userId="85c109d62247bb25" providerId="LiveId" clId="{8D506F08-A173-4C0F-B6A1-60CC034FABA3}" dt="2020-02-18T00:56:05.255" v="162" actId="1076"/>
        <pc:sldMkLst>
          <pc:docMk/>
          <pc:sldMk cId="224043267" sldId="274"/>
        </pc:sldMkLst>
        <pc:spChg chg="mod">
          <ac:chgData name="Caio Maqueise Alécio Pinheiro" userId="85c109d62247bb25" providerId="LiveId" clId="{8D506F08-A173-4C0F-B6A1-60CC034FABA3}" dt="2020-02-18T00:56:03.753" v="161"/>
          <ac:spMkLst>
            <pc:docMk/>
            <pc:sldMk cId="224043267" sldId="274"/>
            <ac:spMk id="2" creationId="{1DD8D3EC-1120-4B9B-996B-7FCF335AE426}"/>
          </ac:spMkLst>
        </pc:spChg>
        <pc:spChg chg="add del mod">
          <ac:chgData name="Caio Maqueise Alécio Pinheiro" userId="85c109d62247bb25" providerId="LiveId" clId="{8D506F08-A173-4C0F-B6A1-60CC034FABA3}" dt="2020-02-18T00:30:19.491" v="80" actId="931"/>
          <ac:spMkLst>
            <pc:docMk/>
            <pc:sldMk cId="224043267" sldId="274"/>
            <ac:spMk id="3" creationId="{3B2B9509-1C72-4E7A-AC6F-6B611BB7E851}"/>
          </ac:spMkLst>
        </pc:spChg>
        <pc:spChg chg="add del">
          <ac:chgData name="Caio Maqueise Alécio Pinheiro" userId="85c109d62247bb25" providerId="LiveId" clId="{8D506F08-A173-4C0F-B6A1-60CC034FABA3}" dt="2020-02-18T00:28:46.779" v="72"/>
          <ac:spMkLst>
            <pc:docMk/>
            <pc:sldMk cId="224043267" sldId="274"/>
            <ac:spMk id="4" creationId="{23496C54-BB68-4346-92A9-077B238E195F}"/>
          </ac:spMkLst>
        </pc:spChg>
        <pc:spChg chg="add del">
          <ac:chgData name="Caio Maqueise Alécio Pinheiro" userId="85c109d62247bb25" providerId="LiveId" clId="{8D506F08-A173-4C0F-B6A1-60CC034FABA3}" dt="2020-02-18T00:28:53.034" v="74"/>
          <ac:spMkLst>
            <pc:docMk/>
            <pc:sldMk cId="224043267" sldId="274"/>
            <ac:spMk id="5" creationId="{95E36D0C-0E83-4B5F-B03D-CA19BB194FC4}"/>
          </ac:spMkLst>
        </pc:spChg>
        <pc:spChg chg="add del">
          <ac:chgData name="Caio Maqueise Alécio Pinheiro" userId="85c109d62247bb25" providerId="LiveId" clId="{8D506F08-A173-4C0F-B6A1-60CC034FABA3}" dt="2020-02-18T00:29:02.587" v="78"/>
          <ac:spMkLst>
            <pc:docMk/>
            <pc:sldMk cId="224043267" sldId="274"/>
            <ac:spMk id="6" creationId="{29CD296A-338A-4D46-970A-9B05042FA1C8}"/>
          </ac:spMkLst>
        </pc:spChg>
        <pc:spChg chg="add del">
          <ac:chgData name="Caio Maqueise Alécio Pinheiro" userId="85c109d62247bb25" providerId="LiveId" clId="{8D506F08-A173-4C0F-B6A1-60CC034FABA3}" dt="2020-02-18T00:28:57.173" v="77"/>
          <ac:spMkLst>
            <pc:docMk/>
            <pc:sldMk cId="224043267" sldId="274"/>
            <ac:spMk id="7" creationId="{FB7B656B-7073-4EE2-9AA4-1A7F6B1F57E9}"/>
          </ac:spMkLst>
        </pc:spChg>
        <pc:picChg chg="add mod">
          <ac:chgData name="Caio Maqueise Alécio Pinheiro" userId="85c109d62247bb25" providerId="LiveId" clId="{8D506F08-A173-4C0F-B6A1-60CC034FABA3}" dt="2020-02-18T00:56:05.255" v="162" actId="1076"/>
          <ac:picMkLst>
            <pc:docMk/>
            <pc:sldMk cId="224043267" sldId="274"/>
            <ac:picMk id="9" creationId="{F8215A58-65CA-4CAC-AD62-03A53EDC5708}"/>
          </ac:picMkLst>
        </pc:picChg>
      </pc:sldChg>
      <pc:sldChg chg="addSp delSp modSp add mod">
        <pc:chgData name="Caio Maqueise Alécio Pinheiro" userId="85c109d62247bb25" providerId="LiveId" clId="{8D506F08-A173-4C0F-B6A1-60CC034FABA3}" dt="2020-02-18T01:00:59.387" v="196" actId="6549"/>
        <pc:sldMkLst>
          <pc:docMk/>
          <pc:sldMk cId="1642489312" sldId="275"/>
        </pc:sldMkLst>
        <pc:spChg chg="mod">
          <ac:chgData name="Caio Maqueise Alécio Pinheiro" userId="85c109d62247bb25" providerId="LiveId" clId="{8D506F08-A173-4C0F-B6A1-60CC034FABA3}" dt="2020-02-18T00:55:57.886" v="160"/>
          <ac:spMkLst>
            <pc:docMk/>
            <pc:sldMk cId="1642489312" sldId="275"/>
            <ac:spMk id="2" creationId="{1DD8D3EC-1120-4B9B-996B-7FCF335AE426}"/>
          </ac:spMkLst>
        </pc:spChg>
        <pc:spChg chg="add del mod">
          <ac:chgData name="Caio Maqueise Alécio Pinheiro" userId="85c109d62247bb25" providerId="LiveId" clId="{8D506F08-A173-4C0F-B6A1-60CC034FABA3}" dt="2020-02-18T01:00:59.387" v="196" actId="6549"/>
          <ac:spMkLst>
            <pc:docMk/>
            <pc:sldMk cId="1642489312" sldId="275"/>
            <ac:spMk id="4" creationId="{F68121A4-096A-4F83-A003-817E7C0B4406}"/>
          </ac:spMkLst>
        </pc:spChg>
        <pc:spChg chg="add del">
          <ac:chgData name="Caio Maqueise Alécio Pinheiro" userId="85c109d62247bb25" providerId="LiveId" clId="{8D506F08-A173-4C0F-B6A1-60CC034FABA3}" dt="2020-02-18T00:32:14.760" v="100"/>
          <ac:spMkLst>
            <pc:docMk/>
            <pc:sldMk cId="1642489312" sldId="275"/>
            <ac:spMk id="6" creationId="{9C17E3DF-5FE9-462C-8F3B-45A3E2A04398}"/>
          </ac:spMkLst>
        </pc:spChg>
        <pc:spChg chg="add del">
          <ac:chgData name="Caio Maqueise Alécio Pinheiro" userId="85c109d62247bb25" providerId="LiveId" clId="{8D506F08-A173-4C0F-B6A1-60CC034FABA3}" dt="2020-02-18T00:32:55.224" v="105" actId="478"/>
          <ac:spMkLst>
            <pc:docMk/>
            <pc:sldMk cId="1642489312" sldId="275"/>
            <ac:spMk id="7" creationId="{3234EB3E-8BD2-41D0-8F6A-6C654CE818C3}"/>
          </ac:spMkLst>
        </pc:spChg>
        <pc:spChg chg="add del">
          <ac:chgData name="Caio Maqueise Alécio Pinheiro" userId="85c109d62247bb25" providerId="LiveId" clId="{8D506F08-A173-4C0F-B6A1-60CC034FABA3}" dt="2020-02-18T00:32:35.416" v="103"/>
          <ac:spMkLst>
            <pc:docMk/>
            <pc:sldMk cId="1642489312" sldId="275"/>
            <ac:spMk id="8" creationId="{3BBDAA09-7728-4829-9DFA-80159C024523}"/>
          </ac:spMkLst>
        </pc:spChg>
        <pc:spChg chg="add del">
          <ac:chgData name="Caio Maqueise Alécio Pinheiro" userId="85c109d62247bb25" providerId="LiveId" clId="{8D506F08-A173-4C0F-B6A1-60CC034FABA3}" dt="2020-02-18T00:58:37.604" v="180" actId="478"/>
          <ac:spMkLst>
            <pc:docMk/>
            <pc:sldMk cId="1642489312" sldId="275"/>
            <ac:spMk id="10" creationId="{D1E4DF35-162D-40ED-B267-8D474E637F5A}"/>
          </ac:spMkLst>
        </pc:spChg>
        <pc:spChg chg="add del">
          <ac:chgData name="Caio Maqueise Alécio Pinheiro" userId="85c109d62247bb25" providerId="LiveId" clId="{8D506F08-A173-4C0F-B6A1-60CC034FABA3}" dt="2020-02-18T00:58:59.068" v="182"/>
          <ac:spMkLst>
            <pc:docMk/>
            <pc:sldMk cId="1642489312" sldId="275"/>
            <ac:spMk id="11" creationId="{33467A35-2428-497B-AB38-7DB1EED68371}"/>
          </ac:spMkLst>
        </pc:spChg>
        <pc:spChg chg="add del">
          <ac:chgData name="Caio Maqueise Alécio Pinheiro" userId="85c109d62247bb25" providerId="LiveId" clId="{8D506F08-A173-4C0F-B6A1-60CC034FABA3}" dt="2020-02-18T00:59:04.796" v="185"/>
          <ac:spMkLst>
            <pc:docMk/>
            <pc:sldMk cId="1642489312" sldId="275"/>
            <ac:spMk id="12" creationId="{32F64EB6-0A97-4AF0-9967-4FF285AFD63E}"/>
          </ac:spMkLst>
        </pc:spChg>
        <pc:picChg chg="add del mod">
          <ac:chgData name="Caio Maqueise Alécio Pinheiro" userId="85c109d62247bb25" providerId="LiveId" clId="{8D506F08-A173-4C0F-B6A1-60CC034FABA3}" dt="2020-02-18T00:31:43.510" v="98"/>
          <ac:picMkLst>
            <pc:docMk/>
            <pc:sldMk cId="1642489312" sldId="275"/>
            <ac:picMk id="5" creationId="{8F1F769B-13B9-44F0-BB5B-37B76C2BF1A6}"/>
          </ac:picMkLst>
        </pc:picChg>
        <pc:picChg chg="del">
          <ac:chgData name="Caio Maqueise Alécio Pinheiro" userId="85c109d62247bb25" providerId="LiveId" clId="{8D506F08-A173-4C0F-B6A1-60CC034FABA3}" dt="2020-02-18T00:31:40.202" v="96" actId="478"/>
          <ac:picMkLst>
            <pc:docMk/>
            <pc:sldMk cId="1642489312" sldId="275"/>
            <ac:picMk id="9" creationId="{F8215A58-65CA-4CAC-AD62-03A53EDC5708}"/>
          </ac:picMkLst>
        </pc:picChg>
      </pc:sldChg>
      <pc:sldChg chg="modSp add del mod">
        <pc:chgData name="Caio Maqueise Alécio Pinheiro" userId="85c109d62247bb25" providerId="LiveId" clId="{8D506F08-A173-4C0F-B6A1-60CC034FABA3}" dt="2020-02-18T00:31:32.296" v="94" actId="47"/>
        <pc:sldMkLst>
          <pc:docMk/>
          <pc:sldMk cId="3561940851" sldId="275"/>
        </pc:sldMkLst>
        <pc:spChg chg="mod">
          <ac:chgData name="Caio Maqueise Alécio Pinheiro" userId="85c109d62247bb25" providerId="LiveId" clId="{8D506F08-A173-4C0F-B6A1-60CC034FABA3}" dt="2020-02-18T00:31:26.021" v="93" actId="27636"/>
          <ac:spMkLst>
            <pc:docMk/>
            <pc:sldMk cId="3561940851" sldId="275"/>
            <ac:spMk id="2" creationId="{FFD4077D-6CFC-4800-84E1-5142D6BC6BE6}"/>
          </ac:spMkLst>
        </pc:spChg>
      </pc:sldChg>
      <pc:sldChg chg="addSp delSp modSp add mod">
        <pc:chgData name="Caio Maqueise Alécio Pinheiro" userId="85c109d62247bb25" providerId="LiveId" clId="{8D506F08-A173-4C0F-B6A1-60CC034FABA3}" dt="2020-02-18T01:05:30.541" v="275" actId="207"/>
        <pc:sldMkLst>
          <pc:docMk/>
          <pc:sldMk cId="2955196898" sldId="276"/>
        </pc:sldMkLst>
        <pc:spChg chg="mod">
          <ac:chgData name="Caio Maqueise Alécio Pinheiro" userId="85c109d62247bb25" providerId="LiveId" clId="{8D506F08-A173-4C0F-B6A1-60CC034FABA3}" dt="2020-02-18T00:57:28.919" v="174"/>
          <ac:spMkLst>
            <pc:docMk/>
            <pc:sldMk cId="2955196898" sldId="276"/>
            <ac:spMk id="2" creationId="{1DD8D3EC-1120-4B9B-996B-7FCF335AE426}"/>
          </ac:spMkLst>
        </pc:spChg>
        <pc:spChg chg="add del">
          <ac:chgData name="Caio Maqueise Alécio Pinheiro" userId="85c109d62247bb25" providerId="LiveId" clId="{8D506F08-A173-4C0F-B6A1-60CC034FABA3}" dt="2020-02-18T00:57:21.160" v="172" actId="478"/>
          <ac:spMkLst>
            <pc:docMk/>
            <pc:sldMk cId="2955196898" sldId="276"/>
            <ac:spMk id="3" creationId="{EBBDE703-4A8D-4933-97C8-30AE323E0FAF}"/>
          </ac:spMkLst>
        </pc:spChg>
        <pc:spChg chg="del mod">
          <ac:chgData name="Caio Maqueise Alécio Pinheiro" userId="85c109d62247bb25" providerId="LiveId" clId="{8D506F08-A173-4C0F-B6A1-60CC034FABA3}" dt="2020-02-18T00:57:25.122" v="173"/>
          <ac:spMkLst>
            <pc:docMk/>
            <pc:sldMk cId="2955196898" sldId="276"/>
            <ac:spMk id="4" creationId="{F68121A4-096A-4F83-A003-817E7C0B4406}"/>
          </ac:spMkLst>
        </pc:spChg>
        <pc:spChg chg="add mod">
          <ac:chgData name="Caio Maqueise Alécio Pinheiro" userId="85c109d62247bb25" providerId="LiveId" clId="{8D506F08-A173-4C0F-B6A1-60CC034FABA3}" dt="2020-02-18T01:05:30.541" v="275" actId="207"/>
          <ac:spMkLst>
            <pc:docMk/>
            <pc:sldMk cId="2955196898" sldId="276"/>
            <ac:spMk id="5" creationId="{A38EAFC3-FD61-4418-83B5-EB93B97C68F3}"/>
          </ac:spMkLst>
        </pc:spChg>
      </pc:sldChg>
      <pc:sldChg chg="add del">
        <pc:chgData name="Caio Maqueise Alécio Pinheiro" userId="85c109d62247bb25" providerId="LiveId" clId="{8D506F08-A173-4C0F-B6A1-60CC034FABA3}" dt="2020-02-18T00:54:31.920" v="158"/>
        <pc:sldMkLst>
          <pc:docMk/>
          <pc:sldMk cId="913308368" sldId="277"/>
        </pc:sldMkLst>
      </pc:sldChg>
      <pc:sldMasterChg chg="modSldLayout">
        <pc:chgData name="Caio Maqueise Alécio Pinheiro" userId="85c109d62247bb25" providerId="LiveId" clId="{8D506F08-A173-4C0F-B6A1-60CC034FABA3}" dt="2020-02-18T00:53:44.134" v="156" actId="478"/>
        <pc:sldMasterMkLst>
          <pc:docMk/>
          <pc:sldMasterMk cId="1527840834" sldId="2147483673"/>
        </pc:sldMasterMkLst>
        <pc:sldLayoutChg chg="addSp delSp modSp mod">
          <pc:chgData name="Caio Maqueise Alécio Pinheiro" userId="85c109d62247bb25" providerId="LiveId" clId="{8D506F08-A173-4C0F-B6A1-60CC034FABA3}" dt="2020-02-18T00:53:44.134" v="156" actId="478"/>
          <pc:sldLayoutMkLst>
            <pc:docMk/>
            <pc:sldMasterMk cId="1527840834" sldId="2147483673"/>
            <pc:sldLayoutMk cId="3293106603" sldId="2147483674"/>
          </pc:sldLayoutMkLst>
          <pc:spChg chg="add">
            <ac:chgData name="Caio Maqueise Alécio Pinheiro" userId="85c109d62247bb25" providerId="LiveId" clId="{8D506F08-A173-4C0F-B6A1-60CC034FABA3}" dt="2020-02-18T00:52:14.687" v="144"/>
            <ac:spMkLst>
              <pc:docMk/>
              <pc:sldMasterMk cId="1527840834" sldId="2147483673"/>
              <pc:sldLayoutMk cId="3293106603" sldId="2147483674"/>
              <ac:spMk id="17" creationId="{0278D3B0-B7D9-47CC-B0F9-BB69F1E57422}"/>
            </ac:spMkLst>
          </pc:spChg>
          <pc:spChg chg="add del mod">
            <ac:chgData name="Caio Maqueise Alécio Pinheiro" userId="85c109d62247bb25" providerId="LiveId" clId="{8D506F08-A173-4C0F-B6A1-60CC034FABA3}" dt="2020-02-18T00:53:44.134" v="156" actId="478"/>
            <ac:spMkLst>
              <pc:docMk/>
              <pc:sldMasterMk cId="1527840834" sldId="2147483673"/>
              <pc:sldLayoutMk cId="3293106603" sldId="2147483674"/>
              <ac:spMk id="19" creationId="{0E32BE30-0957-404C-8229-06B3E7C4FC1D}"/>
            </ac:spMkLst>
          </pc:spChg>
          <pc:spChg chg="add del">
            <ac:chgData name="Caio Maqueise Alécio Pinheiro" userId="85c109d62247bb25" providerId="LiveId" clId="{8D506F08-A173-4C0F-B6A1-60CC034FABA3}" dt="2020-02-18T00:52:58.846" v="154" actId="478"/>
            <ac:spMkLst>
              <pc:docMk/>
              <pc:sldMasterMk cId="1527840834" sldId="2147483673"/>
              <pc:sldLayoutMk cId="3293106603" sldId="2147483674"/>
              <ac:spMk id="21" creationId="{49D3AD2F-6F8B-498E-9BF5-89B3201E856A}"/>
            </ac:spMkLst>
          </pc:spChg>
          <pc:picChg chg="add">
            <ac:chgData name="Caio Maqueise Alécio Pinheiro" userId="85c109d62247bb25" providerId="LiveId" clId="{8D506F08-A173-4C0F-B6A1-60CC034FABA3}" dt="2020-02-18T00:52:14.687" v="144"/>
            <ac:picMkLst>
              <pc:docMk/>
              <pc:sldMasterMk cId="1527840834" sldId="2147483673"/>
              <pc:sldLayoutMk cId="3293106603" sldId="2147483674"/>
              <ac:picMk id="16" creationId="{F2119C4C-2A59-4939-8878-8052B7734B29}"/>
            </ac:picMkLst>
          </pc:picChg>
          <pc:picChg chg="add del">
            <ac:chgData name="Caio Maqueise Alécio Pinheiro" userId="85c109d62247bb25" providerId="LiveId" clId="{8D506F08-A173-4C0F-B6A1-60CC034FABA3}" dt="2020-02-18T00:52:55.085" v="152" actId="478"/>
            <ac:picMkLst>
              <pc:docMk/>
              <pc:sldMasterMk cId="1527840834" sldId="2147483673"/>
              <pc:sldLayoutMk cId="3293106603" sldId="2147483674"/>
              <ac:picMk id="18" creationId="{C08C054D-DB56-4C94-A365-B371C4D08D34}"/>
            </ac:picMkLst>
          </pc:picChg>
          <pc:picChg chg="add del">
            <ac:chgData name="Caio Maqueise Alécio Pinheiro" userId="85c109d62247bb25" providerId="LiveId" clId="{8D506F08-A173-4C0F-B6A1-60CC034FABA3}" dt="2020-02-18T00:52:56.570" v="153" actId="478"/>
            <ac:picMkLst>
              <pc:docMk/>
              <pc:sldMasterMk cId="1527840834" sldId="2147483673"/>
              <pc:sldLayoutMk cId="3293106603" sldId="2147483674"/>
              <ac:picMk id="20" creationId="{BCE1A0CA-1213-479A-A26E-A89A411AA9E0}"/>
            </ac:picMkLst>
          </pc:picChg>
        </pc:sldLayoutChg>
        <pc:sldLayoutChg chg="delSp">
          <pc:chgData name="Caio Maqueise Alécio Pinheiro" userId="85c109d62247bb25" providerId="LiveId" clId="{8D506F08-A173-4C0F-B6A1-60CC034FABA3}" dt="2020-02-18T00:52:14.687" v="144"/>
          <pc:sldLayoutMkLst>
            <pc:docMk/>
            <pc:sldMasterMk cId="1527840834" sldId="2147483673"/>
            <pc:sldLayoutMk cId="133713307" sldId="2147483685"/>
          </pc:sldLayoutMkLst>
          <pc:grpChg chg="del">
            <ac:chgData name="Caio Maqueise Alécio Pinheiro" userId="85c109d62247bb25" providerId="LiveId" clId="{8D506F08-A173-4C0F-B6A1-60CC034FABA3}" dt="2020-02-18T00:52:14.687" v="144"/>
            <ac:grpSpMkLst>
              <pc:docMk/>
              <pc:sldMasterMk cId="1527840834" sldId="2147483673"/>
              <pc:sldLayoutMk cId="133713307" sldId="2147483685"/>
              <ac:grpSpMk id="9" creationId="{00000000-0000-0000-0000-000000000000}"/>
            </ac:grpSpMkLst>
          </pc:grpChg>
          <pc:grpChg chg="del">
            <ac:chgData name="Caio Maqueise Alécio Pinheiro" userId="85c109d62247bb25" providerId="LiveId" clId="{8D506F08-A173-4C0F-B6A1-60CC034FABA3}" dt="2020-02-18T00:52:14.687" v="144"/>
            <ac:grpSpMkLst>
              <pc:docMk/>
              <pc:sldMasterMk cId="1527840834" sldId="2147483673"/>
              <pc:sldLayoutMk cId="133713307" sldId="2147483685"/>
              <ac:grpSpMk id="77" creationId="{00000000-0000-0000-0000-000000000000}"/>
            </ac:grpSpMkLst>
          </pc:grpChg>
        </pc:sldLayoutChg>
      </pc:sldMasterChg>
    </pc:docChg>
  </pc:docChgLst>
  <pc:docChgLst>
    <pc:chgData name="Caio Maqueise Alécio Pinheiro" userId="85c109d62247bb25" providerId="LiveId" clId="{52CC8183-7E64-4F9E-9DF1-394B3906A327}"/>
    <pc:docChg chg="undo custSel addSld modSld">
      <pc:chgData name="Caio Maqueise Alécio Pinheiro" userId="85c109d62247bb25" providerId="LiveId" clId="{52CC8183-7E64-4F9E-9DF1-394B3906A327}" dt="2019-02-19T18:22:55.046" v="224" actId="208"/>
      <pc:docMkLst>
        <pc:docMk/>
      </pc:docMkLst>
      <pc:sldChg chg="addSp delSp modSp add">
        <pc:chgData name="Caio Maqueise Alécio Pinheiro" userId="85c109d62247bb25" providerId="LiveId" clId="{52CC8183-7E64-4F9E-9DF1-394B3906A327}" dt="2019-02-19T18:10:00.262" v="10" actId="14100"/>
        <pc:sldMkLst>
          <pc:docMk/>
          <pc:sldMk cId="0" sldId="266"/>
        </pc:sldMkLst>
        <pc:spChg chg="add del mod">
          <ac:chgData name="Caio Maqueise Alécio Pinheiro" userId="85c109d62247bb25" providerId="LiveId" clId="{52CC8183-7E64-4F9E-9DF1-394B3906A327}" dt="2019-02-19T18:09:24.244" v="6" actId="478"/>
          <ac:spMkLst>
            <pc:docMk/>
            <pc:sldMk cId="0" sldId="266"/>
            <ac:spMk id="2" creationId="{523FA083-D133-49FB-906F-BD36E127E571}"/>
          </ac:spMkLst>
        </pc:spChg>
        <pc:spChg chg="mod">
          <ac:chgData name="Caio Maqueise Alécio Pinheiro" userId="85c109d62247bb25" providerId="LiveId" clId="{52CC8183-7E64-4F9E-9DF1-394B3906A327}" dt="2019-02-19T18:10:00.262" v="10" actId="14100"/>
          <ac:spMkLst>
            <pc:docMk/>
            <pc:sldMk cId="0" sldId="266"/>
            <ac:spMk id="199" creationId="{00000000-0000-0000-0000-000000000000}"/>
          </ac:spMkLst>
        </pc:spChg>
        <pc:spChg chg="mod">
          <ac:chgData name="Caio Maqueise Alécio Pinheiro" userId="85c109d62247bb25" providerId="LiveId" clId="{52CC8183-7E64-4F9E-9DF1-394B3906A327}" dt="2019-02-19T18:09:21.948" v="5" actId="1076"/>
          <ac:spMkLst>
            <pc:docMk/>
            <pc:sldMk cId="0" sldId="266"/>
            <ac:spMk id="201" creationId="{00000000-0000-0000-0000-000000000000}"/>
          </ac:spMkLst>
        </pc:spChg>
        <pc:cxnChg chg="mod">
          <ac:chgData name="Caio Maqueise Alécio Pinheiro" userId="85c109d62247bb25" providerId="LiveId" clId="{52CC8183-7E64-4F9E-9DF1-394B3906A327}" dt="2019-02-19T18:09:46.714" v="9" actId="1582"/>
          <ac:cxnSpMkLst>
            <pc:docMk/>
            <pc:sldMk cId="0" sldId="266"/>
            <ac:cxnSpMk id="202" creationId="{00000000-0000-0000-0000-000000000000}"/>
          </ac:cxnSpMkLst>
        </pc:cxnChg>
      </pc:sldChg>
      <pc:sldChg chg="addSp delSp modSp add">
        <pc:chgData name="Caio Maqueise Alécio Pinheiro" userId="85c109d62247bb25" providerId="LiveId" clId="{52CC8183-7E64-4F9E-9DF1-394B3906A327}" dt="2019-02-19T18:19:44.023" v="184" actId="208"/>
        <pc:sldMkLst>
          <pc:docMk/>
          <pc:sldMk cId="0" sldId="267"/>
        </pc:sldMkLst>
        <pc:spChg chg="add del mod">
          <ac:chgData name="Caio Maqueise Alécio Pinheiro" userId="85c109d62247bb25" providerId="LiveId" clId="{52CC8183-7E64-4F9E-9DF1-394B3906A327}" dt="2019-02-19T18:10:11.393" v="11" actId="478"/>
          <ac:spMkLst>
            <pc:docMk/>
            <pc:sldMk cId="0" sldId="267"/>
            <ac:spMk id="2" creationId="{1359C16D-F376-4288-A6B6-2D093BADFC7E}"/>
          </ac:spMkLst>
        </pc:spChg>
        <pc:spChg chg="mod">
          <ac:chgData name="Caio Maqueise Alécio Pinheiro" userId="85c109d62247bb25" providerId="LiveId" clId="{52CC8183-7E64-4F9E-9DF1-394B3906A327}" dt="2019-02-19T18:19:18.449" v="180" actId="207"/>
          <ac:spMkLst>
            <pc:docMk/>
            <pc:sldMk cId="0" sldId="267"/>
            <ac:spMk id="209" creationId="{00000000-0000-0000-0000-000000000000}"/>
          </ac:spMkLst>
        </pc:spChg>
        <pc:spChg chg="mod">
          <ac:chgData name="Caio Maqueise Alécio Pinheiro" userId="85c109d62247bb25" providerId="LiveId" clId="{52CC8183-7E64-4F9E-9DF1-394B3906A327}" dt="2019-02-19T18:19:44.023" v="184" actId="208"/>
          <ac:spMkLst>
            <pc:docMk/>
            <pc:sldMk cId="0" sldId="267"/>
            <ac:spMk id="211" creationId="{00000000-0000-0000-0000-000000000000}"/>
          </ac:spMkLst>
        </pc:spChg>
        <pc:spChg chg="mod">
          <ac:chgData name="Caio Maqueise Alécio Pinheiro" userId="85c109d62247bb25" providerId="LiveId" clId="{52CC8183-7E64-4F9E-9DF1-394B3906A327}" dt="2019-02-19T18:19:35.733" v="183" actId="208"/>
          <ac:spMkLst>
            <pc:docMk/>
            <pc:sldMk cId="0" sldId="267"/>
            <ac:spMk id="213" creationId="{00000000-0000-0000-0000-000000000000}"/>
          </ac:spMkLst>
        </pc:spChg>
        <pc:cxnChg chg="mod">
          <ac:chgData name="Caio Maqueise Alécio Pinheiro" userId="85c109d62247bb25" providerId="LiveId" clId="{52CC8183-7E64-4F9E-9DF1-394B3906A327}" dt="2019-02-19T18:19:00.558" v="179" actId="1582"/>
          <ac:cxnSpMkLst>
            <pc:docMk/>
            <pc:sldMk cId="0" sldId="267"/>
            <ac:cxnSpMk id="212" creationId="{00000000-0000-0000-0000-000000000000}"/>
          </ac:cxnSpMkLst>
        </pc:cxnChg>
        <pc:cxnChg chg="mod">
          <ac:chgData name="Caio Maqueise Alécio Pinheiro" userId="85c109d62247bb25" providerId="LiveId" clId="{52CC8183-7E64-4F9E-9DF1-394B3906A327}" dt="2019-02-19T18:19:33.267" v="182" actId="1582"/>
          <ac:cxnSpMkLst>
            <pc:docMk/>
            <pc:sldMk cId="0" sldId="267"/>
            <ac:cxnSpMk id="214" creationId="{00000000-0000-0000-0000-000000000000}"/>
          </ac:cxnSpMkLst>
        </pc:cxnChg>
      </pc:sldChg>
      <pc:sldChg chg="addSp delSp modSp add">
        <pc:chgData name="Caio Maqueise Alécio Pinheiro" userId="85c109d62247bb25" providerId="LiveId" clId="{52CC8183-7E64-4F9E-9DF1-394B3906A327}" dt="2019-02-19T18:20:42.070" v="192" actId="14100"/>
        <pc:sldMkLst>
          <pc:docMk/>
          <pc:sldMk cId="0" sldId="268"/>
        </pc:sldMkLst>
        <pc:spChg chg="add del mod">
          <ac:chgData name="Caio Maqueise Alécio Pinheiro" userId="85c109d62247bb25" providerId="LiveId" clId="{52CC8183-7E64-4F9E-9DF1-394B3906A327}" dt="2019-02-19T18:19:58.652" v="185" actId="478"/>
          <ac:spMkLst>
            <pc:docMk/>
            <pc:sldMk cId="0" sldId="268"/>
            <ac:spMk id="2" creationId="{871B0265-4474-46B3-9BD9-7DA4E0115EC0}"/>
          </ac:spMkLst>
        </pc:spChg>
        <pc:spChg chg="mod">
          <ac:chgData name="Caio Maqueise Alécio Pinheiro" userId="85c109d62247bb25" providerId="LiveId" clId="{52CC8183-7E64-4F9E-9DF1-394B3906A327}" dt="2019-02-19T18:20:42.070" v="192" actId="14100"/>
          <ac:spMkLst>
            <pc:docMk/>
            <pc:sldMk cId="0" sldId="268"/>
            <ac:spMk id="221" creationId="{00000000-0000-0000-0000-000000000000}"/>
          </ac:spMkLst>
        </pc:spChg>
        <pc:spChg chg="mod">
          <ac:chgData name="Caio Maqueise Alécio Pinheiro" userId="85c109d62247bb25" providerId="LiveId" clId="{52CC8183-7E64-4F9E-9DF1-394B3906A327}" dt="2019-02-19T18:20:31.254" v="191" actId="208"/>
          <ac:spMkLst>
            <pc:docMk/>
            <pc:sldMk cId="0" sldId="268"/>
            <ac:spMk id="223" creationId="{00000000-0000-0000-0000-000000000000}"/>
          </ac:spMkLst>
        </pc:spChg>
        <pc:cxnChg chg="mod">
          <ac:chgData name="Caio Maqueise Alécio Pinheiro" userId="85c109d62247bb25" providerId="LiveId" clId="{52CC8183-7E64-4F9E-9DF1-394B3906A327}" dt="2019-02-19T18:20:26.923" v="190" actId="208"/>
          <ac:cxnSpMkLst>
            <pc:docMk/>
            <pc:sldMk cId="0" sldId="268"/>
            <ac:cxnSpMk id="224" creationId="{00000000-0000-0000-0000-000000000000}"/>
          </ac:cxnSpMkLst>
        </pc:cxnChg>
      </pc:sldChg>
      <pc:sldChg chg="addSp delSp modSp add">
        <pc:chgData name="Caio Maqueise Alécio Pinheiro" userId="85c109d62247bb25" providerId="LiveId" clId="{52CC8183-7E64-4F9E-9DF1-394B3906A327}" dt="2019-02-19T18:21:43.395" v="204" actId="14100"/>
        <pc:sldMkLst>
          <pc:docMk/>
          <pc:sldMk cId="0" sldId="269"/>
        </pc:sldMkLst>
        <pc:spChg chg="add del mod">
          <ac:chgData name="Caio Maqueise Alécio Pinheiro" userId="85c109d62247bb25" providerId="LiveId" clId="{52CC8183-7E64-4F9E-9DF1-394B3906A327}" dt="2019-02-19T18:20:49.620" v="193" actId="478"/>
          <ac:spMkLst>
            <pc:docMk/>
            <pc:sldMk cId="0" sldId="269"/>
            <ac:spMk id="2" creationId="{405D07E2-E8DD-459D-998D-4D6D97F8D792}"/>
          </ac:spMkLst>
        </pc:spChg>
        <pc:spChg chg="mod">
          <ac:chgData name="Caio Maqueise Alécio Pinheiro" userId="85c109d62247bb25" providerId="LiveId" clId="{52CC8183-7E64-4F9E-9DF1-394B3906A327}" dt="2019-02-19T18:21:43.395" v="204" actId="14100"/>
          <ac:spMkLst>
            <pc:docMk/>
            <pc:sldMk cId="0" sldId="269"/>
            <ac:spMk id="231" creationId="{00000000-0000-0000-0000-000000000000}"/>
          </ac:spMkLst>
        </pc:spChg>
        <pc:spChg chg="mod">
          <ac:chgData name="Caio Maqueise Alécio Pinheiro" userId="85c109d62247bb25" providerId="LiveId" clId="{52CC8183-7E64-4F9E-9DF1-394B3906A327}" dt="2019-02-19T18:21:17.695" v="199" actId="208"/>
          <ac:spMkLst>
            <pc:docMk/>
            <pc:sldMk cId="0" sldId="269"/>
            <ac:spMk id="233" creationId="{00000000-0000-0000-0000-000000000000}"/>
          </ac:spMkLst>
        </pc:spChg>
        <pc:cxnChg chg="mod">
          <ac:chgData name="Caio Maqueise Alécio Pinheiro" userId="85c109d62247bb25" providerId="LiveId" clId="{52CC8183-7E64-4F9E-9DF1-394B3906A327}" dt="2019-02-19T18:21:21.161" v="200" actId="208"/>
          <ac:cxnSpMkLst>
            <pc:docMk/>
            <pc:sldMk cId="0" sldId="269"/>
            <ac:cxnSpMk id="234" creationId="{00000000-0000-0000-0000-000000000000}"/>
          </ac:cxnSpMkLst>
        </pc:cxnChg>
      </pc:sldChg>
      <pc:sldChg chg="addSp delSp modSp add">
        <pc:chgData name="Caio Maqueise Alécio Pinheiro" userId="85c109d62247bb25" providerId="LiveId" clId="{52CC8183-7E64-4F9E-9DF1-394B3906A327}" dt="2019-02-19T18:22:24.270" v="215" actId="14100"/>
        <pc:sldMkLst>
          <pc:docMk/>
          <pc:sldMk cId="0" sldId="270"/>
        </pc:sldMkLst>
        <pc:spChg chg="add del mod">
          <ac:chgData name="Caio Maqueise Alécio Pinheiro" userId="85c109d62247bb25" providerId="LiveId" clId="{52CC8183-7E64-4F9E-9DF1-394B3906A327}" dt="2019-02-19T18:21:53.459" v="205" actId="478"/>
          <ac:spMkLst>
            <pc:docMk/>
            <pc:sldMk cId="0" sldId="270"/>
            <ac:spMk id="2" creationId="{90374829-0C5A-4DA9-AA79-73043FD77157}"/>
          </ac:spMkLst>
        </pc:spChg>
        <pc:spChg chg="mod">
          <ac:chgData name="Caio Maqueise Alécio Pinheiro" userId="85c109d62247bb25" providerId="LiveId" clId="{52CC8183-7E64-4F9E-9DF1-394B3906A327}" dt="2019-02-19T18:22:24.270" v="215" actId="14100"/>
          <ac:spMkLst>
            <pc:docMk/>
            <pc:sldMk cId="0" sldId="270"/>
            <ac:spMk id="241" creationId="{00000000-0000-0000-0000-000000000000}"/>
          </ac:spMkLst>
        </pc:spChg>
        <pc:spChg chg="mod">
          <ac:chgData name="Caio Maqueise Alécio Pinheiro" userId="85c109d62247bb25" providerId="LiveId" clId="{52CC8183-7E64-4F9E-9DF1-394B3906A327}" dt="2019-02-19T18:22:04.711" v="208" actId="208"/>
          <ac:spMkLst>
            <pc:docMk/>
            <pc:sldMk cId="0" sldId="270"/>
            <ac:spMk id="243" creationId="{00000000-0000-0000-0000-000000000000}"/>
          </ac:spMkLst>
        </pc:spChg>
        <pc:cxnChg chg="mod">
          <ac:chgData name="Caio Maqueise Alécio Pinheiro" userId="85c109d62247bb25" providerId="LiveId" clId="{52CC8183-7E64-4F9E-9DF1-394B3906A327}" dt="2019-02-19T18:22:08.403" v="209" actId="208"/>
          <ac:cxnSpMkLst>
            <pc:docMk/>
            <pc:sldMk cId="0" sldId="270"/>
            <ac:cxnSpMk id="244" creationId="{00000000-0000-0000-0000-000000000000}"/>
          </ac:cxnSpMkLst>
        </pc:cxnChg>
      </pc:sldChg>
      <pc:sldChg chg="addSp delSp modSp add">
        <pc:chgData name="Caio Maqueise Alécio Pinheiro" userId="85c109d62247bb25" providerId="LiveId" clId="{52CC8183-7E64-4F9E-9DF1-394B3906A327}" dt="2019-02-19T18:22:55.046" v="224" actId="208"/>
        <pc:sldMkLst>
          <pc:docMk/>
          <pc:sldMk cId="0" sldId="271"/>
        </pc:sldMkLst>
        <pc:spChg chg="add del mod">
          <ac:chgData name="Caio Maqueise Alécio Pinheiro" userId="85c109d62247bb25" providerId="LiveId" clId="{52CC8183-7E64-4F9E-9DF1-394B3906A327}" dt="2019-02-19T18:22:29.368" v="216" actId="478"/>
          <ac:spMkLst>
            <pc:docMk/>
            <pc:sldMk cId="0" sldId="271"/>
            <ac:spMk id="2" creationId="{E92FB481-E9C4-4CCC-B722-19F4D27D7AB8}"/>
          </ac:spMkLst>
        </pc:spChg>
        <pc:spChg chg="mod">
          <ac:chgData name="Caio Maqueise Alécio Pinheiro" userId="85c109d62247bb25" providerId="LiveId" clId="{52CC8183-7E64-4F9E-9DF1-394B3906A327}" dt="2019-02-19T18:22:46.631" v="221" actId="207"/>
          <ac:spMkLst>
            <pc:docMk/>
            <pc:sldMk cId="0" sldId="271"/>
            <ac:spMk id="251" creationId="{00000000-0000-0000-0000-000000000000}"/>
          </ac:spMkLst>
        </pc:spChg>
        <pc:spChg chg="mod">
          <ac:chgData name="Caio Maqueise Alécio Pinheiro" userId="85c109d62247bb25" providerId="LiveId" clId="{52CC8183-7E64-4F9E-9DF1-394B3906A327}" dt="2019-02-19T18:22:52.181" v="223" actId="208"/>
          <ac:spMkLst>
            <pc:docMk/>
            <pc:sldMk cId="0" sldId="271"/>
            <ac:spMk id="253" creationId="{00000000-0000-0000-0000-000000000000}"/>
          </ac:spMkLst>
        </pc:spChg>
        <pc:cxnChg chg="mod">
          <ac:chgData name="Caio Maqueise Alécio Pinheiro" userId="85c109d62247bb25" providerId="LiveId" clId="{52CC8183-7E64-4F9E-9DF1-394B3906A327}" dt="2019-02-19T18:22:55.046" v="224" actId="208"/>
          <ac:cxnSpMkLst>
            <pc:docMk/>
            <pc:sldMk cId="0" sldId="271"/>
            <ac:cxnSpMk id="254" creationId="{00000000-0000-0000-0000-000000000000}"/>
          </ac:cxnSpMkLst>
        </pc:cxnChg>
      </pc:sldChg>
      <pc:sldChg chg="addSp delSp modSp add">
        <pc:chgData name="Caio Maqueise Alécio Pinheiro" userId="85c109d62247bb25" providerId="LiveId" clId="{52CC8183-7E64-4F9E-9DF1-394B3906A327}" dt="2019-02-19T18:18:22.801" v="175" actId="120"/>
        <pc:sldMkLst>
          <pc:docMk/>
          <pc:sldMk cId="1731941438" sldId="272"/>
        </pc:sldMkLst>
        <pc:spChg chg="mod">
          <ac:chgData name="Caio Maqueise Alécio Pinheiro" userId="85c109d62247bb25" providerId="LiveId" clId="{52CC8183-7E64-4F9E-9DF1-394B3906A327}" dt="2019-02-19T18:18:22.801" v="175" actId="120"/>
          <ac:spMkLst>
            <pc:docMk/>
            <pc:sldMk cId="1731941438" sldId="272"/>
            <ac:spMk id="2" creationId="{FFCB1D96-5D5E-432E-8390-26C2D37A6571}"/>
          </ac:spMkLst>
        </pc:spChg>
        <pc:spChg chg="del">
          <ac:chgData name="Caio Maqueise Alécio Pinheiro" userId="85c109d62247bb25" providerId="LiveId" clId="{52CC8183-7E64-4F9E-9DF1-394B3906A327}" dt="2019-02-19T18:11:59.476" v="19" actId="478"/>
          <ac:spMkLst>
            <pc:docMk/>
            <pc:sldMk cId="1731941438" sldId="272"/>
            <ac:spMk id="3" creationId="{86E3DDE3-88ED-4C72-B23E-914135C9AD5C}"/>
          </ac:spMkLst>
        </pc:spChg>
        <pc:spChg chg="add mod">
          <ac:chgData name="Caio Maqueise Alécio Pinheiro" userId="85c109d62247bb25" providerId="LiveId" clId="{52CC8183-7E64-4F9E-9DF1-394B3906A327}" dt="2019-02-19T18:18:12.814" v="174" actId="1076"/>
          <ac:spMkLst>
            <pc:docMk/>
            <pc:sldMk cId="1731941438" sldId="272"/>
            <ac:spMk id="4" creationId="{B7F14527-74EB-48EC-AD3D-916587BA397B}"/>
          </ac:spMkLst>
        </pc:spChg>
        <pc:spChg chg="add del mod">
          <ac:chgData name="Caio Maqueise Alécio Pinheiro" userId="85c109d62247bb25" providerId="LiveId" clId="{52CC8183-7E64-4F9E-9DF1-394B3906A327}" dt="2019-02-19T18:14:50.620" v="97" actId="11529"/>
          <ac:spMkLst>
            <pc:docMk/>
            <pc:sldMk cId="1731941438" sldId="272"/>
            <ac:spMk id="5" creationId="{1412219D-7442-49ED-A1DB-371A3D790BDE}"/>
          </ac:spMkLst>
        </pc:spChg>
        <pc:spChg chg="add del mod">
          <ac:chgData name="Caio Maqueise Alécio Pinheiro" userId="85c109d62247bb25" providerId="LiveId" clId="{52CC8183-7E64-4F9E-9DF1-394B3906A327}" dt="2019-02-19T18:15:13.483" v="101" actId="478"/>
          <ac:spMkLst>
            <pc:docMk/>
            <pc:sldMk cId="1731941438" sldId="272"/>
            <ac:spMk id="6" creationId="{0228F6D6-7578-4D99-8DE0-3906AEDEE522}"/>
          </ac:spMkLst>
        </pc:spChg>
        <pc:spChg chg="add mod">
          <ac:chgData name="Caio Maqueise Alécio Pinheiro" userId="85c109d62247bb25" providerId="LiveId" clId="{52CC8183-7E64-4F9E-9DF1-394B3906A327}" dt="2019-02-19T18:18:12.814" v="174" actId="1076"/>
          <ac:spMkLst>
            <pc:docMk/>
            <pc:sldMk cId="1731941438" sldId="272"/>
            <ac:spMk id="7" creationId="{D77FA333-FC27-46B5-91A7-357F4B0839FC}"/>
          </ac:spMkLst>
        </pc:spChg>
        <pc:spChg chg="add mod">
          <ac:chgData name="Caio Maqueise Alécio Pinheiro" userId="85c109d62247bb25" providerId="LiveId" clId="{52CC8183-7E64-4F9E-9DF1-394B3906A327}" dt="2019-02-19T18:18:12.814" v="174" actId="1076"/>
          <ac:spMkLst>
            <pc:docMk/>
            <pc:sldMk cId="1731941438" sldId="272"/>
            <ac:spMk id="8" creationId="{EB72CE78-D67A-437D-887B-202235407C82}"/>
          </ac:spMkLst>
        </pc:spChg>
        <pc:spChg chg="add mod">
          <ac:chgData name="Caio Maqueise Alécio Pinheiro" userId="85c109d62247bb25" providerId="LiveId" clId="{52CC8183-7E64-4F9E-9DF1-394B3906A327}" dt="2019-02-19T18:18:12.814" v="174" actId="1076"/>
          <ac:spMkLst>
            <pc:docMk/>
            <pc:sldMk cId="1731941438" sldId="272"/>
            <ac:spMk id="9" creationId="{6332B006-1942-48A0-BC1B-8DE61D9FBEA5}"/>
          </ac:spMkLst>
        </pc:spChg>
        <pc:spChg chg="add mod">
          <ac:chgData name="Caio Maqueise Alécio Pinheiro" userId="85c109d62247bb25" providerId="LiveId" clId="{52CC8183-7E64-4F9E-9DF1-394B3906A327}" dt="2019-02-19T18:18:12.814" v="174" actId="1076"/>
          <ac:spMkLst>
            <pc:docMk/>
            <pc:sldMk cId="1731941438" sldId="272"/>
            <ac:spMk id="10" creationId="{335B10CE-0FFB-4901-8269-AF270B191D9D}"/>
          </ac:spMkLst>
        </pc:spChg>
        <pc:spChg chg="add mod">
          <ac:chgData name="Caio Maqueise Alécio Pinheiro" userId="85c109d62247bb25" providerId="LiveId" clId="{52CC8183-7E64-4F9E-9DF1-394B3906A327}" dt="2019-02-19T18:18:04.895" v="173" actId="113"/>
          <ac:spMkLst>
            <pc:docMk/>
            <pc:sldMk cId="1731941438" sldId="272"/>
            <ac:spMk id="11" creationId="{64CE8C4C-708F-4302-A954-2A815028A362}"/>
          </ac:spMkLst>
        </pc:spChg>
      </pc:sldChg>
    </pc:docChg>
  </pc:docChgLst>
  <pc:docChgLst>
    <pc:chgData name="Caio Maqueise Alécio Pinheiro" userId="85c109d62247bb25" providerId="LiveId" clId="{D43FCD93-5766-483C-ABFE-61AD3666789A}"/>
    <pc:docChg chg="undo custSel addSld modSld">
      <pc:chgData name="Caio Maqueise Alécio Pinheiro" userId="85c109d62247bb25" providerId="LiveId" clId="{D43FCD93-5766-483C-ABFE-61AD3666789A}" dt="2019-02-25T02:57:40.244" v="183" actId="20577"/>
      <pc:docMkLst>
        <pc:docMk/>
      </pc:docMkLst>
      <pc:sldChg chg="modSp">
        <pc:chgData name="Caio Maqueise Alécio Pinheiro" userId="85c109d62247bb25" providerId="LiveId" clId="{D43FCD93-5766-483C-ABFE-61AD3666789A}" dt="2019-02-25T01:13:16.054" v="27" actId="404"/>
        <pc:sldMkLst>
          <pc:docMk/>
          <pc:sldMk cId="0" sldId="258"/>
        </pc:sldMkLst>
        <pc:spChg chg="mod">
          <ac:chgData name="Caio Maqueise Alécio Pinheiro" userId="85c109d62247bb25" providerId="LiveId" clId="{D43FCD93-5766-483C-ABFE-61AD3666789A}" dt="2019-02-25T01:13:16.054" v="27" actId="404"/>
          <ac:spMkLst>
            <pc:docMk/>
            <pc:sldMk cId="0" sldId="258"/>
            <ac:spMk id="130" creationId="{00000000-0000-0000-0000-000000000000}"/>
          </ac:spMkLst>
        </pc:spChg>
        <pc:spChg chg="mod">
          <ac:chgData name="Caio Maqueise Alécio Pinheiro" userId="85c109d62247bb25" providerId="LiveId" clId="{D43FCD93-5766-483C-ABFE-61AD3666789A}" dt="2019-02-19T18:47:53.126" v="4" actId="404"/>
          <ac:spMkLst>
            <pc:docMk/>
            <pc:sldMk cId="0" sldId="258"/>
            <ac:spMk id="131" creationId="{00000000-0000-0000-0000-000000000000}"/>
          </ac:spMkLst>
        </pc:spChg>
      </pc:sldChg>
      <pc:sldChg chg="modSp">
        <pc:chgData name="Caio Maqueise Alécio Pinheiro" userId="85c109d62247bb25" providerId="LiveId" clId="{D43FCD93-5766-483C-ABFE-61AD3666789A}" dt="2019-02-25T01:13:19.477" v="28" actId="404"/>
        <pc:sldMkLst>
          <pc:docMk/>
          <pc:sldMk cId="0" sldId="259"/>
        </pc:sldMkLst>
        <pc:spChg chg="mod">
          <ac:chgData name="Caio Maqueise Alécio Pinheiro" userId="85c109d62247bb25" providerId="LiveId" clId="{D43FCD93-5766-483C-ABFE-61AD3666789A}" dt="2019-02-25T01:13:19.477" v="28" actId="404"/>
          <ac:spMkLst>
            <pc:docMk/>
            <pc:sldMk cId="0" sldId="259"/>
            <ac:spMk id="137" creationId="{00000000-0000-0000-0000-000000000000}"/>
          </ac:spMkLst>
        </pc:spChg>
        <pc:spChg chg="mod">
          <ac:chgData name="Caio Maqueise Alécio Pinheiro" userId="85c109d62247bb25" providerId="LiveId" clId="{D43FCD93-5766-483C-ABFE-61AD3666789A}" dt="2019-02-19T18:49:01.702" v="7" actId="403"/>
          <ac:spMkLst>
            <pc:docMk/>
            <pc:sldMk cId="0" sldId="259"/>
            <ac:spMk id="138" creationId="{00000000-0000-0000-0000-000000000000}"/>
          </ac:spMkLst>
        </pc:spChg>
        <pc:picChg chg="mod">
          <ac:chgData name="Caio Maqueise Alécio Pinheiro" userId="85c109d62247bb25" providerId="LiveId" clId="{D43FCD93-5766-483C-ABFE-61AD3666789A}" dt="2019-02-19T18:49:06.452" v="8" actId="1076"/>
          <ac:picMkLst>
            <pc:docMk/>
            <pc:sldMk cId="0" sldId="259"/>
            <ac:picMk id="3" creationId="{AAA1649C-C021-4915-AB0D-9854AA8350A2}"/>
          </ac:picMkLst>
        </pc:picChg>
      </pc:sldChg>
      <pc:sldChg chg="modSp">
        <pc:chgData name="Caio Maqueise Alécio Pinheiro" userId="85c109d62247bb25" providerId="LiveId" clId="{D43FCD93-5766-483C-ABFE-61AD3666789A}" dt="2019-02-25T01:12:20.561" v="26" actId="20577"/>
        <pc:sldMkLst>
          <pc:docMk/>
          <pc:sldMk cId="2795698713" sldId="260"/>
        </pc:sldMkLst>
        <pc:spChg chg="mod">
          <ac:chgData name="Caio Maqueise Alécio Pinheiro" userId="85c109d62247bb25" providerId="LiveId" clId="{D43FCD93-5766-483C-ABFE-61AD3666789A}" dt="2019-02-25T01:12:20.561" v="26" actId="20577"/>
          <ac:spMkLst>
            <pc:docMk/>
            <pc:sldMk cId="2795698713" sldId="260"/>
            <ac:spMk id="3" creationId="{51914B53-B3E8-4D0F-A424-C074981E9C81}"/>
          </ac:spMkLst>
        </pc:spChg>
      </pc:sldChg>
      <pc:sldChg chg="modSp">
        <pc:chgData name="Caio Maqueise Alécio Pinheiro" userId="85c109d62247bb25" providerId="LiveId" clId="{D43FCD93-5766-483C-ABFE-61AD3666789A}" dt="2019-02-19T18:55:37.316" v="23" actId="113"/>
        <pc:sldMkLst>
          <pc:docMk/>
          <pc:sldMk cId="2335245678" sldId="261"/>
        </pc:sldMkLst>
        <pc:spChg chg="mod">
          <ac:chgData name="Caio Maqueise Alécio Pinheiro" userId="85c109d62247bb25" providerId="LiveId" clId="{D43FCD93-5766-483C-ABFE-61AD3666789A}" dt="2019-02-19T18:55:37.316" v="23" actId="113"/>
          <ac:spMkLst>
            <pc:docMk/>
            <pc:sldMk cId="2335245678" sldId="261"/>
            <ac:spMk id="3" creationId="{2E0F2F9B-BA11-4FAC-B9A5-2DE6BB2720EF}"/>
          </ac:spMkLst>
        </pc:spChg>
        <pc:spChg chg="mod">
          <ac:chgData name="Caio Maqueise Alécio Pinheiro" userId="85c109d62247bb25" providerId="LiveId" clId="{D43FCD93-5766-483C-ABFE-61AD3666789A}" dt="2019-02-19T18:55:21.675" v="14" actId="403"/>
          <ac:spMkLst>
            <pc:docMk/>
            <pc:sldMk cId="2335245678" sldId="261"/>
            <ac:spMk id="13" creationId="{EFD53BA3-429A-4416-9715-E1A591EE213F}"/>
          </ac:spMkLst>
        </pc:spChg>
      </pc:sldChg>
      <pc:sldChg chg="modSp">
        <pc:chgData name="Caio Maqueise Alécio Pinheiro" userId="85c109d62247bb25" providerId="LiveId" clId="{D43FCD93-5766-483C-ABFE-61AD3666789A}" dt="2019-02-25T01:13:48.148" v="31" actId="404"/>
        <pc:sldMkLst>
          <pc:docMk/>
          <pc:sldMk cId="0" sldId="266"/>
        </pc:sldMkLst>
        <pc:spChg chg="mod">
          <ac:chgData name="Caio Maqueise Alécio Pinheiro" userId="85c109d62247bb25" providerId="LiveId" clId="{D43FCD93-5766-483C-ABFE-61AD3666789A}" dt="2019-02-25T01:13:48.148" v="31" actId="404"/>
          <ac:spMkLst>
            <pc:docMk/>
            <pc:sldMk cId="0" sldId="266"/>
            <ac:spMk id="197" creationId="{00000000-0000-0000-0000-000000000000}"/>
          </ac:spMkLst>
        </pc:spChg>
      </pc:sldChg>
      <pc:sldChg chg="modSp">
        <pc:chgData name="Caio Maqueise Alécio Pinheiro" userId="85c109d62247bb25" providerId="LiveId" clId="{D43FCD93-5766-483C-ABFE-61AD3666789A}" dt="2019-02-25T01:13:51.615" v="32" actId="404"/>
        <pc:sldMkLst>
          <pc:docMk/>
          <pc:sldMk cId="0" sldId="267"/>
        </pc:sldMkLst>
        <pc:spChg chg="mod">
          <ac:chgData name="Caio Maqueise Alécio Pinheiro" userId="85c109d62247bb25" providerId="LiveId" clId="{D43FCD93-5766-483C-ABFE-61AD3666789A}" dt="2019-02-25T01:13:51.615" v="32" actId="404"/>
          <ac:spMkLst>
            <pc:docMk/>
            <pc:sldMk cId="0" sldId="267"/>
            <ac:spMk id="207" creationId="{00000000-0000-0000-0000-000000000000}"/>
          </ac:spMkLst>
        </pc:spChg>
      </pc:sldChg>
      <pc:sldChg chg="modSp">
        <pc:chgData name="Caio Maqueise Alécio Pinheiro" userId="85c109d62247bb25" providerId="LiveId" clId="{D43FCD93-5766-483C-ABFE-61AD3666789A}" dt="2019-02-25T01:13:55.833" v="33" actId="404"/>
        <pc:sldMkLst>
          <pc:docMk/>
          <pc:sldMk cId="0" sldId="268"/>
        </pc:sldMkLst>
        <pc:spChg chg="mod">
          <ac:chgData name="Caio Maqueise Alécio Pinheiro" userId="85c109d62247bb25" providerId="LiveId" clId="{D43FCD93-5766-483C-ABFE-61AD3666789A}" dt="2019-02-25T01:13:55.833" v="33" actId="404"/>
          <ac:spMkLst>
            <pc:docMk/>
            <pc:sldMk cId="0" sldId="268"/>
            <ac:spMk id="219" creationId="{00000000-0000-0000-0000-000000000000}"/>
          </ac:spMkLst>
        </pc:spChg>
      </pc:sldChg>
      <pc:sldChg chg="modSp">
        <pc:chgData name="Caio Maqueise Alécio Pinheiro" userId="85c109d62247bb25" providerId="LiveId" clId="{D43FCD93-5766-483C-ABFE-61AD3666789A}" dt="2019-02-25T01:13:59.518" v="34" actId="404"/>
        <pc:sldMkLst>
          <pc:docMk/>
          <pc:sldMk cId="0" sldId="269"/>
        </pc:sldMkLst>
        <pc:spChg chg="mod">
          <ac:chgData name="Caio Maqueise Alécio Pinheiro" userId="85c109d62247bb25" providerId="LiveId" clId="{D43FCD93-5766-483C-ABFE-61AD3666789A}" dt="2019-02-25T01:13:59.518" v="34" actId="404"/>
          <ac:spMkLst>
            <pc:docMk/>
            <pc:sldMk cId="0" sldId="269"/>
            <ac:spMk id="229" creationId="{00000000-0000-0000-0000-000000000000}"/>
          </ac:spMkLst>
        </pc:spChg>
      </pc:sldChg>
      <pc:sldChg chg="modSp">
        <pc:chgData name="Caio Maqueise Alécio Pinheiro" userId="85c109d62247bb25" providerId="LiveId" clId="{D43FCD93-5766-483C-ABFE-61AD3666789A}" dt="2019-02-25T01:14:06.764" v="35" actId="404"/>
        <pc:sldMkLst>
          <pc:docMk/>
          <pc:sldMk cId="0" sldId="270"/>
        </pc:sldMkLst>
        <pc:spChg chg="mod">
          <ac:chgData name="Caio Maqueise Alécio Pinheiro" userId="85c109d62247bb25" providerId="LiveId" clId="{D43FCD93-5766-483C-ABFE-61AD3666789A}" dt="2019-02-25T01:14:06.764" v="35" actId="404"/>
          <ac:spMkLst>
            <pc:docMk/>
            <pc:sldMk cId="0" sldId="270"/>
            <ac:spMk id="239" creationId="{00000000-0000-0000-0000-000000000000}"/>
          </ac:spMkLst>
        </pc:spChg>
      </pc:sldChg>
      <pc:sldChg chg="modSp">
        <pc:chgData name="Caio Maqueise Alécio Pinheiro" userId="85c109d62247bb25" providerId="LiveId" clId="{D43FCD93-5766-483C-ABFE-61AD3666789A}" dt="2019-02-25T01:14:25.796" v="36" actId="404"/>
        <pc:sldMkLst>
          <pc:docMk/>
          <pc:sldMk cId="0" sldId="271"/>
        </pc:sldMkLst>
        <pc:spChg chg="mod">
          <ac:chgData name="Caio Maqueise Alécio Pinheiro" userId="85c109d62247bb25" providerId="LiveId" clId="{D43FCD93-5766-483C-ABFE-61AD3666789A}" dt="2019-02-25T01:14:25.796" v="36" actId="404"/>
          <ac:spMkLst>
            <pc:docMk/>
            <pc:sldMk cId="0" sldId="271"/>
            <ac:spMk id="249" creationId="{00000000-0000-0000-0000-000000000000}"/>
          </ac:spMkLst>
        </pc:spChg>
      </pc:sldChg>
      <pc:sldChg chg="modSp">
        <pc:chgData name="Caio Maqueise Alécio Pinheiro" userId="85c109d62247bb25" providerId="LiveId" clId="{D43FCD93-5766-483C-ABFE-61AD3666789A}" dt="2019-02-25T02:20:38.253" v="81" actId="404"/>
        <pc:sldMkLst>
          <pc:docMk/>
          <pc:sldMk cId="1731941438" sldId="272"/>
        </pc:sldMkLst>
        <pc:spChg chg="mod">
          <ac:chgData name="Caio Maqueise Alécio Pinheiro" userId="85c109d62247bb25" providerId="LiveId" clId="{D43FCD93-5766-483C-ABFE-61AD3666789A}" dt="2019-02-25T02:19:14.079" v="61" actId="1036"/>
          <ac:spMkLst>
            <pc:docMk/>
            <pc:sldMk cId="1731941438" sldId="272"/>
            <ac:spMk id="4" creationId="{B7F14527-74EB-48EC-AD3D-916587BA397B}"/>
          </ac:spMkLst>
        </pc:spChg>
        <pc:spChg chg="mod">
          <ac:chgData name="Caio Maqueise Alécio Pinheiro" userId="85c109d62247bb25" providerId="LiveId" clId="{D43FCD93-5766-483C-ABFE-61AD3666789A}" dt="2019-02-25T02:19:14.079" v="61" actId="1036"/>
          <ac:spMkLst>
            <pc:docMk/>
            <pc:sldMk cId="1731941438" sldId="272"/>
            <ac:spMk id="7" creationId="{D77FA333-FC27-46B5-91A7-357F4B0839FC}"/>
          </ac:spMkLst>
        </pc:spChg>
        <pc:spChg chg="mod">
          <ac:chgData name="Caio Maqueise Alécio Pinheiro" userId="85c109d62247bb25" providerId="LiveId" clId="{D43FCD93-5766-483C-ABFE-61AD3666789A}" dt="2019-02-25T02:19:14.079" v="61" actId="1036"/>
          <ac:spMkLst>
            <pc:docMk/>
            <pc:sldMk cId="1731941438" sldId="272"/>
            <ac:spMk id="8" creationId="{EB72CE78-D67A-437D-887B-202235407C82}"/>
          </ac:spMkLst>
        </pc:spChg>
        <pc:spChg chg="mod">
          <ac:chgData name="Caio Maqueise Alécio Pinheiro" userId="85c109d62247bb25" providerId="LiveId" clId="{D43FCD93-5766-483C-ABFE-61AD3666789A}" dt="2019-02-25T02:19:14.079" v="61" actId="1036"/>
          <ac:spMkLst>
            <pc:docMk/>
            <pc:sldMk cId="1731941438" sldId="272"/>
            <ac:spMk id="9" creationId="{6332B006-1942-48A0-BC1B-8DE61D9FBEA5}"/>
          </ac:spMkLst>
        </pc:spChg>
        <pc:spChg chg="mod">
          <ac:chgData name="Caio Maqueise Alécio Pinheiro" userId="85c109d62247bb25" providerId="LiveId" clId="{D43FCD93-5766-483C-ABFE-61AD3666789A}" dt="2019-02-25T02:19:14.079" v="61" actId="1036"/>
          <ac:spMkLst>
            <pc:docMk/>
            <pc:sldMk cId="1731941438" sldId="272"/>
            <ac:spMk id="10" creationId="{335B10CE-0FFB-4901-8269-AF270B191D9D}"/>
          </ac:spMkLst>
        </pc:spChg>
        <pc:spChg chg="mod">
          <ac:chgData name="Caio Maqueise Alécio Pinheiro" userId="85c109d62247bb25" providerId="LiveId" clId="{D43FCD93-5766-483C-ABFE-61AD3666789A}" dt="2019-02-25T02:20:38.253" v="81" actId="404"/>
          <ac:spMkLst>
            <pc:docMk/>
            <pc:sldMk cId="1731941438" sldId="272"/>
            <ac:spMk id="11" creationId="{64CE8C4C-708F-4302-A954-2A815028A362}"/>
          </ac:spMkLst>
        </pc:spChg>
      </pc:sldChg>
      <pc:sldChg chg="modSp add">
        <pc:chgData name="Caio Maqueise Alécio Pinheiro" userId="85c109d62247bb25" providerId="LiveId" clId="{D43FCD93-5766-483C-ABFE-61AD3666789A}" dt="2019-02-25T02:57:40.244" v="183" actId="20577"/>
        <pc:sldMkLst>
          <pc:docMk/>
          <pc:sldMk cId="3153906365" sldId="273"/>
        </pc:sldMkLst>
        <pc:spChg chg="mod">
          <ac:chgData name="Caio Maqueise Alécio Pinheiro" userId="85c109d62247bb25" providerId="LiveId" clId="{D43FCD93-5766-483C-ABFE-61AD3666789A}" dt="2019-02-25T02:50:04.452" v="95" actId="20577"/>
          <ac:spMkLst>
            <pc:docMk/>
            <pc:sldMk cId="3153906365" sldId="273"/>
            <ac:spMk id="2" creationId="{166E41C8-5D2C-481F-8E4D-6977F061945E}"/>
          </ac:spMkLst>
        </pc:spChg>
        <pc:spChg chg="mod">
          <ac:chgData name="Caio Maqueise Alécio Pinheiro" userId="85c109d62247bb25" providerId="LiveId" clId="{D43FCD93-5766-483C-ABFE-61AD3666789A}" dt="2019-02-25T02:57:40.244" v="183" actId="20577"/>
          <ac:spMkLst>
            <pc:docMk/>
            <pc:sldMk cId="3153906365" sldId="273"/>
            <ac:spMk id="3" creationId="{13757C12-B0CD-4EFF-BE94-50E47A96F5B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28A9E1-C690-4F0E-9ED4-8412281FCCCC}" type="datetimeFigureOut">
              <a:rPr lang="pt-BR" smtClean="0"/>
              <a:t>17/02/2020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6F87C-8548-4F62-A33E-C7412248A7B1}" type="slidenum">
              <a:rPr lang="pt-BR" smtClean="0"/>
              <a:t>‹nº›</a:t>
            </a:fld>
            <a:endParaRPr lang="pt-BR"/>
          </a:p>
        </p:txBody>
      </p:sp>
    </p:spTree>
    <p:extLst>
      <p:ext uri="{BB962C8B-B14F-4D97-AF65-F5344CB8AC3E}">
        <p14:creationId xmlns:p14="http://schemas.microsoft.com/office/powerpoint/2010/main" val="3190507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7cef13a37_0_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7cef13a37_0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faf57689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faf57689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232754c4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232754c4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faf57689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faf57689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232754c4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232754c4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232754c4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232754c4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232754c4e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232754c4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232754c4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232754c4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232754c4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232754c4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2">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4000" cap="all" baseline="0">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2817629" y="3956279"/>
            <a:ext cx="6624084"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8A87A34-81AB-432B-8DAE-1953F412C126}" type="datetimeFigureOut">
              <a:rPr lang="en-US" smtClean="0"/>
              <a:pPr/>
              <a:t>2/17/2020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pt-B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pPr/>
              <a:t>‹nº›</a:t>
            </a:fld>
            <a:endParaRPr lang="en-US" dirty="0"/>
          </a:p>
        </p:txBody>
      </p:sp>
      <p:grpSp>
        <p:nvGrpSpPr>
          <p:cNvPr id="7" name="Group 6"/>
          <p:cNvGrpSpPr/>
          <p:nvPr/>
        </p:nvGrpSpPr>
        <p:grpSpPr>
          <a:xfrm>
            <a:off x="764371" y="661058"/>
            <a:ext cx="10662604" cy="5433082"/>
            <a:chOff x="764371" y="661058"/>
            <a:chExt cx="10662604" cy="5433082"/>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adFill flip="none" rotWithShape="1">
              <a:gsLst>
                <a:gs pos="0">
                  <a:srgbClr val="EB0306">
                    <a:shade val="30000"/>
                    <a:satMod val="115000"/>
                  </a:srgbClr>
                </a:gs>
                <a:gs pos="50000">
                  <a:srgbClr val="EB0306">
                    <a:shade val="67500"/>
                    <a:satMod val="115000"/>
                  </a:srgbClr>
                </a:gs>
                <a:gs pos="100000">
                  <a:srgbClr val="EB0306">
                    <a:shade val="100000"/>
                    <a:satMod val="115000"/>
                  </a:srgbClr>
                </a:gs>
              </a:gsLst>
              <a:lin ang="8100000" scaled="1"/>
              <a:tileRect/>
            </a:gradFill>
            <a:ln>
              <a:headEnd/>
              <a:tailEnd/>
            </a:ln>
          </p:spPr>
          <p:style>
            <a:lnRef idx="0">
              <a:schemeClr val="accent1"/>
            </a:lnRef>
            <a:fillRef idx="3">
              <a:schemeClr val="accent1"/>
            </a:fillRef>
            <a:effectRef idx="3">
              <a:schemeClr val="accent1"/>
            </a:effectRef>
            <a:fontRef idx="minor">
              <a:schemeClr val="lt1"/>
            </a:fontRef>
          </p:style>
        </p:sp>
        <p:sp>
          <p:nvSpPr>
            <p:cNvPr id="14" name="Freeform 6"/>
            <p:cNvSpPr/>
            <p:nvPr/>
          </p:nvSpPr>
          <p:spPr bwMode="auto">
            <a:xfrm flipH="1" flipV="1">
              <a:off x="764371" y="66105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adFill flip="none" rotWithShape="1">
              <a:gsLst>
                <a:gs pos="0">
                  <a:srgbClr val="009A20">
                    <a:shade val="30000"/>
                    <a:satMod val="115000"/>
                  </a:srgbClr>
                </a:gs>
                <a:gs pos="50000">
                  <a:srgbClr val="009A20">
                    <a:shade val="67500"/>
                    <a:satMod val="115000"/>
                  </a:srgbClr>
                </a:gs>
                <a:gs pos="100000">
                  <a:srgbClr val="009A20">
                    <a:shade val="100000"/>
                    <a:satMod val="115000"/>
                  </a:srgbClr>
                </a:gs>
              </a:gsLst>
              <a:lin ang="5400000" scaled="1"/>
              <a:tileRect/>
            </a:gradFill>
            <a:ln>
              <a:headEnd/>
              <a:tailEnd/>
            </a:ln>
          </p:spPr>
          <p:style>
            <a:lnRef idx="0">
              <a:schemeClr val="accent1"/>
            </a:lnRef>
            <a:fillRef idx="3">
              <a:schemeClr val="accent1"/>
            </a:fillRef>
            <a:effectRef idx="3">
              <a:schemeClr val="accent1"/>
            </a:effectRef>
            <a:fontRef idx="minor">
              <a:schemeClr val="lt1"/>
            </a:fontRef>
          </p:style>
        </p:sp>
      </p:grpSp>
      <p:sp>
        <p:nvSpPr>
          <p:cNvPr id="10" name="Retângulo 9">
            <a:extLst>
              <a:ext uri="{FF2B5EF4-FFF2-40B4-BE49-F238E27FC236}">
                <a16:creationId xmlns:a16="http://schemas.microsoft.com/office/drawing/2014/main" id="{49E99837-71BC-4C1F-A8B0-FBBC272CBCD1}"/>
              </a:ext>
            </a:extLst>
          </p:cNvPr>
          <p:cNvSpPr/>
          <p:nvPr/>
        </p:nvSpPr>
        <p:spPr>
          <a:xfrm>
            <a:off x="3091228" y="5305270"/>
            <a:ext cx="45719" cy="8916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descr="Uma imagem contendo pessoa, mantendo, branco, foto&#10;&#10;Descrição gerada automaticamente">
            <a:extLst>
              <a:ext uri="{FF2B5EF4-FFF2-40B4-BE49-F238E27FC236}">
                <a16:creationId xmlns:a16="http://schemas.microsoft.com/office/drawing/2014/main" id="{139FBDC3-34DD-49CD-8C03-0B7F29ED7751}"/>
              </a:ext>
            </a:extLst>
          </p:cNvPr>
          <p:cNvPicPr>
            <a:picLocks noChangeAspect="1"/>
          </p:cNvPicPr>
          <p:nvPr/>
        </p:nvPicPr>
        <p:blipFill>
          <a:blip r:embed="rId2"/>
          <a:stretch>
            <a:fillRect/>
          </a:stretch>
        </p:blipFill>
        <p:spPr>
          <a:xfrm>
            <a:off x="1480352" y="4946265"/>
            <a:ext cx="1507121" cy="1507121"/>
          </a:xfrm>
          <a:prstGeom prst="rect">
            <a:avLst/>
          </a:prstGeom>
        </p:spPr>
      </p:pic>
      <p:sp>
        <p:nvSpPr>
          <p:cNvPr id="13" name="CaixaDeTexto 12">
            <a:extLst>
              <a:ext uri="{FF2B5EF4-FFF2-40B4-BE49-F238E27FC236}">
                <a16:creationId xmlns:a16="http://schemas.microsoft.com/office/drawing/2014/main" id="{55D203F3-BD32-46DD-82D8-8DC8A10B6ABE}"/>
              </a:ext>
            </a:extLst>
          </p:cNvPr>
          <p:cNvSpPr txBox="1"/>
          <p:nvPr/>
        </p:nvSpPr>
        <p:spPr>
          <a:xfrm>
            <a:off x="3344456" y="5119613"/>
            <a:ext cx="4382334" cy="461665"/>
          </a:xfrm>
          <a:prstGeom prst="rect">
            <a:avLst/>
          </a:prstGeom>
          <a:noFill/>
        </p:spPr>
        <p:txBody>
          <a:bodyPr wrap="square" rtlCol="0">
            <a:spAutoFit/>
          </a:bodyPr>
          <a:lstStyle/>
          <a:p>
            <a:r>
              <a:rPr lang="pt-BR" sz="2400" b="1" dirty="0">
                <a:solidFill>
                  <a:schemeClr val="tx1"/>
                </a:solidFill>
              </a:rPr>
              <a:t>caio.pinheiro</a:t>
            </a:r>
            <a:r>
              <a:rPr lang="pt-BR" sz="2400" dirty="0">
                <a:solidFill>
                  <a:schemeClr val="tx1"/>
                </a:solidFill>
              </a:rPr>
              <a:t>@</a:t>
            </a:r>
            <a:r>
              <a:rPr lang="pt-BR" sz="2400" dirty="0">
                <a:solidFill>
                  <a:schemeClr val="tx1"/>
                </a:solidFill>
                <a:latin typeface="+mj-lt"/>
              </a:rPr>
              <a:t>ifms.edu.br</a:t>
            </a:r>
          </a:p>
        </p:txBody>
      </p:sp>
      <p:pic>
        <p:nvPicPr>
          <p:cNvPr id="15" name="Imagem 14">
            <a:extLst>
              <a:ext uri="{FF2B5EF4-FFF2-40B4-BE49-F238E27FC236}">
                <a16:creationId xmlns:a16="http://schemas.microsoft.com/office/drawing/2014/main" id="{8980EFDA-43C7-455A-A187-C3CE76966A1A}"/>
              </a:ext>
            </a:extLst>
          </p:cNvPr>
          <p:cNvPicPr>
            <a:picLocks noChangeAspect="1"/>
          </p:cNvPicPr>
          <p:nvPr/>
        </p:nvPicPr>
        <p:blipFill>
          <a:blip r:embed="rId3"/>
          <a:stretch>
            <a:fillRect/>
          </a:stretch>
        </p:blipFill>
        <p:spPr>
          <a:xfrm>
            <a:off x="3424230" y="5584718"/>
            <a:ext cx="2233413" cy="612224"/>
          </a:xfrm>
          <a:prstGeom prst="rect">
            <a:avLst/>
          </a:prstGeom>
        </p:spPr>
      </p:pic>
      <p:pic>
        <p:nvPicPr>
          <p:cNvPr id="16" name="Imagem 22">
            <a:extLst>
              <a:ext uri="{FF2B5EF4-FFF2-40B4-BE49-F238E27FC236}">
                <a16:creationId xmlns:a16="http://schemas.microsoft.com/office/drawing/2014/main" id="{F2119C4C-2A59-4939-8878-8052B7734B29}"/>
              </a:ext>
            </a:extLst>
          </p:cNvPr>
          <p:cNvPicPr>
            <a:picLocks noChangeAspect="1"/>
          </p:cNvPicPr>
          <p:nvPr userDrawn="1"/>
        </p:nvPicPr>
        <p:blipFill>
          <a:blip r:embed="rId4"/>
          <a:stretch>
            <a:fillRect/>
          </a:stretch>
        </p:blipFill>
        <p:spPr>
          <a:xfrm>
            <a:off x="10675920" y="105021"/>
            <a:ext cx="1344445" cy="1344445"/>
          </a:xfrm>
          <a:prstGeom prst="rect">
            <a:avLst/>
          </a:prstGeom>
        </p:spPr>
      </p:pic>
      <p:sp>
        <p:nvSpPr>
          <p:cNvPr id="17" name="Retângulo 16">
            <a:extLst>
              <a:ext uri="{FF2B5EF4-FFF2-40B4-BE49-F238E27FC236}">
                <a16:creationId xmlns:a16="http://schemas.microsoft.com/office/drawing/2014/main" id="{0278D3B0-B7D9-47CC-B0F9-BB69F1E57422}"/>
              </a:ext>
            </a:extLst>
          </p:cNvPr>
          <p:cNvSpPr/>
          <p:nvPr userDrawn="1"/>
        </p:nvSpPr>
        <p:spPr>
          <a:xfrm>
            <a:off x="6238837" y="5516161"/>
            <a:ext cx="72098" cy="723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931066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2/17/2020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8129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94751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23968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Tree>
    <p:extLst>
      <p:ext uri="{BB962C8B-B14F-4D97-AF65-F5344CB8AC3E}">
        <p14:creationId xmlns:p14="http://schemas.microsoft.com/office/powerpoint/2010/main" val="133713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Slide de Título">
    <p:bg>
      <p:bgRef idx="1002">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4000" cap="all" baseline="0">
                <a:solidFill>
                  <a:schemeClr val="tx2"/>
                </a:solidFill>
              </a:defRPr>
            </a:lvl1pPr>
          </a:lstStyle>
          <a:p>
            <a:r>
              <a:rPr lang="pt-BR" dirty="0"/>
              <a:t>Clique para editar o título Mestre</a:t>
            </a:r>
            <a:endParaRPr lang="en-US" dirty="0"/>
          </a:p>
        </p:txBody>
      </p:sp>
      <p:sp>
        <p:nvSpPr>
          <p:cNvPr id="3" name="Subtitle 2"/>
          <p:cNvSpPr>
            <a:spLocks noGrp="1"/>
          </p:cNvSpPr>
          <p:nvPr>
            <p:ph type="subTitle" idx="1"/>
          </p:nvPr>
        </p:nvSpPr>
        <p:spPr>
          <a:xfrm>
            <a:off x="2817629" y="3956279"/>
            <a:ext cx="6624084"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62D69DC-561E-454C-A2D3-B3044656A5AF}" type="datetimeFigureOut">
              <a:rPr lang="pt-BR" smtClean="0"/>
              <a:t>17/02/2020</a:t>
            </a:fld>
            <a:endParaRPr lang="pt-B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pt-B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2A1E608-50CC-4525-91C4-CF92D125408E}" type="slidenum">
              <a:rPr lang="pt-BR" smtClean="0"/>
              <a:t>‹nº›</a:t>
            </a:fld>
            <a:endParaRPr lang="pt-BR"/>
          </a:p>
        </p:txBody>
      </p:sp>
      <p:grpSp>
        <p:nvGrpSpPr>
          <p:cNvPr id="7" name="Group 6"/>
          <p:cNvGrpSpPr/>
          <p:nvPr/>
        </p:nvGrpSpPr>
        <p:grpSpPr>
          <a:xfrm>
            <a:off x="764371" y="661058"/>
            <a:ext cx="10662604" cy="5433082"/>
            <a:chOff x="764371" y="661058"/>
            <a:chExt cx="10662604" cy="5433082"/>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adFill flip="none" rotWithShape="1">
              <a:gsLst>
                <a:gs pos="0">
                  <a:srgbClr val="EB0306">
                    <a:shade val="30000"/>
                    <a:satMod val="115000"/>
                  </a:srgbClr>
                </a:gs>
                <a:gs pos="50000">
                  <a:srgbClr val="EB0306">
                    <a:shade val="67500"/>
                    <a:satMod val="115000"/>
                  </a:srgbClr>
                </a:gs>
                <a:gs pos="100000">
                  <a:srgbClr val="EB0306">
                    <a:shade val="100000"/>
                    <a:satMod val="115000"/>
                  </a:srgbClr>
                </a:gs>
              </a:gsLst>
              <a:lin ang="8100000" scaled="1"/>
              <a:tileRect/>
            </a:gradFill>
            <a:ln>
              <a:headEnd/>
              <a:tailEnd/>
            </a:ln>
          </p:spPr>
          <p:style>
            <a:lnRef idx="0">
              <a:schemeClr val="accent1"/>
            </a:lnRef>
            <a:fillRef idx="3">
              <a:schemeClr val="accent1"/>
            </a:fillRef>
            <a:effectRef idx="3">
              <a:schemeClr val="accent1"/>
            </a:effectRef>
            <a:fontRef idx="minor">
              <a:schemeClr val="lt1"/>
            </a:fontRef>
          </p:style>
        </p:sp>
        <p:sp>
          <p:nvSpPr>
            <p:cNvPr id="14" name="Freeform 6"/>
            <p:cNvSpPr/>
            <p:nvPr/>
          </p:nvSpPr>
          <p:spPr bwMode="auto">
            <a:xfrm flipH="1" flipV="1">
              <a:off x="764371" y="66105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adFill flip="none" rotWithShape="1">
              <a:gsLst>
                <a:gs pos="0">
                  <a:srgbClr val="009A20">
                    <a:shade val="30000"/>
                    <a:satMod val="115000"/>
                  </a:srgbClr>
                </a:gs>
                <a:gs pos="50000">
                  <a:srgbClr val="009A20">
                    <a:shade val="67500"/>
                    <a:satMod val="115000"/>
                  </a:srgbClr>
                </a:gs>
                <a:gs pos="100000">
                  <a:srgbClr val="009A20">
                    <a:shade val="100000"/>
                    <a:satMod val="115000"/>
                  </a:srgbClr>
                </a:gs>
              </a:gsLst>
              <a:lin ang="5400000" scaled="1"/>
              <a:tileRect/>
            </a:gradFill>
            <a:ln>
              <a:headEnd/>
              <a:tailEnd/>
            </a:ln>
          </p:spPr>
          <p:style>
            <a:lnRef idx="0">
              <a:schemeClr val="accent1"/>
            </a:lnRef>
            <a:fillRef idx="3">
              <a:schemeClr val="accent1"/>
            </a:fillRef>
            <a:effectRef idx="3">
              <a:schemeClr val="accent1"/>
            </a:effectRef>
            <a:fontRef idx="minor">
              <a:schemeClr val="lt1"/>
            </a:fontRef>
          </p:style>
        </p:sp>
      </p:grpSp>
      <p:pic>
        <p:nvPicPr>
          <p:cNvPr id="18" name="Imagem 17">
            <a:extLst>
              <a:ext uri="{FF2B5EF4-FFF2-40B4-BE49-F238E27FC236}">
                <a16:creationId xmlns:a16="http://schemas.microsoft.com/office/drawing/2014/main" id="{07E4D280-DE58-4DBE-959F-53717A415305}"/>
              </a:ext>
            </a:extLst>
          </p:cNvPr>
          <p:cNvPicPr>
            <a:picLocks noChangeAspect="1"/>
          </p:cNvPicPr>
          <p:nvPr userDrawn="1"/>
        </p:nvPicPr>
        <p:blipFill>
          <a:blip r:embed="rId2"/>
          <a:stretch>
            <a:fillRect/>
          </a:stretch>
        </p:blipFill>
        <p:spPr>
          <a:xfrm>
            <a:off x="4268685" y="404615"/>
            <a:ext cx="3482450" cy="954610"/>
          </a:xfrm>
          <a:prstGeom prst="rect">
            <a:avLst/>
          </a:prstGeom>
        </p:spPr>
      </p:pic>
    </p:spTree>
    <p:extLst>
      <p:ext uri="{BB962C8B-B14F-4D97-AF65-F5344CB8AC3E}">
        <p14:creationId xmlns:p14="http://schemas.microsoft.com/office/powerpoint/2010/main" val="198883774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62D69DC-561E-454C-A2D3-B3044656A5AF}" type="datetimeFigureOut">
              <a:rPr lang="pt-BR" smtClean="0"/>
              <a:t>17/02/2020</a:t>
            </a:fld>
            <a:endParaRPr lang="pt-B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26483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96118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46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4019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2940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BR"/>
              <a:t>Clique para editar o título Mestre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2/17/2020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068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1_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4795284" cy="6857624"/>
          </a:xfrm>
          <a:prstGeom prst="rect">
            <a:avLst/>
          </a:prstGeom>
          <a:solidFill>
            <a:schemeClr val="tx1">
              <a:lumMod val="85000"/>
              <a:lumOff val="15000"/>
            </a:schemeClr>
          </a:solidFill>
          <a:ln>
            <a:noFill/>
          </a:ln>
        </p:spPr>
        <p:style>
          <a:lnRef idx="0">
            <a:scrgbClr r="0" g="0" b="0"/>
          </a:lnRef>
          <a:fillRef idx="0">
            <a:scrgbClr r="0" g="0" b="0"/>
          </a:fillRef>
          <a:effectRef idx="0">
            <a:scrgbClr r="0" g="0" b="0"/>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000" baseline="0">
                <a:solidFill>
                  <a:schemeClr val="bg1"/>
                </a:solidFill>
              </a:defRPr>
            </a:lvl1pPr>
          </a:lstStyle>
          <a:p>
            <a:r>
              <a:rPr lang="pt-BR"/>
              <a:t>Clique para editar o título Mestre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23900" y="2856344"/>
            <a:ext cx="3855720" cy="3011056"/>
          </a:xfrm>
        </p:spPr>
        <p:txBody>
          <a:bodyPr>
            <a:normAutofit/>
          </a:bodyPr>
          <a:lstStyle>
            <a:lvl1pPr marL="0" indent="0">
              <a:lnSpc>
                <a:spcPct val="113000"/>
              </a:lnSpc>
              <a:spcBef>
                <a:spcPts val="0"/>
              </a:spcBef>
              <a:spcAft>
                <a:spcPts val="1500"/>
              </a:spcAft>
              <a:buNone/>
              <a:defRPr sz="3200">
                <a:solidFill>
                  <a:srgbClr val="009A2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62D69DC-561E-454C-A2D3-B3044656A5AF}" type="datetimeFigureOut">
              <a:rPr lang="pt-BR" smtClean="0"/>
              <a:t>17/02/2020</a:t>
            </a:fld>
            <a:endParaRPr lang="pt-B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pPr/>
              <a:t>‹nº›</a:t>
            </a:fld>
            <a:endParaRPr lang="en-US" dirty="0"/>
          </a:p>
        </p:txBody>
      </p:sp>
      <p:sp>
        <p:nvSpPr>
          <p:cNvPr id="9" name="Rectangle 8" title="Divider Bar"/>
          <p:cNvSpPr/>
          <p:nvPr/>
        </p:nvSpPr>
        <p:spPr>
          <a:xfrm>
            <a:off x="4791171" y="-4190"/>
            <a:ext cx="228600" cy="6858000"/>
          </a:xfrm>
          <a:prstGeom prst="rect">
            <a:avLst/>
          </a:prstGeom>
          <a:gradFill flip="none" rotWithShape="1">
            <a:gsLst>
              <a:gs pos="0">
                <a:srgbClr val="009A20">
                  <a:shade val="30000"/>
                  <a:satMod val="115000"/>
                </a:srgbClr>
              </a:gs>
              <a:gs pos="50000">
                <a:srgbClr val="009A20">
                  <a:shade val="67500"/>
                  <a:satMod val="115000"/>
                </a:srgbClr>
              </a:gs>
              <a:gs pos="100000">
                <a:srgbClr val="009A20">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375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462516"/>
            <a:ext cx="9601200" cy="813391"/>
          </a:xfrm>
          <a:prstGeom prst="rect">
            <a:avLst/>
          </a:prstGeom>
        </p:spPr>
        <p:txBody>
          <a:bodyPr vert="horz" lIns="91440" tIns="45720" rIns="91440" bIns="45720" rtlCol="0" anchor="t">
            <a:normAutofit/>
          </a:bodyPr>
          <a:lstStyle/>
          <a:p>
            <a:r>
              <a:rPr lang="pt-BR" dirty="0"/>
              <a:t>Clique para editar o título Mestre</a:t>
            </a:r>
            <a:endParaRPr lang="en-US" dirty="0"/>
          </a:p>
        </p:txBody>
      </p:sp>
      <p:sp>
        <p:nvSpPr>
          <p:cNvPr id="3" name="Text Placeholder 2"/>
          <p:cNvSpPr>
            <a:spLocks noGrp="1"/>
          </p:cNvSpPr>
          <p:nvPr>
            <p:ph type="body" idx="1"/>
          </p:nvPr>
        </p:nvSpPr>
        <p:spPr>
          <a:xfrm>
            <a:off x="1371600" y="1552353"/>
            <a:ext cx="9601200" cy="4688959"/>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62D69DC-561E-454C-A2D3-B3044656A5AF}" type="datetimeFigureOut">
              <a:rPr lang="pt-BR" smtClean="0"/>
              <a:t>17/02/2020</a:t>
            </a:fld>
            <a:endParaRPr lang="pt-B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‹nº›</a:t>
            </a:fld>
            <a:endParaRPr lang="en-US" dirty="0"/>
          </a:p>
        </p:txBody>
      </p:sp>
      <p:sp>
        <p:nvSpPr>
          <p:cNvPr id="9" name="Rectangle 8" title="Side bar"/>
          <p:cNvSpPr/>
          <p:nvPr/>
        </p:nvSpPr>
        <p:spPr>
          <a:xfrm>
            <a:off x="478095" y="376"/>
            <a:ext cx="228600" cy="6858000"/>
          </a:xfrm>
          <a:prstGeom prst="rect">
            <a:avLst/>
          </a:prstGeom>
          <a:gradFill flip="none" rotWithShape="1">
            <a:gsLst>
              <a:gs pos="0">
                <a:srgbClr val="009A20">
                  <a:shade val="30000"/>
                  <a:satMod val="115000"/>
                </a:srgbClr>
              </a:gs>
              <a:gs pos="50000">
                <a:srgbClr val="009A20">
                  <a:shade val="67500"/>
                  <a:satMod val="115000"/>
                </a:srgbClr>
              </a:gs>
              <a:gs pos="100000">
                <a:srgbClr val="009A2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7840834"/>
      </p:ext>
    </p:extLst>
  </p:cSld>
  <p:clrMap bg1="lt1" tx1="dk1" bg2="lt2" tx2="dk2" accent1="accent1" accent2="accent2" accent3="accent3" accent4="accent4" accent5="accent5" accent6="accent6" hlink="hlink" folHlink="folHlink"/>
  <p:sldLayoutIdLst>
    <p:sldLayoutId id="2147483674" r:id="rId1"/>
    <p:sldLayoutId id="2147483686"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0" eaLnBrk="1" latinLnBrk="0" hangingPunct="1">
        <a:lnSpc>
          <a:spcPct val="89000"/>
        </a:lnSpc>
        <a:spcBef>
          <a:spcPct val="0"/>
        </a:spcBef>
        <a:buNone/>
        <a:defRPr sz="40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mozilla.org/pt-BR/docs/Aprender/HTML/Introducao_ao_HTML/Getting_started"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pixabay.com/pt/logotipo-html-html5-%C3%ADcone-258274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8EEE6D-9D24-4A91-A087-71FC36DF204E}"/>
              </a:ext>
            </a:extLst>
          </p:cNvPr>
          <p:cNvSpPr>
            <a:spLocks noGrp="1"/>
          </p:cNvSpPr>
          <p:nvPr>
            <p:ph type="ctrTitle"/>
          </p:nvPr>
        </p:nvSpPr>
        <p:spPr>
          <a:noFill/>
        </p:spPr>
        <p:txBody>
          <a:bodyPr>
            <a:normAutofit/>
          </a:bodyPr>
          <a:lstStyle/>
          <a:p>
            <a:r>
              <a:rPr lang="pt-BR" dirty="0"/>
              <a:t>DESENVOLVIMENTO FRONT END 1</a:t>
            </a:r>
          </a:p>
        </p:txBody>
      </p:sp>
      <p:sp>
        <p:nvSpPr>
          <p:cNvPr id="3" name="Subtítulo 2">
            <a:extLst>
              <a:ext uri="{FF2B5EF4-FFF2-40B4-BE49-F238E27FC236}">
                <a16:creationId xmlns:a16="http://schemas.microsoft.com/office/drawing/2014/main" id="{84BA5F1D-A900-45A8-AE9F-FF45E6659F86}"/>
              </a:ext>
            </a:extLst>
          </p:cNvPr>
          <p:cNvSpPr>
            <a:spLocks noGrp="1"/>
          </p:cNvSpPr>
          <p:nvPr>
            <p:ph type="subTitle" idx="1"/>
          </p:nvPr>
        </p:nvSpPr>
        <p:spPr/>
        <p:txBody>
          <a:bodyPr/>
          <a:lstStyle/>
          <a:p>
            <a:r>
              <a:rPr lang="pt-BR" dirty="0"/>
              <a:t>Curso Técnico em Informática para Internet</a:t>
            </a:r>
          </a:p>
        </p:txBody>
      </p:sp>
    </p:spTree>
    <p:extLst>
      <p:ext uri="{BB962C8B-B14F-4D97-AF65-F5344CB8AC3E}">
        <p14:creationId xmlns:p14="http://schemas.microsoft.com/office/powerpoint/2010/main" val="3302438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4"/>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algn="l"/>
            <a:r>
              <a:rPr lang="pt-BR" sz="3600" b="1"/>
              <a:t>ESTRUTURA BÁSICA</a:t>
            </a:r>
            <a:endParaRPr sz="3600" b="1"/>
          </a:p>
        </p:txBody>
      </p:sp>
      <p:sp>
        <p:nvSpPr>
          <p:cNvPr id="208" name="Google Shape;208;p34"/>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pt-BR"/>
              <a:pPr/>
              <a:t>10</a:t>
            </a:fld>
            <a:endParaRPr/>
          </a:p>
        </p:txBody>
      </p:sp>
      <p:sp>
        <p:nvSpPr>
          <p:cNvPr id="209" name="Google Shape;209;p34"/>
          <p:cNvSpPr txBox="1"/>
          <p:nvPr/>
        </p:nvSpPr>
        <p:spPr>
          <a:xfrm>
            <a:off x="3494800" y="2620600"/>
            <a:ext cx="8047200" cy="3782068"/>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pt-BR" sz="2400" dirty="0">
                <a:latin typeface="Consolas"/>
                <a:ea typeface="Consolas"/>
                <a:cs typeface="Consolas"/>
                <a:sym typeface="Consolas"/>
              </a:rPr>
              <a:t>&lt;!DOCTYPE </a:t>
            </a:r>
            <a:r>
              <a:rPr lang="pt-BR" sz="2400" dirty="0" err="1">
                <a:latin typeface="Consolas"/>
                <a:ea typeface="Consolas"/>
                <a:cs typeface="Consolas"/>
                <a:sym typeface="Consolas"/>
              </a:rPr>
              <a:t>html</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solidFill>
                  <a:srgbClr val="00B0F0"/>
                </a:solidFill>
                <a:latin typeface="Consolas"/>
                <a:ea typeface="Consolas"/>
                <a:cs typeface="Consolas"/>
                <a:sym typeface="Consolas"/>
              </a:rPr>
              <a:t>&lt;</a:t>
            </a:r>
            <a:r>
              <a:rPr lang="pt-BR" sz="2400" dirty="0" err="1">
                <a:solidFill>
                  <a:srgbClr val="00B0F0"/>
                </a:solidFill>
                <a:latin typeface="Consolas"/>
                <a:ea typeface="Consolas"/>
                <a:cs typeface="Consolas"/>
                <a:sym typeface="Consolas"/>
              </a:rPr>
              <a:t>html</a:t>
            </a:r>
            <a:r>
              <a:rPr lang="pt-BR" sz="2400" dirty="0">
                <a:latin typeface="Consolas"/>
                <a:ea typeface="Consolas"/>
                <a:cs typeface="Consolas"/>
                <a:sym typeface="Consolas"/>
              </a:rPr>
              <a:t> </a:t>
            </a:r>
            <a:r>
              <a:rPr lang="pt-BR" sz="2400" dirty="0" err="1">
                <a:solidFill>
                  <a:srgbClr val="FFC000"/>
                </a:solidFill>
                <a:latin typeface="Consolas"/>
                <a:ea typeface="Consolas"/>
                <a:cs typeface="Consolas"/>
                <a:sym typeface="Consolas"/>
              </a:rPr>
              <a:t>lang</a:t>
            </a:r>
            <a:r>
              <a:rPr lang="pt-BR" sz="2400" dirty="0">
                <a:solidFill>
                  <a:srgbClr val="FFC000"/>
                </a:solidFill>
                <a:latin typeface="Consolas"/>
                <a:ea typeface="Consolas"/>
                <a:cs typeface="Consolas"/>
                <a:sym typeface="Consolas"/>
              </a:rPr>
              <a:t>="</a:t>
            </a:r>
            <a:r>
              <a:rPr lang="pt-BR" sz="2400" dirty="0" err="1">
                <a:solidFill>
                  <a:srgbClr val="FFC000"/>
                </a:solidFill>
                <a:latin typeface="Consolas"/>
                <a:ea typeface="Consolas"/>
                <a:cs typeface="Consolas"/>
                <a:sym typeface="Consolas"/>
              </a:rPr>
              <a:t>pt-br</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head</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	&lt;meta </a:t>
            </a:r>
            <a:r>
              <a:rPr lang="pt-BR" sz="2400" dirty="0" err="1">
                <a:latin typeface="Consolas"/>
                <a:ea typeface="Consolas"/>
                <a:cs typeface="Consolas"/>
                <a:sym typeface="Consolas"/>
              </a:rPr>
              <a:t>charset</a:t>
            </a:r>
            <a:r>
              <a:rPr lang="pt-BR" sz="2400" dirty="0">
                <a:latin typeface="Consolas"/>
                <a:ea typeface="Consolas"/>
                <a:cs typeface="Consolas"/>
                <a:sym typeface="Consolas"/>
              </a:rPr>
              <a:t>="utf-8"&gt;</a:t>
            </a:r>
            <a:endParaRPr sz="2400" dirty="0">
              <a:latin typeface="Consolas"/>
              <a:ea typeface="Consolas"/>
              <a:cs typeface="Consolas"/>
              <a:sym typeface="Consolas"/>
            </a:endParaRPr>
          </a:p>
          <a:p>
            <a:r>
              <a:rPr lang="pt-BR" sz="2400" dirty="0">
                <a:latin typeface="Consolas"/>
                <a:ea typeface="Consolas"/>
                <a:cs typeface="Consolas"/>
                <a:sym typeface="Consolas"/>
              </a:rPr>
              <a:t>	&lt;</a:t>
            </a:r>
            <a:r>
              <a:rPr lang="pt-BR" sz="2400" dirty="0" err="1">
                <a:latin typeface="Consolas"/>
                <a:ea typeface="Consolas"/>
                <a:cs typeface="Consolas"/>
                <a:sym typeface="Consolas"/>
              </a:rPr>
              <a:t>title</a:t>
            </a:r>
            <a:r>
              <a:rPr lang="pt-BR" sz="2400" dirty="0">
                <a:latin typeface="Consolas"/>
                <a:ea typeface="Consolas"/>
                <a:cs typeface="Consolas"/>
                <a:sym typeface="Consolas"/>
              </a:rPr>
              <a:t>&gt;&lt;/</a:t>
            </a:r>
            <a:r>
              <a:rPr lang="pt-BR" sz="2400" dirty="0" err="1">
                <a:latin typeface="Consolas"/>
                <a:ea typeface="Consolas"/>
                <a:cs typeface="Consolas"/>
                <a:sym typeface="Consolas"/>
              </a:rPr>
              <a:t>title</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head</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body</a:t>
            </a:r>
            <a:r>
              <a:rPr lang="pt-BR" sz="2400" dirty="0">
                <a:latin typeface="Consolas"/>
                <a:ea typeface="Consolas"/>
                <a:cs typeface="Consolas"/>
                <a:sym typeface="Consolas"/>
              </a:rPr>
              <a:t>&gt;</a:t>
            </a:r>
            <a:endParaRPr sz="2400" dirty="0">
              <a:latin typeface="Consolas"/>
              <a:ea typeface="Consolas"/>
              <a:cs typeface="Consolas"/>
              <a:sym typeface="Consolas"/>
            </a:endParaRPr>
          </a:p>
          <a:p>
            <a:pPr indent="609585"/>
            <a:r>
              <a:rPr lang="pt-BR" sz="2400" dirty="0">
                <a:latin typeface="Consolas"/>
                <a:ea typeface="Consolas"/>
                <a:cs typeface="Consolas"/>
                <a:sym typeface="Consolas"/>
              </a:rPr>
              <a:t>...	</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body</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solidFill>
                  <a:srgbClr val="00B0F0"/>
                </a:solidFill>
                <a:latin typeface="Consolas"/>
                <a:ea typeface="Consolas"/>
                <a:cs typeface="Consolas"/>
                <a:sym typeface="Consolas"/>
              </a:rPr>
              <a:t>&lt;/</a:t>
            </a:r>
            <a:r>
              <a:rPr lang="pt-BR" sz="2400" dirty="0" err="1">
                <a:solidFill>
                  <a:srgbClr val="00B0F0"/>
                </a:solidFill>
                <a:latin typeface="Consolas"/>
                <a:ea typeface="Consolas"/>
                <a:cs typeface="Consolas"/>
                <a:sym typeface="Consolas"/>
              </a:rPr>
              <a:t>html</a:t>
            </a:r>
            <a:r>
              <a:rPr lang="pt-BR" sz="2400" dirty="0">
                <a:solidFill>
                  <a:srgbClr val="00B0F0"/>
                </a:solidFill>
                <a:latin typeface="Consolas"/>
                <a:ea typeface="Consolas"/>
                <a:cs typeface="Consolas"/>
                <a:sym typeface="Consolas"/>
              </a:rPr>
              <a:t>&gt;</a:t>
            </a:r>
            <a:br>
              <a:rPr lang="pt-BR" sz="2400" dirty="0"/>
            </a:br>
            <a:endParaRPr sz="2400" dirty="0"/>
          </a:p>
        </p:txBody>
      </p:sp>
      <p:sp>
        <p:nvSpPr>
          <p:cNvPr id="210" name="Google Shape;210;p34"/>
          <p:cNvSpPr txBox="1"/>
          <p:nvPr/>
        </p:nvSpPr>
        <p:spPr>
          <a:xfrm>
            <a:off x="3496400" y="2193000"/>
            <a:ext cx="8047200" cy="427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pt-BR" sz="1333" b="1">
                <a:solidFill>
                  <a:srgbClr val="FFFFFF"/>
                </a:solidFill>
                <a:latin typeface="Montserrat"/>
                <a:ea typeface="Montserrat"/>
                <a:cs typeface="Montserrat"/>
                <a:sym typeface="Montserrat"/>
              </a:rPr>
              <a:t>EXEMPLO HTML5 BÁSICO</a:t>
            </a:r>
            <a:endParaRPr sz="1333" b="1">
              <a:solidFill>
                <a:srgbClr val="FFFFFF"/>
              </a:solidFill>
              <a:latin typeface="Montserrat"/>
              <a:ea typeface="Montserrat"/>
              <a:cs typeface="Montserrat"/>
              <a:sym typeface="Montserrat"/>
            </a:endParaRPr>
          </a:p>
        </p:txBody>
      </p:sp>
      <p:sp>
        <p:nvSpPr>
          <p:cNvPr id="211" name="Google Shape;211;p34"/>
          <p:cNvSpPr txBox="1"/>
          <p:nvPr/>
        </p:nvSpPr>
        <p:spPr>
          <a:xfrm>
            <a:off x="415600" y="2620600"/>
            <a:ext cx="2568400" cy="1846269"/>
          </a:xfrm>
          <a:prstGeom prst="rect">
            <a:avLst/>
          </a:prstGeom>
          <a:no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pPr algn="ctr"/>
            <a:r>
              <a:rPr lang="pt-BR" sz="2400" dirty="0" err="1">
                <a:latin typeface="Consolas"/>
                <a:ea typeface="Consolas"/>
                <a:cs typeface="Consolas"/>
                <a:sym typeface="Consolas"/>
              </a:rPr>
              <a:t>tag</a:t>
            </a:r>
            <a:r>
              <a:rPr lang="pt-BR" sz="2400" dirty="0">
                <a:latin typeface="Consolas"/>
                <a:ea typeface="Consolas"/>
                <a:cs typeface="Consolas"/>
                <a:sym typeface="Consolas"/>
              </a:rPr>
              <a:t> principal, vai possuir todas as outras</a:t>
            </a:r>
            <a:endParaRPr sz="2400" dirty="0">
              <a:latin typeface="Consolas"/>
              <a:ea typeface="Consolas"/>
              <a:cs typeface="Consolas"/>
              <a:sym typeface="Consolas"/>
            </a:endParaRPr>
          </a:p>
        </p:txBody>
      </p:sp>
      <p:cxnSp>
        <p:nvCxnSpPr>
          <p:cNvPr id="212" name="Google Shape;212;p34"/>
          <p:cNvCxnSpPr>
            <a:cxnSpLocks/>
          </p:cNvCxnSpPr>
          <p:nvPr/>
        </p:nvCxnSpPr>
        <p:spPr>
          <a:xfrm rot="16200000" flipH="1">
            <a:off x="2329259" y="2095468"/>
            <a:ext cx="553068" cy="1843200"/>
          </a:xfrm>
          <a:prstGeom prst="curvedConnector4">
            <a:avLst>
              <a:gd name="adj1" fmla="val -41333"/>
              <a:gd name="adj2" fmla="val 84836"/>
            </a:avLst>
          </a:prstGeom>
          <a:noFill/>
          <a:ln w="28575" cap="flat" cmpd="sng">
            <a:solidFill>
              <a:srgbClr val="00B0F0"/>
            </a:solidFill>
            <a:prstDash val="solid"/>
            <a:round/>
            <a:headEnd type="none" w="med" len="med"/>
            <a:tailEnd type="stealth" w="med" len="med"/>
          </a:ln>
        </p:spPr>
      </p:cxnSp>
      <p:sp>
        <p:nvSpPr>
          <p:cNvPr id="213" name="Google Shape;213;p34"/>
          <p:cNvSpPr txBox="1"/>
          <p:nvPr/>
        </p:nvSpPr>
        <p:spPr>
          <a:xfrm>
            <a:off x="8527393" y="1686187"/>
            <a:ext cx="2969600" cy="1671669"/>
          </a:xfrm>
          <a:prstGeom prst="rect">
            <a:avLst/>
          </a:prstGeom>
          <a:solidFill>
            <a:srgbClr val="FFFFFF"/>
          </a:solidFill>
          <a:ln w="9525" cap="flat" cmpd="sng">
            <a:solidFill>
              <a:srgbClr val="FFC000"/>
            </a:solidFill>
            <a:prstDash val="solid"/>
            <a:round/>
            <a:headEnd type="none" w="sm" len="sm"/>
            <a:tailEnd type="none" w="sm" len="sm"/>
          </a:ln>
        </p:spPr>
        <p:txBody>
          <a:bodyPr spcFirstLastPara="1" wrap="square" lIns="121900" tIns="121900" rIns="121900" bIns="121900" anchor="ctr" anchorCtr="0">
            <a:noAutofit/>
          </a:bodyPr>
          <a:lstStyle/>
          <a:p>
            <a:pPr algn="ctr"/>
            <a:r>
              <a:rPr lang="pt-BR" sz="2400" dirty="0">
                <a:latin typeface="Consolas"/>
                <a:ea typeface="Consolas"/>
                <a:cs typeface="Consolas"/>
                <a:sym typeface="Consolas"/>
              </a:rPr>
              <a:t>atributo que define a linguagem da página</a:t>
            </a:r>
            <a:endParaRPr sz="2400" dirty="0">
              <a:latin typeface="Consolas"/>
              <a:ea typeface="Consolas"/>
              <a:cs typeface="Consolas"/>
              <a:sym typeface="Consolas"/>
            </a:endParaRPr>
          </a:p>
        </p:txBody>
      </p:sp>
      <p:cxnSp>
        <p:nvCxnSpPr>
          <p:cNvPr id="214" name="Google Shape;214;p34"/>
          <p:cNvCxnSpPr>
            <a:cxnSpLocks/>
            <a:stCxn id="213" idx="1"/>
          </p:cNvCxnSpPr>
          <p:nvPr/>
        </p:nvCxnSpPr>
        <p:spPr>
          <a:xfrm rot="10800000" flipV="1">
            <a:off x="6496993" y="2522022"/>
            <a:ext cx="2030400" cy="801634"/>
          </a:xfrm>
          <a:prstGeom prst="curvedConnector3">
            <a:avLst>
              <a:gd name="adj1" fmla="val 50000"/>
            </a:avLst>
          </a:prstGeom>
          <a:noFill/>
          <a:ln w="28575" cap="flat" cmpd="sng">
            <a:solidFill>
              <a:srgbClr val="FFC000"/>
            </a:solidFill>
            <a:prstDash val="solid"/>
            <a:round/>
            <a:headEnd type="none" w="med" len="med"/>
            <a:tailEnd type="stealth"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algn="l"/>
            <a:r>
              <a:rPr lang="pt-BR" sz="3600" b="1" dirty="0"/>
              <a:t>ESTRUTURA BÁSICA</a:t>
            </a:r>
            <a:endParaRPr sz="3600" b="1" dirty="0"/>
          </a:p>
        </p:txBody>
      </p:sp>
      <p:sp>
        <p:nvSpPr>
          <p:cNvPr id="220" name="Google Shape;220;p35"/>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pt-BR"/>
              <a:pPr/>
              <a:t>11</a:t>
            </a:fld>
            <a:endParaRPr/>
          </a:p>
        </p:txBody>
      </p:sp>
      <p:sp>
        <p:nvSpPr>
          <p:cNvPr id="221" name="Google Shape;221;p35"/>
          <p:cNvSpPr txBox="1"/>
          <p:nvPr/>
        </p:nvSpPr>
        <p:spPr>
          <a:xfrm>
            <a:off x="3494800" y="2620599"/>
            <a:ext cx="8047200" cy="3939591"/>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pt-BR" sz="2400" dirty="0">
                <a:latin typeface="Consolas"/>
                <a:ea typeface="Consolas"/>
                <a:cs typeface="Consolas"/>
                <a:sym typeface="Consolas"/>
              </a:rPr>
              <a:t>&lt;!DOCTYPE </a:t>
            </a:r>
            <a:r>
              <a:rPr lang="pt-BR" sz="2400" dirty="0" err="1">
                <a:latin typeface="Consolas"/>
                <a:ea typeface="Consolas"/>
                <a:cs typeface="Consolas"/>
                <a:sym typeface="Consolas"/>
              </a:rPr>
              <a:t>html</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html</a:t>
            </a:r>
            <a:r>
              <a:rPr lang="pt-BR" sz="2400" dirty="0">
                <a:latin typeface="Consolas"/>
                <a:ea typeface="Consolas"/>
                <a:cs typeface="Consolas"/>
                <a:sym typeface="Consolas"/>
              </a:rPr>
              <a:t> </a:t>
            </a:r>
            <a:r>
              <a:rPr lang="pt-BR" sz="2400" dirty="0" err="1">
                <a:latin typeface="Consolas"/>
                <a:ea typeface="Consolas"/>
                <a:cs typeface="Consolas"/>
                <a:sym typeface="Consolas"/>
              </a:rPr>
              <a:t>lang</a:t>
            </a:r>
            <a:r>
              <a:rPr lang="pt-BR" sz="2400" dirty="0">
                <a:latin typeface="Consolas"/>
                <a:ea typeface="Consolas"/>
                <a:cs typeface="Consolas"/>
                <a:sym typeface="Consolas"/>
              </a:rPr>
              <a:t>="</a:t>
            </a:r>
            <a:r>
              <a:rPr lang="pt-BR" sz="2400" dirty="0" err="1">
                <a:latin typeface="Consolas"/>
                <a:ea typeface="Consolas"/>
                <a:cs typeface="Consolas"/>
                <a:sym typeface="Consolas"/>
              </a:rPr>
              <a:t>pt-br</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solidFill>
                  <a:srgbClr val="00B0F0"/>
                </a:solidFill>
                <a:latin typeface="Consolas"/>
                <a:ea typeface="Consolas"/>
                <a:cs typeface="Consolas"/>
                <a:sym typeface="Consolas"/>
              </a:rPr>
              <a:t>&lt;</a:t>
            </a:r>
            <a:r>
              <a:rPr lang="pt-BR" sz="2400" dirty="0" err="1">
                <a:solidFill>
                  <a:srgbClr val="00B0F0"/>
                </a:solidFill>
                <a:latin typeface="Consolas"/>
                <a:ea typeface="Consolas"/>
                <a:cs typeface="Consolas"/>
                <a:sym typeface="Consolas"/>
              </a:rPr>
              <a:t>head</a:t>
            </a:r>
            <a:r>
              <a:rPr lang="pt-BR" sz="2400" dirty="0">
                <a:solidFill>
                  <a:srgbClr val="00B0F0"/>
                </a:solidFill>
                <a:latin typeface="Consolas"/>
                <a:ea typeface="Consolas"/>
                <a:cs typeface="Consolas"/>
                <a:sym typeface="Consolas"/>
              </a:rPr>
              <a:t>&gt;</a:t>
            </a:r>
            <a:endParaRPr sz="2400" dirty="0">
              <a:solidFill>
                <a:srgbClr val="00B0F0"/>
              </a:solidFill>
              <a:latin typeface="Consolas"/>
              <a:ea typeface="Consolas"/>
              <a:cs typeface="Consolas"/>
              <a:sym typeface="Consolas"/>
            </a:endParaRPr>
          </a:p>
          <a:p>
            <a:r>
              <a:rPr lang="pt-BR" sz="2400" dirty="0">
                <a:latin typeface="Consolas"/>
                <a:ea typeface="Consolas"/>
                <a:cs typeface="Consolas"/>
                <a:sym typeface="Consolas"/>
              </a:rPr>
              <a:t>	&lt;meta </a:t>
            </a:r>
            <a:r>
              <a:rPr lang="pt-BR" sz="2400" dirty="0" err="1">
                <a:latin typeface="Consolas"/>
                <a:ea typeface="Consolas"/>
                <a:cs typeface="Consolas"/>
                <a:sym typeface="Consolas"/>
              </a:rPr>
              <a:t>charset</a:t>
            </a:r>
            <a:r>
              <a:rPr lang="pt-BR" sz="2400" dirty="0">
                <a:latin typeface="Consolas"/>
                <a:ea typeface="Consolas"/>
                <a:cs typeface="Consolas"/>
                <a:sym typeface="Consolas"/>
              </a:rPr>
              <a:t>="utf-8"&gt;</a:t>
            </a:r>
            <a:endParaRPr sz="2400" dirty="0">
              <a:latin typeface="Consolas"/>
              <a:ea typeface="Consolas"/>
              <a:cs typeface="Consolas"/>
              <a:sym typeface="Consolas"/>
            </a:endParaRPr>
          </a:p>
          <a:p>
            <a:r>
              <a:rPr lang="pt-BR" sz="2400" dirty="0">
                <a:latin typeface="Consolas"/>
                <a:ea typeface="Consolas"/>
                <a:cs typeface="Consolas"/>
                <a:sym typeface="Consolas"/>
              </a:rPr>
              <a:t>	&lt;</a:t>
            </a:r>
            <a:r>
              <a:rPr lang="pt-BR" sz="2400" dirty="0" err="1">
                <a:latin typeface="Consolas"/>
                <a:ea typeface="Consolas"/>
                <a:cs typeface="Consolas"/>
                <a:sym typeface="Consolas"/>
              </a:rPr>
              <a:t>title</a:t>
            </a:r>
            <a:r>
              <a:rPr lang="pt-BR" sz="2400" dirty="0">
                <a:latin typeface="Consolas"/>
                <a:ea typeface="Consolas"/>
                <a:cs typeface="Consolas"/>
                <a:sym typeface="Consolas"/>
              </a:rPr>
              <a:t>&gt;&lt;/</a:t>
            </a:r>
            <a:r>
              <a:rPr lang="pt-BR" sz="2400" dirty="0" err="1">
                <a:latin typeface="Consolas"/>
                <a:ea typeface="Consolas"/>
                <a:cs typeface="Consolas"/>
                <a:sym typeface="Consolas"/>
              </a:rPr>
              <a:t>title</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solidFill>
                  <a:srgbClr val="00B0F0"/>
                </a:solidFill>
                <a:latin typeface="Consolas"/>
                <a:ea typeface="Consolas"/>
                <a:cs typeface="Consolas"/>
                <a:sym typeface="Consolas"/>
              </a:rPr>
              <a:t>&lt;/</a:t>
            </a:r>
            <a:r>
              <a:rPr lang="pt-BR" sz="2400" dirty="0" err="1">
                <a:solidFill>
                  <a:srgbClr val="00B0F0"/>
                </a:solidFill>
                <a:latin typeface="Consolas"/>
                <a:ea typeface="Consolas"/>
                <a:cs typeface="Consolas"/>
                <a:sym typeface="Consolas"/>
              </a:rPr>
              <a:t>head</a:t>
            </a:r>
            <a:r>
              <a:rPr lang="pt-BR" sz="2400" dirty="0">
                <a:solidFill>
                  <a:srgbClr val="00B0F0"/>
                </a:solidFill>
                <a:latin typeface="Consolas"/>
                <a:ea typeface="Consolas"/>
                <a:cs typeface="Consolas"/>
                <a:sym typeface="Consolas"/>
              </a:rPr>
              <a:t>&gt;</a:t>
            </a:r>
            <a:endParaRPr sz="2400" dirty="0">
              <a:solidFill>
                <a:srgbClr val="00B0F0"/>
              </a:solidFill>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body</a:t>
            </a:r>
            <a:r>
              <a:rPr lang="pt-BR" sz="2400" dirty="0">
                <a:latin typeface="Consolas"/>
                <a:ea typeface="Consolas"/>
                <a:cs typeface="Consolas"/>
                <a:sym typeface="Consolas"/>
              </a:rPr>
              <a:t>&gt;</a:t>
            </a:r>
            <a:endParaRPr sz="2400" dirty="0">
              <a:latin typeface="Consolas"/>
              <a:ea typeface="Consolas"/>
              <a:cs typeface="Consolas"/>
              <a:sym typeface="Consolas"/>
            </a:endParaRPr>
          </a:p>
          <a:p>
            <a:pPr indent="609585"/>
            <a:r>
              <a:rPr lang="pt-BR" sz="2400" dirty="0">
                <a:latin typeface="Consolas"/>
                <a:ea typeface="Consolas"/>
                <a:cs typeface="Consolas"/>
                <a:sym typeface="Consolas"/>
              </a:rPr>
              <a:t>...	</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body</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html</a:t>
            </a:r>
            <a:r>
              <a:rPr lang="pt-BR" sz="2400" dirty="0">
                <a:latin typeface="Consolas"/>
                <a:ea typeface="Consolas"/>
                <a:cs typeface="Consolas"/>
                <a:sym typeface="Consolas"/>
              </a:rPr>
              <a:t>&gt;</a:t>
            </a:r>
            <a:br>
              <a:rPr lang="pt-BR" sz="2400" dirty="0"/>
            </a:br>
            <a:endParaRPr sz="2400" dirty="0"/>
          </a:p>
        </p:txBody>
      </p:sp>
      <p:sp>
        <p:nvSpPr>
          <p:cNvPr id="222" name="Google Shape;222;p35"/>
          <p:cNvSpPr txBox="1"/>
          <p:nvPr/>
        </p:nvSpPr>
        <p:spPr>
          <a:xfrm>
            <a:off x="3496400" y="2193000"/>
            <a:ext cx="8047200" cy="427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pt-BR" sz="1333" b="1">
                <a:solidFill>
                  <a:srgbClr val="FFFFFF"/>
                </a:solidFill>
                <a:latin typeface="Montserrat"/>
                <a:ea typeface="Montserrat"/>
                <a:cs typeface="Montserrat"/>
                <a:sym typeface="Montserrat"/>
              </a:rPr>
              <a:t>EXEMPLO HTML5 BÁSICO</a:t>
            </a:r>
            <a:endParaRPr sz="1333" b="1">
              <a:solidFill>
                <a:srgbClr val="FFFFFF"/>
              </a:solidFill>
              <a:latin typeface="Montserrat"/>
              <a:ea typeface="Montserrat"/>
              <a:cs typeface="Montserrat"/>
              <a:sym typeface="Montserrat"/>
            </a:endParaRPr>
          </a:p>
        </p:txBody>
      </p:sp>
      <p:sp>
        <p:nvSpPr>
          <p:cNvPr id="223" name="Google Shape;223;p35"/>
          <p:cNvSpPr txBox="1"/>
          <p:nvPr/>
        </p:nvSpPr>
        <p:spPr>
          <a:xfrm>
            <a:off x="465934" y="3107440"/>
            <a:ext cx="2568400" cy="2950360"/>
          </a:xfrm>
          <a:prstGeom prst="rect">
            <a:avLst/>
          </a:prstGeom>
          <a:no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pPr algn="ctr"/>
            <a:r>
              <a:rPr lang="pt-BR" sz="2400" dirty="0" err="1">
                <a:latin typeface="Consolas"/>
                <a:ea typeface="Consolas"/>
                <a:cs typeface="Consolas"/>
                <a:sym typeface="Consolas"/>
              </a:rPr>
              <a:t>tag</a:t>
            </a:r>
            <a:r>
              <a:rPr lang="pt-BR" sz="2400" dirty="0">
                <a:latin typeface="Consolas"/>
                <a:ea typeface="Consolas"/>
                <a:cs typeface="Consolas"/>
                <a:sym typeface="Consolas"/>
              </a:rPr>
              <a:t> que indica o cabeçalho, onde as algumas informações são definidas</a:t>
            </a:r>
            <a:endParaRPr sz="2400" dirty="0">
              <a:latin typeface="Consolas"/>
              <a:ea typeface="Consolas"/>
              <a:cs typeface="Consolas"/>
              <a:sym typeface="Consolas"/>
            </a:endParaRPr>
          </a:p>
        </p:txBody>
      </p:sp>
      <p:cxnSp>
        <p:nvCxnSpPr>
          <p:cNvPr id="224" name="Google Shape;224;p35"/>
          <p:cNvCxnSpPr>
            <a:cxnSpLocks/>
            <a:stCxn id="223" idx="0"/>
          </p:cNvCxnSpPr>
          <p:nvPr/>
        </p:nvCxnSpPr>
        <p:spPr>
          <a:xfrm rot="16200000" flipH="1">
            <a:off x="2417354" y="2440220"/>
            <a:ext cx="508760" cy="1843200"/>
          </a:xfrm>
          <a:prstGeom prst="curvedConnector4">
            <a:avLst>
              <a:gd name="adj1" fmla="val -44933"/>
              <a:gd name="adj2" fmla="val 84836"/>
            </a:avLst>
          </a:prstGeom>
          <a:noFill/>
          <a:ln w="9525" cap="flat" cmpd="sng">
            <a:solidFill>
              <a:srgbClr val="00B0F0"/>
            </a:solidFill>
            <a:prstDash val="solid"/>
            <a:round/>
            <a:headEnd type="none" w="med" len="med"/>
            <a:tailEnd type="stealth"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algn="l"/>
            <a:r>
              <a:rPr lang="pt-BR" sz="3600" b="1"/>
              <a:t>ESTRUTURA BÁSICA</a:t>
            </a:r>
            <a:endParaRPr sz="3600" b="1"/>
          </a:p>
        </p:txBody>
      </p:sp>
      <p:sp>
        <p:nvSpPr>
          <p:cNvPr id="230" name="Google Shape;230;p36"/>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pt-BR"/>
              <a:pPr/>
              <a:t>12</a:t>
            </a:fld>
            <a:endParaRPr/>
          </a:p>
        </p:txBody>
      </p:sp>
      <p:sp>
        <p:nvSpPr>
          <p:cNvPr id="231" name="Google Shape;231;p36"/>
          <p:cNvSpPr txBox="1"/>
          <p:nvPr/>
        </p:nvSpPr>
        <p:spPr>
          <a:xfrm>
            <a:off x="3494800" y="2620600"/>
            <a:ext cx="8047200" cy="3782068"/>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pt-BR" sz="2400" dirty="0">
                <a:latin typeface="Consolas"/>
                <a:ea typeface="Consolas"/>
                <a:cs typeface="Consolas"/>
                <a:sym typeface="Consolas"/>
              </a:rPr>
              <a:t>&lt;!DOCTYPE </a:t>
            </a:r>
            <a:r>
              <a:rPr lang="pt-BR" sz="2400" dirty="0" err="1">
                <a:latin typeface="Consolas"/>
                <a:ea typeface="Consolas"/>
                <a:cs typeface="Consolas"/>
                <a:sym typeface="Consolas"/>
              </a:rPr>
              <a:t>html</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html</a:t>
            </a:r>
            <a:r>
              <a:rPr lang="pt-BR" sz="2400" dirty="0">
                <a:latin typeface="Consolas"/>
                <a:ea typeface="Consolas"/>
                <a:cs typeface="Consolas"/>
                <a:sym typeface="Consolas"/>
              </a:rPr>
              <a:t> </a:t>
            </a:r>
            <a:r>
              <a:rPr lang="pt-BR" sz="2400" dirty="0" err="1">
                <a:latin typeface="Consolas"/>
                <a:ea typeface="Consolas"/>
                <a:cs typeface="Consolas"/>
                <a:sym typeface="Consolas"/>
              </a:rPr>
              <a:t>lang</a:t>
            </a:r>
            <a:r>
              <a:rPr lang="pt-BR" sz="2400" dirty="0">
                <a:latin typeface="Consolas"/>
                <a:ea typeface="Consolas"/>
                <a:cs typeface="Consolas"/>
                <a:sym typeface="Consolas"/>
              </a:rPr>
              <a:t>="</a:t>
            </a:r>
            <a:r>
              <a:rPr lang="pt-BR" sz="2400" dirty="0" err="1">
                <a:latin typeface="Consolas"/>
                <a:ea typeface="Consolas"/>
                <a:cs typeface="Consolas"/>
                <a:sym typeface="Consolas"/>
              </a:rPr>
              <a:t>pt-br</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head</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	</a:t>
            </a:r>
            <a:r>
              <a:rPr lang="pt-BR" sz="2400" dirty="0">
                <a:solidFill>
                  <a:srgbClr val="00B0F0"/>
                </a:solidFill>
                <a:latin typeface="Consolas"/>
                <a:ea typeface="Consolas"/>
                <a:cs typeface="Consolas"/>
                <a:sym typeface="Consolas"/>
              </a:rPr>
              <a:t>&lt;meta </a:t>
            </a:r>
            <a:r>
              <a:rPr lang="pt-BR" sz="2400" dirty="0" err="1">
                <a:solidFill>
                  <a:srgbClr val="00B0F0"/>
                </a:solidFill>
                <a:latin typeface="Consolas"/>
                <a:ea typeface="Consolas"/>
                <a:cs typeface="Consolas"/>
                <a:sym typeface="Consolas"/>
              </a:rPr>
              <a:t>charset</a:t>
            </a:r>
            <a:r>
              <a:rPr lang="pt-BR" sz="2400" dirty="0">
                <a:solidFill>
                  <a:srgbClr val="00B0F0"/>
                </a:solidFill>
                <a:latin typeface="Consolas"/>
                <a:ea typeface="Consolas"/>
                <a:cs typeface="Consolas"/>
                <a:sym typeface="Consolas"/>
              </a:rPr>
              <a:t>="utf-8"&gt;</a:t>
            </a:r>
            <a:endParaRPr sz="2400" dirty="0">
              <a:solidFill>
                <a:srgbClr val="00B0F0"/>
              </a:solidFill>
              <a:latin typeface="Consolas"/>
              <a:ea typeface="Consolas"/>
              <a:cs typeface="Consolas"/>
              <a:sym typeface="Consolas"/>
            </a:endParaRPr>
          </a:p>
          <a:p>
            <a:r>
              <a:rPr lang="pt-BR" sz="2400" dirty="0">
                <a:latin typeface="Consolas"/>
                <a:ea typeface="Consolas"/>
                <a:cs typeface="Consolas"/>
                <a:sym typeface="Consolas"/>
              </a:rPr>
              <a:t>	&lt;</a:t>
            </a:r>
            <a:r>
              <a:rPr lang="pt-BR" sz="2400" dirty="0" err="1">
                <a:latin typeface="Consolas"/>
                <a:ea typeface="Consolas"/>
                <a:cs typeface="Consolas"/>
                <a:sym typeface="Consolas"/>
              </a:rPr>
              <a:t>title</a:t>
            </a:r>
            <a:r>
              <a:rPr lang="pt-BR" sz="2400" dirty="0">
                <a:latin typeface="Consolas"/>
                <a:ea typeface="Consolas"/>
                <a:cs typeface="Consolas"/>
                <a:sym typeface="Consolas"/>
              </a:rPr>
              <a:t>&gt;&lt;/</a:t>
            </a:r>
            <a:r>
              <a:rPr lang="pt-BR" sz="2400" dirty="0" err="1">
                <a:latin typeface="Consolas"/>
                <a:ea typeface="Consolas"/>
                <a:cs typeface="Consolas"/>
                <a:sym typeface="Consolas"/>
              </a:rPr>
              <a:t>title</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head</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body</a:t>
            </a:r>
            <a:r>
              <a:rPr lang="pt-BR" sz="2400" dirty="0">
                <a:latin typeface="Consolas"/>
                <a:ea typeface="Consolas"/>
                <a:cs typeface="Consolas"/>
                <a:sym typeface="Consolas"/>
              </a:rPr>
              <a:t>&gt;</a:t>
            </a:r>
            <a:endParaRPr sz="2400" dirty="0">
              <a:latin typeface="Consolas"/>
              <a:ea typeface="Consolas"/>
              <a:cs typeface="Consolas"/>
              <a:sym typeface="Consolas"/>
            </a:endParaRPr>
          </a:p>
          <a:p>
            <a:pPr indent="609585"/>
            <a:r>
              <a:rPr lang="pt-BR" sz="2400" dirty="0">
                <a:latin typeface="Consolas"/>
                <a:ea typeface="Consolas"/>
                <a:cs typeface="Consolas"/>
                <a:sym typeface="Consolas"/>
              </a:rPr>
              <a:t>...	</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body</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html</a:t>
            </a:r>
            <a:r>
              <a:rPr lang="pt-BR" sz="2400" dirty="0">
                <a:latin typeface="Consolas"/>
                <a:ea typeface="Consolas"/>
                <a:cs typeface="Consolas"/>
                <a:sym typeface="Consolas"/>
              </a:rPr>
              <a:t>&gt;</a:t>
            </a:r>
            <a:br>
              <a:rPr lang="pt-BR" sz="2400" dirty="0"/>
            </a:br>
            <a:endParaRPr sz="2400" dirty="0"/>
          </a:p>
        </p:txBody>
      </p:sp>
      <p:sp>
        <p:nvSpPr>
          <p:cNvPr id="232" name="Google Shape;232;p36"/>
          <p:cNvSpPr txBox="1"/>
          <p:nvPr/>
        </p:nvSpPr>
        <p:spPr>
          <a:xfrm>
            <a:off x="3496400" y="2193000"/>
            <a:ext cx="8047200" cy="427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pt-BR" sz="1333" b="1">
                <a:solidFill>
                  <a:srgbClr val="FFFFFF"/>
                </a:solidFill>
                <a:latin typeface="Montserrat"/>
                <a:ea typeface="Montserrat"/>
                <a:cs typeface="Montserrat"/>
                <a:sym typeface="Montserrat"/>
              </a:rPr>
              <a:t>EXEMPLO HTML5 BÁSICO</a:t>
            </a:r>
            <a:endParaRPr sz="1333" b="1">
              <a:solidFill>
                <a:srgbClr val="FFFFFF"/>
              </a:solidFill>
              <a:latin typeface="Montserrat"/>
              <a:ea typeface="Montserrat"/>
              <a:cs typeface="Montserrat"/>
              <a:sym typeface="Montserrat"/>
            </a:endParaRPr>
          </a:p>
        </p:txBody>
      </p:sp>
      <p:sp>
        <p:nvSpPr>
          <p:cNvPr id="233" name="Google Shape;233;p36"/>
          <p:cNvSpPr txBox="1"/>
          <p:nvPr/>
        </p:nvSpPr>
        <p:spPr>
          <a:xfrm>
            <a:off x="410700" y="2620600"/>
            <a:ext cx="2568400" cy="3407970"/>
          </a:xfrm>
          <a:prstGeom prst="rect">
            <a:avLst/>
          </a:prstGeom>
          <a:no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pPr algn="ctr"/>
            <a:r>
              <a:rPr lang="pt-BR" sz="2400" dirty="0">
                <a:solidFill>
                  <a:srgbClr val="00B0F0"/>
                </a:solidFill>
                <a:latin typeface="Consolas"/>
                <a:ea typeface="Consolas"/>
                <a:cs typeface="Consolas"/>
                <a:sym typeface="Consolas"/>
              </a:rPr>
              <a:t>uma </a:t>
            </a:r>
            <a:r>
              <a:rPr lang="pt-BR" sz="2400" dirty="0" err="1">
                <a:solidFill>
                  <a:srgbClr val="00B0F0"/>
                </a:solidFill>
                <a:latin typeface="Consolas"/>
                <a:ea typeface="Consolas"/>
                <a:cs typeface="Consolas"/>
                <a:sym typeface="Consolas"/>
              </a:rPr>
              <a:t>tag</a:t>
            </a:r>
            <a:r>
              <a:rPr lang="pt-BR" sz="2400" dirty="0">
                <a:solidFill>
                  <a:srgbClr val="00B0F0"/>
                </a:solidFill>
                <a:latin typeface="Consolas"/>
                <a:ea typeface="Consolas"/>
                <a:cs typeface="Consolas"/>
                <a:sym typeface="Consolas"/>
              </a:rPr>
              <a:t> de meta informações, aqui define um atributo com a codificação da página</a:t>
            </a:r>
            <a:endParaRPr sz="2400" dirty="0">
              <a:solidFill>
                <a:srgbClr val="00B0F0"/>
              </a:solidFill>
              <a:latin typeface="Consolas"/>
              <a:ea typeface="Consolas"/>
              <a:cs typeface="Consolas"/>
              <a:sym typeface="Consolas"/>
            </a:endParaRPr>
          </a:p>
        </p:txBody>
      </p:sp>
      <p:cxnSp>
        <p:nvCxnSpPr>
          <p:cNvPr id="234" name="Google Shape;234;p36"/>
          <p:cNvCxnSpPr>
            <a:cxnSpLocks/>
            <a:stCxn id="233" idx="0"/>
          </p:cNvCxnSpPr>
          <p:nvPr/>
        </p:nvCxnSpPr>
        <p:spPr>
          <a:xfrm rot="16200000" flipH="1">
            <a:off x="2170333" y="2145167"/>
            <a:ext cx="1406116" cy="2356983"/>
          </a:xfrm>
          <a:prstGeom prst="curvedConnector4">
            <a:avLst>
              <a:gd name="adj1" fmla="val -16258"/>
              <a:gd name="adj2" fmla="val 77242"/>
            </a:avLst>
          </a:prstGeom>
          <a:noFill/>
          <a:ln w="9525" cap="flat" cmpd="sng">
            <a:solidFill>
              <a:srgbClr val="00B0F0"/>
            </a:solidFill>
            <a:prstDash val="solid"/>
            <a:round/>
            <a:headEnd type="none" w="med" len="med"/>
            <a:tailEnd type="stealth"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algn="l"/>
            <a:r>
              <a:rPr lang="pt-BR" sz="3600" b="1" dirty="0"/>
              <a:t>ESTRUTURA BÁSICA</a:t>
            </a:r>
            <a:endParaRPr sz="3600" b="1" dirty="0"/>
          </a:p>
        </p:txBody>
      </p:sp>
      <p:sp>
        <p:nvSpPr>
          <p:cNvPr id="240" name="Google Shape;240;p37"/>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pt-BR"/>
              <a:pPr/>
              <a:t>13</a:t>
            </a:fld>
            <a:endParaRPr/>
          </a:p>
        </p:txBody>
      </p:sp>
      <p:sp>
        <p:nvSpPr>
          <p:cNvPr id="241" name="Google Shape;241;p37"/>
          <p:cNvSpPr txBox="1"/>
          <p:nvPr/>
        </p:nvSpPr>
        <p:spPr>
          <a:xfrm>
            <a:off x="3494800" y="2620600"/>
            <a:ext cx="8047200" cy="3782068"/>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pt-BR" sz="2400" dirty="0">
                <a:latin typeface="Consolas"/>
                <a:ea typeface="Consolas"/>
                <a:cs typeface="Consolas"/>
                <a:sym typeface="Consolas"/>
              </a:rPr>
              <a:t>&lt;!DOCTYPE </a:t>
            </a:r>
            <a:r>
              <a:rPr lang="pt-BR" sz="2400" dirty="0" err="1">
                <a:latin typeface="Consolas"/>
                <a:ea typeface="Consolas"/>
                <a:cs typeface="Consolas"/>
                <a:sym typeface="Consolas"/>
              </a:rPr>
              <a:t>html</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html</a:t>
            </a:r>
            <a:r>
              <a:rPr lang="pt-BR" sz="2400" dirty="0">
                <a:latin typeface="Consolas"/>
                <a:ea typeface="Consolas"/>
                <a:cs typeface="Consolas"/>
                <a:sym typeface="Consolas"/>
              </a:rPr>
              <a:t> </a:t>
            </a:r>
            <a:r>
              <a:rPr lang="pt-BR" sz="2400" dirty="0" err="1">
                <a:latin typeface="Consolas"/>
                <a:ea typeface="Consolas"/>
                <a:cs typeface="Consolas"/>
                <a:sym typeface="Consolas"/>
              </a:rPr>
              <a:t>lang</a:t>
            </a:r>
            <a:r>
              <a:rPr lang="pt-BR" sz="2400" dirty="0">
                <a:latin typeface="Consolas"/>
                <a:ea typeface="Consolas"/>
                <a:cs typeface="Consolas"/>
                <a:sym typeface="Consolas"/>
              </a:rPr>
              <a:t>="</a:t>
            </a:r>
            <a:r>
              <a:rPr lang="pt-BR" sz="2400" dirty="0" err="1">
                <a:latin typeface="Consolas"/>
                <a:ea typeface="Consolas"/>
                <a:cs typeface="Consolas"/>
                <a:sym typeface="Consolas"/>
              </a:rPr>
              <a:t>pt-br</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head</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	&lt;meta </a:t>
            </a:r>
            <a:r>
              <a:rPr lang="pt-BR" sz="2400" dirty="0" err="1">
                <a:latin typeface="Consolas"/>
                <a:ea typeface="Consolas"/>
                <a:cs typeface="Consolas"/>
                <a:sym typeface="Consolas"/>
              </a:rPr>
              <a:t>charset</a:t>
            </a:r>
            <a:r>
              <a:rPr lang="pt-BR" sz="2400" dirty="0">
                <a:latin typeface="Consolas"/>
                <a:ea typeface="Consolas"/>
                <a:cs typeface="Consolas"/>
                <a:sym typeface="Consolas"/>
              </a:rPr>
              <a:t>="utf-8"&gt;</a:t>
            </a:r>
            <a:endParaRPr sz="2400" dirty="0">
              <a:latin typeface="Consolas"/>
              <a:ea typeface="Consolas"/>
              <a:cs typeface="Consolas"/>
              <a:sym typeface="Consolas"/>
            </a:endParaRPr>
          </a:p>
          <a:p>
            <a:r>
              <a:rPr lang="pt-BR" sz="2400" dirty="0">
                <a:latin typeface="Consolas"/>
                <a:ea typeface="Consolas"/>
                <a:cs typeface="Consolas"/>
                <a:sym typeface="Consolas"/>
              </a:rPr>
              <a:t>	</a:t>
            </a:r>
            <a:r>
              <a:rPr lang="pt-BR" sz="2400" dirty="0">
                <a:solidFill>
                  <a:srgbClr val="00B0F0"/>
                </a:solidFill>
                <a:latin typeface="Consolas"/>
                <a:ea typeface="Consolas"/>
                <a:cs typeface="Consolas"/>
                <a:sym typeface="Consolas"/>
              </a:rPr>
              <a:t>&lt;</a:t>
            </a:r>
            <a:r>
              <a:rPr lang="pt-BR" sz="2400" dirty="0" err="1">
                <a:solidFill>
                  <a:srgbClr val="00B0F0"/>
                </a:solidFill>
                <a:latin typeface="Consolas"/>
                <a:ea typeface="Consolas"/>
                <a:cs typeface="Consolas"/>
                <a:sym typeface="Consolas"/>
              </a:rPr>
              <a:t>title</a:t>
            </a:r>
            <a:r>
              <a:rPr lang="pt-BR" sz="2400" dirty="0">
                <a:solidFill>
                  <a:srgbClr val="00B0F0"/>
                </a:solidFill>
                <a:latin typeface="Consolas"/>
                <a:ea typeface="Consolas"/>
                <a:cs typeface="Consolas"/>
                <a:sym typeface="Consolas"/>
              </a:rPr>
              <a:t>&gt;&lt;/</a:t>
            </a:r>
            <a:r>
              <a:rPr lang="pt-BR" sz="2400" dirty="0" err="1">
                <a:solidFill>
                  <a:srgbClr val="00B0F0"/>
                </a:solidFill>
                <a:latin typeface="Consolas"/>
                <a:ea typeface="Consolas"/>
                <a:cs typeface="Consolas"/>
                <a:sym typeface="Consolas"/>
              </a:rPr>
              <a:t>title</a:t>
            </a:r>
            <a:r>
              <a:rPr lang="pt-BR" sz="2400" dirty="0">
                <a:solidFill>
                  <a:srgbClr val="00B0F0"/>
                </a:solidFill>
                <a:latin typeface="Consolas"/>
                <a:ea typeface="Consolas"/>
                <a:cs typeface="Consolas"/>
                <a:sym typeface="Consolas"/>
              </a:rPr>
              <a:t>&gt;</a:t>
            </a:r>
            <a:endParaRPr sz="2400" dirty="0">
              <a:solidFill>
                <a:srgbClr val="00B0F0"/>
              </a:solidFill>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head</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body</a:t>
            </a:r>
            <a:r>
              <a:rPr lang="pt-BR" sz="2400" dirty="0">
                <a:latin typeface="Consolas"/>
                <a:ea typeface="Consolas"/>
                <a:cs typeface="Consolas"/>
                <a:sym typeface="Consolas"/>
              </a:rPr>
              <a:t>&gt;</a:t>
            </a:r>
            <a:endParaRPr sz="2400" dirty="0">
              <a:latin typeface="Consolas"/>
              <a:ea typeface="Consolas"/>
              <a:cs typeface="Consolas"/>
              <a:sym typeface="Consolas"/>
            </a:endParaRPr>
          </a:p>
          <a:p>
            <a:pPr indent="609585"/>
            <a:r>
              <a:rPr lang="pt-BR" sz="2400" dirty="0">
                <a:latin typeface="Consolas"/>
                <a:ea typeface="Consolas"/>
                <a:cs typeface="Consolas"/>
                <a:sym typeface="Consolas"/>
              </a:rPr>
              <a:t>...	</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body</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html</a:t>
            </a:r>
            <a:r>
              <a:rPr lang="pt-BR" sz="2400" dirty="0">
                <a:latin typeface="Consolas"/>
                <a:ea typeface="Consolas"/>
                <a:cs typeface="Consolas"/>
                <a:sym typeface="Consolas"/>
              </a:rPr>
              <a:t>&gt;</a:t>
            </a:r>
            <a:br>
              <a:rPr lang="pt-BR" sz="2400" dirty="0"/>
            </a:br>
            <a:endParaRPr sz="2400" dirty="0"/>
          </a:p>
        </p:txBody>
      </p:sp>
      <p:sp>
        <p:nvSpPr>
          <p:cNvPr id="242" name="Google Shape;242;p37"/>
          <p:cNvSpPr txBox="1"/>
          <p:nvPr/>
        </p:nvSpPr>
        <p:spPr>
          <a:xfrm>
            <a:off x="3496400" y="2193000"/>
            <a:ext cx="8047200" cy="427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pt-BR" sz="1333" b="1">
                <a:solidFill>
                  <a:srgbClr val="FFFFFF"/>
                </a:solidFill>
                <a:latin typeface="Montserrat"/>
                <a:ea typeface="Montserrat"/>
                <a:cs typeface="Montserrat"/>
                <a:sym typeface="Montserrat"/>
              </a:rPr>
              <a:t>EXEMPLO HTML5 BÁSICO</a:t>
            </a:r>
            <a:endParaRPr sz="1333" b="1">
              <a:solidFill>
                <a:srgbClr val="FFFFFF"/>
              </a:solidFill>
              <a:latin typeface="Montserrat"/>
              <a:ea typeface="Montserrat"/>
              <a:cs typeface="Montserrat"/>
              <a:sym typeface="Montserrat"/>
            </a:endParaRPr>
          </a:p>
        </p:txBody>
      </p:sp>
      <p:sp>
        <p:nvSpPr>
          <p:cNvPr id="243" name="Google Shape;243;p37"/>
          <p:cNvSpPr txBox="1"/>
          <p:nvPr/>
        </p:nvSpPr>
        <p:spPr>
          <a:xfrm>
            <a:off x="618800" y="4443265"/>
            <a:ext cx="2568400" cy="1376400"/>
          </a:xfrm>
          <a:prstGeom prst="rect">
            <a:avLst/>
          </a:prstGeom>
          <a:no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pPr algn="ctr"/>
            <a:r>
              <a:rPr lang="pt-BR" sz="2400" dirty="0">
                <a:solidFill>
                  <a:srgbClr val="00B0F0"/>
                </a:solidFill>
                <a:latin typeface="Consolas"/>
                <a:ea typeface="Consolas"/>
                <a:cs typeface="Consolas"/>
                <a:sym typeface="Consolas"/>
              </a:rPr>
              <a:t>define o título da página</a:t>
            </a:r>
            <a:endParaRPr sz="2400" dirty="0">
              <a:solidFill>
                <a:srgbClr val="00B0F0"/>
              </a:solidFill>
              <a:latin typeface="Consolas"/>
              <a:ea typeface="Consolas"/>
              <a:cs typeface="Consolas"/>
              <a:sym typeface="Consolas"/>
            </a:endParaRPr>
          </a:p>
        </p:txBody>
      </p:sp>
      <p:cxnSp>
        <p:nvCxnSpPr>
          <p:cNvPr id="244" name="Google Shape;244;p37"/>
          <p:cNvCxnSpPr>
            <a:cxnSpLocks/>
            <a:stCxn id="243" idx="0"/>
          </p:cNvCxnSpPr>
          <p:nvPr/>
        </p:nvCxnSpPr>
        <p:spPr>
          <a:xfrm rot="5400000" flipH="1" flipV="1">
            <a:off x="2994219" y="3352046"/>
            <a:ext cx="12700" cy="2182439"/>
          </a:xfrm>
          <a:prstGeom prst="curvedConnector4">
            <a:avLst>
              <a:gd name="adj1" fmla="val -1800000"/>
              <a:gd name="adj2" fmla="val 79421"/>
            </a:avLst>
          </a:prstGeom>
          <a:noFill/>
          <a:ln w="9525" cap="flat" cmpd="sng">
            <a:solidFill>
              <a:srgbClr val="00B0F0"/>
            </a:solidFill>
            <a:prstDash val="solid"/>
            <a:round/>
            <a:headEnd type="none" w="med" len="med"/>
            <a:tailEnd type="stealth"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algn="l"/>
            <a:r>
              <a:rPr lang="pt-BR" sz="3600" b="1"/>
              <a:t>ESTRUTURA BÁSICA</a:t>
            </a:r>
            <a:endParaRPr sz="3600" b="1"/>
          </a:p>
        </p:txBody>
      </p:sp>
      <p:sp>
        <p:nvSpPr>
          <p:cNvPr id="250" name="Google Shape;250;p38"/>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pt-BR"/>
              <a:pPr/>
              <a:t>14</a:t>
            </a:fld>
            <a:endParaRPr/>
          </a:p>
        </p:txBody>
      </p:sp>
      <p:sp>
        <p:nvSpPr>
          <p:cNvPr id="251" name="Google Shape;251;p38"/>
          <p:cNvSpPr txBox="1"/>
          <p:nvPr/>
        </p:nvSpPr>
        <p:spPr>
          <a:xfrm>
            <a:off x="3494800" y="2620599"/>
            <a:ext cx="8047200" cy="3906035"/>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pt-BR" sz="2400" dirty="0">
                <a:latin typeface="Consolas"/>
                <a:ea typeface="Consolas"/>
                <a:cs typeface="Consolas"/>
                <a:sym typeface="Consolas"/>
              </a:rPr>
              <a:t>&lt;!DOCTYPE </a:t>
            </a:r>
            <a:r>
              <a:rPr lang="pt-BR" sz="2400" dirty="0" err="1">
                <a:latin typeface="Consolas"/>
                <a:ea typeface="Consolas"/>
                <a:cs typeface="Consolas"/>
                <a:sym typeface="Consolas"/>
              </a:rPr>
              <a:t>html</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html</a:t>
            </a:r>
            <a:r>
              <a:rPr lang="pt-BR" sz="2400" dirty="0">
                <a:latin typeface="Consolas"/>
                <a:ea typeface="Consolas"/>
                <a:cs typeface="Consolas"/>
                <a:sym typeface="Consolas"/>
              </a:rPr>
              <a:t> </a:t>
            </a:r>
            <a:r>
              <a:rPr lang="pt-BR" sz="2400" dirty="0" err="1">
                <a:latin typeface="Consolas"/>
                <a:ea typeface="Consolas"/>
                <a:cs typeface="Consolas"/>
                <a:sym typeface="Consolas"/>
              </a:rPr>
              <a:t>lang</a:t>
            </a:r>
            <a:r>
              <a:rPr lang="pt-BR" sz="2400" dirty="0">
                <a:latin typeface="Consolas"/>
                <a:ea typeface="Consolas"/>
                <a:cs typeface="Consolas"/>
                <a:sym typeface="Consolas"/>
              </a:rPr>
              <a:t>="</a:t>
            </a:r>
            <a:r>
              <a:rPr lang="pt-BR" sz="2400" dirty="0" err="1">
                <a:latin typeface="Consolas"/>
                <a:ea typeface="Consolas"/>
                <a:cs typeface="Consolas"/>
                <a:sym typeface="Consolas"/>
              </a:rPr>
              <a:t>pt-br</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head</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	&lt;meta </a:t>
            </a:r>
            <a:r>
              <a:rPr lang="pt-BR" sz="2400" dirty="0" err="1">
                <a:latin typeface="Consolas"/>
                <a:ea typeface="Consolas"/>
                <a:cs typeface="Consolas"/>
                <a:sym typeface="Consolas"/>
              </a:rPr>
              <a:t>charset</a:t>
            </a:r>
            <a:r>
              <a:rPr lang="pt-BR" sz="2400" dirty="0">
                <a:latin typeface="Consolas"/>
                <a:ea typeface="Consolas"/>
                <a:cs typeface="Consolas"/>
                <a:sym typeface="Consolas"/>
              </a:rPr>
              <a:t>="utf-8"&gt;</a:t>
            </a:r>
            <a:endParaRPr sz="2400" dirty="0">
              <a:latin typeface="Consolas"/>
              <a:ea typeface="Consolas"/>
              <a:cs typeface="Consolas"/>
              <a:sym typeface="Consolas"/>
            </a:endParaRPr>
          </a:p>
          <a:p>
            <a:r>
              <a:rPr lang="pt-BR" sz="2400" dirty="0">
                <a:latin typeface="Consolas"/>
                <a:ea typeface="Consolas"/>
                <a:cs typeface="Consolas"/>
                <a:sym typeface="Consolas"/>
              </a:rPr>
              <a:t>	&lt;</a:t>
            </a:r>
            <a:r>
              <a:rPr lang="pt-BR" sz="2400" dirty="0" err="1">
                <a:latin typeface="Consolas"/>
                <a:ea typeface="Consolas"/>
                <a:cs typeface="Consolas"/>
                <a:sym typeface="Consolas"/>
              </a:rPr>
              <a:t>title</a:t>
            </a:r>
            <a:r>
              <a:rPr lang="pt-BR" sz="2400" dirty="0">
                <a:latin typeface="Consolas"/>
                <a:ea typeface="Consolas"/>
                <a:cs typeface="Consolas"/>
                <a:sym typeface="Consolas"/>
              </a:rPr>
              <a:t>&gt;&lt;/</a:t>
            </a:r>
            <a:r>
              <a:rPr lang="pt-BR" sz="2400" dirty="0" err="1">
                <a:latin typeface="Consolas"/>
                <a:ea typeface="Consolas"/>
                <a:cs typeface="Consolas"/>
                <a:sym typeface="Consolas"/>
              </a:rPr>
              <a:t>title</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head</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solidFill>
                  <a:srgbClr val="00B0F0"/>
                </a:solidFill>
                <a:latin typeface="Consolas"/>
                <a:ea typeface="Consolas"/>
                <a:cs typeface="Consolas"/>
                <a:sym typeface="Consolas"/>
              </a:rPr>
              <a:t>&lt;</a:t>
            </a:r>
            <a:r>
              <a:rPr lang="pt-BR" sz="2400" dirty="0" err="1">
                <a:solidFill>
                  <a:srgbClr val="00B0F0"/>
                </a:solidFill>
                <a:latin typeface="Consolas"/>
                <a:ea typeface="Consolas"/>
                <a:cs typeface="Consolas"/>
                <a:sym typeface="Consolas"/>
              </a:rPr>
              <a:t>body</a:t>
            </a:r>
            <a:r>
              <a:rPr lang="pt-BR" sz="2400" dirty="0">
                <a:solidFill>
                  <a:srgbClr val="00B0F0"/>
                </a:solidFill>
                <a:latin typeface="Consolas"/>
                <a:ea typeface="Consolas"/>
                <a:cs typeface="Consolas"/>
                <a:sym typeface="Consolas"/>
              </a:rPr>
              <a:t>&gt;</a:t>
            </a:r>
            <a:endParaRPr sz="2400" dirty="0">
              <a:solidFill>
                <a:srgbClr val="00B0F0"/>
              </a:solidFill>
              <a:latin typeface="Consolas"/>
              <a:ea typeface="Consolas"/>
              <a:cs typeface="Consolas"/>
              <a:sym typeface="Consolas"/>
            </a:endParaRPr>
          </a:p>
          <a:p>
            <a:pPr indent="609585"/>
            <a:r>
              <a:rPr lang="pt-BR" sz="2400" dirty="0">
                <a:solidFill>
                  <a:srgbClr val="00B0F0"/>
                </a:solidFill>
                <a:latin typeface="Consolas"/>
                <a:ea typeface="Consolas"/>
                <a:cs typeface="Consolas"/>
                <a:sym typeface="Consolas"/>
              </a:rPr>
              <a:t>...	</a:t>
            </a:r>
            <a:endParaRPr sz="2400" dirty="0">
              <a:solidFill>
                <a:srgbClr val="00B0F0"/>
              </a:solidFill>
              <a:latin typeface="Consolas"/>
              <a:ea typeface="Consolas"/>
              <a:cs typeface="Consolas"/>
              <a:sym typeface="Consolas"/>
            </a:endParaRPr>
          </a:p>
          <a:p>
            <a:r>
              <a:rPr lang="pt-BR" sz="2400" dirty="0">
                <a:solidFill>
                  <a:srgbClr val="00B0F0"/>
                </a:solidFill>
                <a:latin typeface="Consolas"/>
                <a:ea typeface="Consolas"/>
                <a:cs typeface="Consolas"/>
                <a:sym typeface="Consolas"/>
              </a:rPr>
              <a:t>&lt;/</a:t>
            </a:r>
            <a:r>
              <a:rPr lang="pt-BR" sz="2400" dirty="0" err="1">
                <a:solidFill>
                  <a:srgbClr val="00B0F0"/>
                </a:solidFill>
                <a:latin typeface="Consolas"/>
                <a:ea typeface="Consolas"/>
                <a:cs typeface="Consolas"/>
                <a:sym typeface="Consolas"/>
              </a:rPr>
              <a:t>body</a:t>
            </a:r>
            <a:r>
              <a:rPr lang="pt-BR" sz="2400" dirty="0">
                <a:solidFill>
                  <a:srgbClr val="00B0F0"/>
                </a:solidFill>
                <a:latin typeface="Consolas"/>
                <a:ea typeface="Consolas"/>
                <a:cs typeface="Consolas"/>
                <a:sym typeface="Consolas"/>
              </a:rPr>
              <a:t>&gt;</a:t>
            </a:r>
            <a:endParaRPr sz="2400" dirty="0">
              <a:solidFill>
                <a:srgbClr val="00B0F0"/>
              </a:solidFill>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html</a:t>
            </a:r>
            <a:r>
              <a:rPr lang="pt-BR" sz="2400" dirty="0">
                <a:latin typeface="Consolas"/>
                <a:ea typeface="Consolas"/>
                <a:cs typeface="Consolas"/>
                <a:sym typeface="Consolas"/>
              </a:rPr>
              <a:t>&gt;</a:t>
            </a:r>
            <a:br>
              <a:rPr lang="pt-BR" sz="2400" dirty="0"/>
            </a:br>
            <a:endParaRPr sz="2400" dirty="0"/>
          </a:p>
        </p:txBody>
      </p:sp>
      <p:sp>
        <p:nvSpPr>
          <p:cNvPr id="252" name="Google Shape;252;p38"/>
          <p:cNvSpPr txBox="1"/>
          <p:nvPr/>
        </p:nvSpPr>
        <p:spPr>
          <a:xfrm>
            <a:off x="3496400" y="2193000"/>
            <a:ext cx="8047200" cy="427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pt-BR" sz="1333" b="1">
                <a:solidFill>
                  <a:srgbClr val="FFFFFF"/>
                </a:solidFill>
                <a:latin typeface="Montserrat"/>
                <a:ea typeface="Montserrat"/>
                <a:cs typeface="Montserrat"/>
                <a:sym typeface="Montserrat"/>
              </a:rPr>
              <a:t>EXEMPLO HTML5 BÁSICO</a:t>
            </a:r>
            <a:endParaRPr sz="1333" b="1">
              <a:solidFill>
                <a:srgbClr val="FFFFFF"/>
              </a:solidFill>
              <a:latin typeface="Montserrat"/>
              <a:ea typeface="Montserrat"/>
              <a:cs typeface="Montserrat"/>
              <a:sym typeface="Montserrat"/>
            </a:endParaRPr>
          </a:p>
        </p:txBody>
      </p:sp>
      <p:sp>
        <p:nvSpPr>
          <p:cNvPr id="253" name="Google Shape;253;p38"/>
          <p:cNvSpPr txBox="1"/>
          <p:nvPr/>
        </p:nvSpPr>
        <p:spPr>
          <a:xfrm>
            <a:off x="415600" y="1744909"/>
            <a:ext cx="2568400" cy="2902591"/>
          </a:xfrm>
          <a:prstGeom prst="rect">
            <a:avLst/>
          </a:prstGeom>
          <a:no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pPr algn="ctr"/>
            <a:r>
              <a:rPr lang="pt-BR" sz="2400" dirty="0">
                <a:solidFill>
                  <a:srgbClr val="00B0F0"/>
                </a:solidFill>
                <a:latin typeface="Consolas"/>
                <a:ea typeface="Consolas"/>
                <a:cs typeface="Consolas"/>
                <a:sym typeface="Consolas"/>
              </a:rPr>
              <a:t>define o bloco </a:t>
            </a:r>
            <a:r>
              <a:rPr lang="pt-BR" sz="2400" dirty="0" err="1">
                <a:solidFill>
                  <a:srgbClr val="00B0F0"/>
                </a:solidFill>
                <a:latin typeface="Consolas"/>
                <a:ea typeface="Consolas"/>
                <a:cs typeface="Consolas"/>
                <a:sym typeface="Consolas"/>
              </a:rPr>
              <a:t>body</a:t>
            </a:r>
            <a:r>
              <a:rPr lang="pt-BR" sz="2400" dirty="0">
                <a:solidFill>
                  <a:srgbClr val="00B0F0"/>
                </a:solidFill>
                <a:latin typeface="Consolas"/>
                <a:ea typeface="Consolas"/>
                <a:cs typeface="Consolas"/>
                <a:sym typeface="Consolas"/>
              </a:rPr>
              <a:t>, o mais importante, onde irão ficar seus elementos </a:t>
            </a:r>
            <a:endParaRPr sz="2400" dirty="0">
              <a:solidFill>
                <a:srgbClr val="00B0F0"/>
              </a:solidFill>
              <a:latin typeface="Consolas"/>
              <a:ea typeface="Consolas"/>
              <a:cs typeface="Consolas"/>
              <a:sym typeface="Consolas"/>
            </a:endParaRPr>
          </a:p>
        </p:txBody>
      </p:sp>
      <p:cxnSp>
        <p:nvCxnSpPr>
          <p:cNvPr id="254" name="Google Shape;254;p38"/>
          <p:cNvCxnSpPr>
            <a:cxnSpLocks/>
            <a:stCxn id="253" idx="2"/>
          </p:cNvCxnSpPr>
          <p:nvPr/>
        </p:nvCxnSpPr>
        <p:spPr>
          <a:xfrm rot="16200000" flipH="1">
            <a:off x="2333047" y="4014253"/>
            <a:ext cx="528507" cy="1795000"/>
          </a:xfrm>
          <a:prstGeom prst="curvedConnector2">
            <a:avLst/>
          </a:prstGeom>
          <a:noFill/>
          <a:ln w="9525" cap="flat" cmpd="sng">
            <a:solidFill>
              <a:srgbClr val="00B0F0"/>
            </a:solidFill>
            <a:prstDash val="solid"/>
            <a:round/>
            <a:headEnd type="none" w="med" len="med"/>
            <a:tailEnd type="stealth"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8D3EC-1120-4B9B-996B-7FCF335AE426}"/>
              </a:ext>
            </a:extLst>
          </p:cNvPr>
          <p:cNvSpPr>
            <a:spLocks noGrp="1"/>
          </p:cNvSpPr>
          <p:nvPr>
            <p:ph type="title"/>
          </p:nvPr>
        </p:nvSpPr>
        <p:spPr/>
        <p:txBody>
          <a:bodyPr>
            <a:normAutofit/>
          </a:bodyPr>
          <a:lstStyle/>
          <a:p>
            <a:pPr algn="l"/>
            <a:r>
              <a:rPr lang="pt-BR" dirty="0"/>
              <a:t>ESTRUTURA BÁSICA</a:t>
            </a:r>
          </a:p>
        </p:txBody>
      </p:sp>
      <p:pic>
        <p:nvPicPr>
          <p:cNvPr id="9" name="Espaço Reservado para Conteúdo 8" descr="Tela de computador com texto preto sobre fundo branco&#10;&#10;Descrição gerada automaticamente">
            <a:extLst>
              <a:ext uri="{FF2B5EF4-FFF2-40B4-BE49-F238E27FC236}">
                <a16:creationId xmlns:a16="http://schemas.microsoft.com/office/drawing/2014/main" id="{F8215A58-65CA-4CAC-AD62-03A53EDC5708}"/>
              </a:ext>
            </a:extLst>
          </p:cNvPr>
          <p:cNvPicPr>
            <a:picLocks noGrp="1" noChangeAspect="1"/>
          </p:cNvPicPr>
          <p:nvPr>
            <p:ph idx="1"/>
          </p:nvPr>
        </p:nvPicPr>
        <p:blipFill>
          <a:blip r:embed="rId2"/>
          <a:stretch>
            <a:fillRect/>
          </a:stretch>
        </p:blipFill>
        <p:spPr>
          <a:xfrm>
            <a:off x="1078008" y="2081354"/>
            <a:ext cx="10884997" cy="2862786"/>
          </a:xfrm>
        </p:spPr>
      </p:pic>
    </p:spTree>
    <p:extLst>
      <p:ext uri="{BB962C8B-B14F-4D97-AF65-F5344CB8AC3E}">
        <p14:creationId xmlns:p14="http://schemas.microsoft.com/office/powerpoint/2010/main" val="224043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8D3EC-1120-4B9B-996B-7FCF335AE426}"/>
              </a:ext>
            </a:extLst>
          </p:cNvPr>
          <p:cNvSpPr>
            <a:spLocks noGrp="1"/>
          </p:cNvSpPr>
          <p:nvPr>
            <p:ph type="title"/>
          </p:nvPr>
        </p:nvSpPr>
        <p:spPr/>
        <p:txBody>
          <a:bodyPr>
            <a:normAutofit/>
          </a:bodyPr>
          <a:lstStyle/>
          <a:p>
            <a:pPr algn="l"/>
            <a:r>
              <a:rPr lang="pt-BR" dirty="0"/>
              <a:t>ESTRUTURA BÁSICA</a:t>
            </a:r>
          </a:p>
        </p:txBody>
      </p:sp>
      <p:sp>
        <p:nvSpPr>
          <p:cNvPr id="4" name="Espaço Reservado para Conteúdo 3">
            <a:extLst>
              <a:ext uri="{FF2B5EF4-FFF2-40B4-BE49-F238E27FC236}">
                <a16:creationId xmlns:a16="http://schemas.microsoft.com/office/drawing/2014/main" id="{F68121A4-096A-4F83-A003-817E7C0B4406}"/>
              </a:ext>
            </a:extLst>
          </p:cNvPr>
          <p:cNvSpPr>
            <a:spLocks noGrp="1"/>
          </p:cNvSpPr>
          <p:nvPr>
            <p:ph idx="1"/>
          </p:nvPr>
        </p:nvSpPr>
        <p:spPr>
          <a:xfrm>
            <a:off x="1371600" y="1520456"/>
            <a:ext cx="9601200" cy="4688959"/>
          </a:xfrm>
        </p:spPr>
        <p:txBody>
          <a:bodyPr/>
          <a:lstStyle/>
          <a:p>
            <a:pPr marL="0" indent="0" algn="just">
              <a:buNone/>
            </a:pPr>
            <a:r>
              <a:rPr lang="pt-BR" altLang="pt-BR" sz="1800" b="1" dirty="0">
                <a:solidFill>
                  <a:srgbClr val="FF0000"/>
                </a:solidFill>
                <a:cs typeface="Arial" panose="020B0604020202020204" pitchFamily="34" charset="0"/>
              </a:rPr>
              <a:t>1. &lt;DOCTYPE </a:t>
            </a:r>
            <a:r>
              <a:rPr lang="pt-BR" altLang="pt-BR" sz="1800" b="1" dirty="0" err="1">
                <a:solidFill>
                  <a:srgbClr val="FF0000"/>
                </a:solidFill>
                <a:cs typeface="Arial" panose="020B0604020202020204" pitchFamily="34" charset="0"/>
              </a:rPr>
              <a:t>html</a:t>
            </a:r>
            <a:r>
              <a:rPr lang="pt-BR" altLang="pt-BR" sz="1800" b="1" dirty="0">
                <a:solidFill>
                  <a:srgbClr val="FF0000"/>
                </a:solidFill>
                <a:cs typeface="Arial" panose="020B0604020202020204" pitchFamily="34" charset="0"/>
              </a:rPr>
              <a:t>&gt;: </a:t>
            </a:r>
            <a:r>
              <a:rPr lang="pt-BR" altLang="pt-BR" sz="1800" dirty="0">
                <a:solidFill>
                  <a:schemeClr val="tx1">
                    <a:lumMod val="75000"/>
                    <a:lumOff val="25000"/>
                  </a:schemeClr>
                </a:solidFill>
                <a:cs typeface="Arial" panose="020B0604020202020204" pitchFamily="34" charset="0"/>
              </a:rPr>
              <a:t>Quando o HTML era recente (por volta de 1991/2), </a:t>
            </a:r>
            <a:r>
              <a:rPr lang="pt-BR" altLang="pt-BR" sz="1800" dirty="0" err="1">
                <a:solidFill>
                  <a:schemeClr val="tx1">
                    <a:lumMod val="75000"/>
                    <a:lumOff val="25000"/>
                  </a:schemeClr>
                </a:solidFill>
                <a:cs typeface="Arial" panose="020B0604020202020204" pitchFamily="34" charset="0"/>
              </a:rPr>
              <a:t>doctypes</a:t>
            </a:r>
            <a:r>
              <a:rPr lang="pt-BR" altLang="pt-BR" sz="1800" dirty="0">
                <a:solidFill>
                  <a:schemeClr val="tx1">
                    <a:lumMod val="75000"/>
                    <a:lumOff val="25000"/>
                  </a:schemeClr>
                </a:solidFill>
                <a:cs typeface="Arial" panose="020B0604020202020204" pitchFamily="34" charset="0"/>
              </a:rPr>
              <a:t> funcionavam como links para uma série de regras as quais uma página HTML tinha que seguir para ser considerada uma página com um bom HTML, o que poderia significar a verificação automática de erros e outras coisas úteis. </a:t>
            </a:r>
            <a:r>
              <a:rPr lang="pt-BR" sz="1800" dirty="0">
                <a:solidFill>
                  <a:schemeClr val="tx1">
                    <a:lumMod val="75000"/>
                    <a:lumOff val="25000"/>
                  </a:schemeClr>
                </a:solidFill>
                <a:cs typeface="Arial" panose="020B0604020202020204" pitchFamily="34" charset="0"/>
              </a:rPr>
              <a:t>Nos dias de hoje, pode-se dizer que </a:t>
            </a:r>
            <a:r>
              <a:rPr lang="pt-BR" sz="1800" dirty="0" err="1">
                <a:solidFill>
                  <a:schemeClr val="tx1">
                    <a:lumMod val="75000"/>
                    <a:lumOff val="25000"/>
                  </a:schemeClr>
                </a:solidFill>
                <a:cs typeface="Arial" panose="020B0604020202020204" pitchFamily="34" charset="0"/>
              </a:rPr>
              <a:t>doctype</a:t>
            </a:r>
            <a:r>
              <a:rPr lang="pt-BR" sz="1800" dirty="0">
                <a:solidFill>
                  <a:schemeClr val="tx1">
                    <a:lumMod val="75000"/>
                    <a:lumOff val="25000"/>
                  </a:schemeClr>
                </a:solidFill>
                <a:cs typeface="Arial" panose="020B0604020202020204" pitchFamily="34" charset="0"/>
              </a:rPr>
              <a:t> não é uma </a:t>
            </a:r>
            <a:r>
              <a:rPr lang="pt-BR" sz="1800" dirty="0" err="1">
                <a:solidFill>
                  <a:schemeClr val="tx1">
                    <a:lumMod val="75000"/>
                    <a:lumOff val="25000"/>
                  </a:schemeClr>
                </a:solidFill>
                <a:cs typeface="Arial" panose="020B0604020202020204" pitchFamily="34" charset="0"/>
              </a:rPr>
              <a:t>tag</a:t>
            </a:r>
            <a:r>
              <a:rPr lang="pt-BR" sz="1800" dirty="0">
                <a:solidFill>
                  <a:schemeClr val="tx1">
                    <a:lumMod val="75000"/>
                    <a:lumOff val="25000"/>
                  </a:schemeClr>
                </a:solidFill>
                <a:cs typeface="Arial" panose="020B0604020202020204" pitchFamily="34" charset="0"/>
              </a:rPr>
              <a:t>, e sim uma instrução ao navegador a respeito de qual versão do HTML foi utilizada naquele código. </a:t>
            </a:r>
          </a:p>
          <a:p>
            <a:pPr marL="0" indent="0" algn="just">
              <a:buNone/>
            </a:pPr>
            <a:r>
              <a:rPr lang="pt-BR" sz="1800" b="1" dirty="0">
                <a:solidFill>
                  <a:srgbClr val="FF0000"/>
                </a:solidFill>
                <a:cs typeface="Arial" panose="020B0604020202020204" pitchFamily="34" charset="0"/>
              </a:rPr>
              <a:t>2</a:t>
            </a:r>
            <a:r>
              <a:rPr lang="pt-BR" altLang="pt-BR" sz="1800" b="1" dirty="0">
                <a:solidFill>
                  <a:srgbClr val="FF0000"/>
                </a:solidFill>
                <a:cs typeface="Arial" panose="020B0604020202020204" pitchFamily="34" charset="0"/>
              </a:rPr>
              <a:t>. &lt;</a:t>
            </a:r>
            <a:r>
              <a:rPr lang="pt-BR" altLang="pt-BR" sz="1800" b="1" dirty="0" err="1">
                <a:solidFill>
                  <a:srgbClr val="FF0000"/>
                </a:solidFill>
                <a:cs typeface="Arial" panose="020B0604020202020204" pitchFamily="34" charset="0"/>
              </a:rPr>
              <a:t>html</a:t>
            </a:r>
            <a:r>
              <a:rPr lang="pt-BR" altLang="pt-BR" sz="1800" b="1" dirty="0">
                <a:solidFill>
                  <a:srgbClr val="FF0000"/>
                </a:solidFill>
                <a:cs typeface="Arial" panose="020B0604020202020204" pitchFamily="34" charset="0"/>
              </a:rPr>
              <a:t>&gt;&lt;/</a:t>
            </a:r>
            <a:r>
              <a:rPr lang="pt-BR" altLang="pt-BR" sz="1800" b="1" dirty="0" err="1">
                <a:solidFill>
                  <a:srgbClr val="FF0000"/>
                </a:solidFill>
                <a:cs typeface="Arial" panose="020B0604020202020204" pitchFamily="34" charset="0"/>
              </a:rPr>
              <a:t>html</a:t>
            </a:r>
            <a:r>
              <a:rPr lang="pt-BR" altLang="pt-BR" sz="1800" b="1" dirty="0">
                <a:solidFill>
                  <a:srgbClr val="FF0000"/>
                </a:solidFill>
                <a:cs typeface="Arial" panose="020B0604020202020204" pitchFamily="34" charset="0"/>
              </a:rPr>
              <a:t>&gt;: </a:t>
            </a:r>
            <a:r>
              <a:rPr lang="pt-BR" altLang="pt-BR" sz="1800" dirty="0">
                <a:solidFill>
                  <a:schemeClr val="tx1">
                    <a:lumMod val="75000"/>
                    <a:lumOff val="25000"/>
                  </a:schemeClr>
                </a:solidFill>
                <a:cs typeface="Arial" panose="020B0604020202020204" pitchFamily="34" charset="0"/>
              </a:rPr>
              <a:t>O elemento &lt;</a:t>
            </a:r>
            <a:r>
              <a:rPr lang="pt-BR" altLang="pt-BR" sz="1800" dirty="0" err="1">
                <a:solidFill>
                  <a:schemeClr val="tx1">
                    <a:lumMod val="75000"/>
                    <a:lumOff val="25000"/>
                  </a:schemeClr>
                </a:solidFill>
                <a:cs typeface="Arial" panose="020B0604020202020204" pitchFamily="34" charset="0"/>
              </a:rPr>
              <a:t>html</a:t>
            </a:r>
            <a:r>
              <a:rPr lang="pt-BR" altLang="pt-BR" sz="1800" dirty="0">
                <a:solidFill>
                  <a:schemeClr val="tx1">
                    <a:lumMod val="75000"/>
                    <a:lumOff val="25000"/>
                  </a:schemeClr>
                </a:solidFill>
                <a:cs typeface="Arial" panose="020B0604020202020204" pitchFamily="34" charset="0"/>
              </a:rPr>
              <a:t>&gt; envolve o conteúdo da página inteira e é conhecido como o "elemento raiz" da página HTML. </a:t>
            </a:r>
          </a:p>
          <a:p>
            <a:pPr marL="0" indent="0" algn="just">
              <a:buNone/>
            </a:pPr>
            <a:r>
              <a:rPr lang="pt-BR" altLang="pt-BR" sz="1800" b="1" dirty="0">
                <a:solidFill>
                  <a:srgbClr val="FF0000"/>
                </a:solidFill>
                <a:cs typeface="Arial" panose="020B0604020202020204" pitchFamily="34" charset="0"/>
              </a:rPr>
              <a:t>3. &lt;</a:t>
            </a:r>
            <a:r>
              <a:rPr lang="pt-BR" altLang="pt-BR" sz="1800" b="1" dirty="0" err="1">
                <a:solidFill>
                  <a:srgbClr val="FF0000"/>
                </a:solidFill>
                <a:cs typeface="Arial" panose="020B0604020202020204" pitchFamily="34" charset="0"/>
              </a:rPr>
              <a:t>head</a:t>
            </a:r>
            <a:r>
              <a:rPr lang="pt-BR" altLang="pt-BR" sz="1800" b="1" dirty="0">
                <a:solidFill>
                  <a:srgbClr val="FF0000"/>
                </a:solidFill>
                <a:cs typeface="Arial" panose="020B0604020202020204" pitchFamily="34" charset="0"/>
              </a:rPr>
              <a:t>&gt;&lt;/</a:t>
            </a:r>
            <a:r>
              <a:rPr lang="pt-BR" altLang="pt-BR" sz="1800" b="1" dirty="0" err="1">
                <a:solidFill>
                  <a:srgbClr val="FF0000"/>
                </a:solidFill>
                <a:cs typeface="Arial" panose="020B0604020202020204" pitchFamily="34" charset="0"/>
              </a:rPr>
              <a:t>head</a:t>
            </a:r>
            <a:r>
              <a:rPr lang="pt-BR" altLang="pt-BR" sz="1800" b="1" dirty="0">
                <a:solidFill>
                  <a:srgbClr val="FF0000"/>
                </a:solidFill>
                <a:cs typeface="Arial" panose="020B0604020202020204" pitchFamily="34" charset="0"/>
              </a:rPr>
              <a:t>&gt;: </a:t>
            </a:r>
            <a:r>
              <a:rPr lang="pt-BR" altLang="pt-BR" sz="1800" dirty="0">
                <a:solidFill>
                  <a:schemeClr val="tx1">
                    <a:lumMod val="75000"/>
                    <a:lumOff val="25000"/>
                  </a:schemeClr>
                </a:solidFill>
                <a:cs typeface="Arial" panose="020B0604020202020204" pitchFamily="34" charset="0"/>
              </a:rPr>
              <a:t>O elemento &lt;</a:t>
            </a:r>
            <a:r>
              <a:rPr lang="pt-BR" altLang="pt-BR" sz="1800" dirty="0" err="1">
                <a:solidFill>
                  <a:schemeClr val="tx1">
                    <a:lumMod val="75000"/>
                    <a:lumOff val="25000"/>
                  </a:schemeClr>
                </a:solidFill>
                <a:cs typeface="Arial" panose="020B0604020202020204" pitchFamily="34" charset="0"/>
              </a:rPr>
              <a:t>head</a:t>
            </a:r>
            <a:r>
              <a:rPr lang="pt-BR" altLang="pt-BR" sz="1800" dirty="0">
                <a:solidFill>
                  <a:schemeClr val="tx1">
                    <a:lumMod val="75000"/>
                    <a:lumOff val="25000"/>
                  </a:schemeClr>
                </a:solidFill>
                <a:cs typeface="Arial" panose="020B0604020202020204" pitchFamily="34" charset="0"/>
              </a:rPr>
              <a:t>&gt; atua como um container para todo o conteúdo da página HTML que não é visível para os visitantes do site. Isso inclui palavras-chave e a descrição da página que você quer que apareça nos resultados de busca,  o CSS para estilizar o conteúdo da página (apesar de ser recomendado faze-lo num </a:t>
            </a:r>
            <a:r>
              <a:rPr lang="pt-BR" altLang="pt-BR" sz="1800" dirty="0" err="1">
                <a:solidFill>
                  <a:schemeClr val="tx1">
                    <a:lumMod val="75000"/>
                    <a:lumOff val="25000"/>
                  </a:schemeClr>
                </a:solidFill>
                <a:cs typeface="Arial" panose="020B0604020202020204" pitchFamily="34" charset="0"/>
              </a:rPr>
              <a:t>aquivo</a:t>
            </a:r>
            <a:r>
              <a:rPr lang="pt-BR" altLang="pt-BR" sz="1800" dirty="0">
                <a:solidFill>
                  <a:schemeClr val="tx1">
                    <a:lumMod val="75000"/>
                    <a:lumOff val="25000"/>
                  </a:schemeClr>
                </a:solidFill>
                <a:cs typeface="Arial" panose="020B0604020202020204" pitchFamily="34" charset="0"/>
              </a:rPr>
              <a:t> separado), declaração de conjunto de caracteres, etc. </a:t>
            </a:r>
          </a:p>
          <a:p>
            <a:pPr algn="just"/>
            <a:endParaRPr lang="pt-BR" dirty="0">
              <a:solidFill>
                <a:schemeClr val="tx1">
                  <a:lumMod val="85000"/>
                  <a:lumOff val="15000"/>
                </a:schemeClr>
              </a:solidFill>
            </a:endParaRPr>
          </a:p>
          <a:p>
            <a:pPr algn="just"/>
            <a:endParaRPr lang="pt-BR" dirty="0">
              <a:solidFill>
                <a:schemeClr val="tx1">
                  <a:lumMod val="85000"/>
                  <a:lumOff val="15000"/>
                </a:schemeClr>
              </a:solidFill>
            </a:endParaRPr>
          </a:p>
        </p:txBody>
      </p:sp>
    </p:spTree>
    <p:extLst>
      <p:ext uri="{BB962C8B-B14F-4D97-AF65-F5344CB8AC3E}">
        <p14:creationId xmlns:p14="http://schemas.microsoft.com/office/powerpoint/2010/main" val="1642489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8D3EC-1120-4B9B-996B-7FCF335AE426}"/>
              </a:ext>
            </a:extLst>
          </p:cNvPr>
          <p:cNvSpPr>
            <a:spLocks noGrp="1"/>
          </p:cNvSpPr>
          <p:nvPr>
            <p:ph type="title"/>
          </p:nvPr>
        </p:nvSpPr>
        <p:spPr/>
        <p:txBody>
          <a:bodyPr>
            <a:normAutofit/>
          </a:bodyPr>
          <a:lstStyle/>
          <a:p>
            <a:pPr algn="l"/>
            <a:r>
              <a:rPr lang="pt-BR" dirty="0"/>
              <a:t>ESTRUTURA BÁSICA</a:t>
            </a:r>
          </a:p>
        </p:txBody>
      </p:sp>
      <p:sp>
        <p:nvSpPr>
          <p:cNvPr id="5" name="Espaço Reservado para Conteúdo 4">
            <a:extLst>
              <a:ext uri="{FF2B5EF4-FFF2-40B4-BE49-F238E27FC236}">
                <a16:creationId xmlns:a16="http://schemas.microsoft.com/office/drawing/2014/main" id="{A38EAFC3-FD61-4418-83B5-EB93B97C68F3}"/>
              </a:ext>
            </a:extLst>
          </p:cNvPr>
          <p:cNvSpPr>
            <a:spLocks noGrp="1"/>
          </p:cNvSpPr>
          <p:nvPr>
            <p:ph idx="1"/>
          </p:nvPr>
        </p:nvSpPr>
        <p:spPr/>
        <p:txBody>
          <a:bodyPr/>
          <a:lstStyle/>
          <a:p>
            <a:pPr marL="0" indent="0" algn="just">
              <a:buNone/>
            </a:pPr>
            <a:r>
              <a:rPr lang="pt-BR" b="1" dirty="0">
                <a:solidFill>
                  <a:srgbClr val="FF0000"/>
                </a:solidFill>
              </a:rPr>
              <a:t>4. &lt;meta </a:t>
            </a:r>
            <a:r>
              <a:rPr lang="pt-BR" b="1" dirty="0" err="1">
                <a:solidFill>
                  <a:srgbClr val="FF0000"/>
                </a:solidFill>
              </a:rPr>
              <a:t>charset</a:t>
            </a:r>
            <a:r>
              <a:rPr lang="pt-BR" b="1" dirty="0">
                <a:solidFill>
                  <a:srgbClr val="FF0000"/>
                </a:solidFill>
              </a:rPr>
              <a:t>="utf-8"&gt;: </a:t>
            </a:r>
            <a:r>
              <a:rPr lang="pt-BR" dirty="0"/>
              <a:t>Este elemento define o tipo da codificação dos caracteres que o seu documento deve usar, neste caso, para o tipo utf-8, que inclui a maioria dos caracteres das línguas humanas conhecidas. Essencialmente, ele consegue lidar com qualquer tipo de conteúdo textual que você puder colocar no documento. Não há motivos para não indicar essa informação e esse elemento ajuda a evitar vários problemas na sua página.</a:t>
            </a:r>
          </a:p>
          <a:p>
            <a:pPr marL="0" indent="0" algn="just">
              <a:buNone/>
            </a:pPr>
            <a:r>
              <a:rPr lang="pt-BR" b="1" dirty="0">
                <a:solidFill>
                  <a:srgbClr val="FF0000"/>
                </a:solidFill>
              </a:rPr>
              <a:t>5. &lt;</a:t>
            </a:r>
            <a:r>
              <a:rPr lang="pt-BR" b="1" dirty="0" err="1">
                <a:solidFill>
                  <a:srgbClr val="FF0000"/>
                </a:solidFill>
              </a:rPr>
              <a:t>title</a:t>
            </a:r>
            <a:r>
              <a:rPr lang="pt-BR" b="1" dirty="0">
                <a:solidFill>
                  <a:srgbClr val="FF0000"/>
                </a:solidFill>
              </a:rPr>
              <a:t>&gt;&lt;/</a:t>
            </a:r>
            <a:r>
              <a:rPr lang="pt-BR" b="1" dirty="0" err="1">
                <a:solidFill>
                  <a:srgbClr val="FF0000"/>
                </a:solidFill>
              </a:rPr>
              <a:t>title</a:t>
            </a:r>
            <a:r>
              <a:rPr lang="pt-BR" b="1" dirty="0">
                <a:solidFill>
                  <a:srgbClr val="FF0000"/>
                </a:solidFill>
              </a:rPr>
              <a:t>&gt;: </a:t>
            </a:r>
            <a:r>
              <a:rPr lang="pt-BR" dirty="0"/>
              <a:t>Ele define o título de sua página, que aparecerá na guia do navegador na qual a página está carregada e é usado para descrevê-la quando for salva nos favoritos.</a:t>
            </a:r>
          </a:p>
          <a:p>
            <a:pPr marL="0" indent="0" algn="just">
              <a:buNone/>
            </a:pPr>
            <a:r>
              <a:rPr lang="pt-BR" b="1" dirty="0">
                <a:solidFill>
                  <a:srgbClr val="FF0000"/>
                </a:solidFill>
              </a:rPr>
              <a:t>6. &lt;</a:t>
            </a:r>
            <a:r>
              <a:rPr lang="pt-BR" b="1" dirty="0" err="1">
                <a:solidFill>
                  <a:srgbClr val="FF0000"/>
                </a:solidFill>
              </a:rPr>
              <a:t>body</a:t>
            </a:r>
            <a:r>
              <a:rPr lang="pt-BR" b="1" dirty="0">
                <a:solidFill>
                  <a:srgbClr val="FF0000"/>
                </a:solidFill>
              </a:rPr>
              <a:t>&gt;&lt;/</a:t>
            </a:r>
            <a:r>
              <a:rPr lang="pt-BR" b="1" dirty="0" err="1">
                <a:solidFill>
                  <a:srgbClr val="FF0000"/>
                </a:solidFill>
              </a:rPr>
              <a:t>body</a:t>
            </a:r>
            <a:r>
              <a:rPr lang="pt-BR" b="1" dirty="0">
                <a:solidFill>
                  <a:srgbClr val="FF0000"/>
                </a:solidFill>
              </a:rPr>
              <a:t>&gt;: </a:t>
            </a:r>
            <a:r>
              <a:rPr lang="pt-BR" dirty="0"/>
              <a:t>O elemento &lt;</a:t>
            </a:r>
            <a:r>
              <a:rPr lang="pt-BR" dirty="0" err="1"/>
              <a:t>body</a:t>
            </a:r>
            <a:r>
              <a:rPr lang="pt-BR" dirty="0"/>
              <a:t>&gt; contém todo o conteúdo que você quer mostrar aos usuários quando eles visitarem sua página, como texto, imagens, vídeos, jogos, faixas de áudio reproduzíveis, etc.</a:t>
            </a:r>
          </a:p>
        </p:txBody>
      </p:sp>
    </p:spTree>
    <p:extLst>
      <p:ext uri="{BB962C8B-B14F-4D97-AF65-F5344CB8AC3E}">
        <p14:creationId xmlns:p14="http://schemas.microsoft.com/office/powerpoint/2010/main" val="2955196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E41C8-5D2C-481F-8E4D-6977F061945E}"/>
              </a:ext>
            </a:extLst>
          </p:cNvPr>
          <p:cNvSpPr>
            <a:spLocks noGrp="1"/>
          </p:cNvSpPr>
          <p:nvPr>
            <p:ph type="title"/>
          </p:nvPr>
        </p:nvSpPr>
        <p:spPr/>
        <p:txBody>
          <a:bodyPr>
            <a:normAutofit/>
          </a:bodyPr>
          <a:lstStyle/>
          <a:p>
            <a:pPr algn="l"/>
            <a:r>
              <a:rPr lang="pt-BR" dirty="0"/>
              <a:t>REFERÊNCIAS</a:t>
            </a:r>
          </a:p>
        </p:txBody>
      </p:sp>
      <p:sp>
        <p:nvSpPr>
          <p:cNvPr id="3" name="Espaço Reservado para Conteúdo 2">
            <a:extLst>
              <a:ext uri="{FF2B5EF4-FFF2-40B4-BE49-F238E27FC236}">
                <a16:creationId xmlns:a16="http://schemas.microsoft.com/office/drawing/2014/main" id="{13757C12-B0CD-4EFF-BE94-50E47A96F5B5}"/>
              </a:ext>
            </a:extLst>
          </p:cNvPr>
          <p:cNvSpPr>
            <a:spLocks noGrp="1"/>
          </p:cNvSpPr>
          <p:nvPr>
            <p:ph idx="1"/>
          </p:nvPr>
        </p:nvSpPr>
        <p:spPr/>
        <p:txBody>
          <a:bodyPr anchor="t"/>
          <a:lstStyle/>
          <a:p>
            <a:pPr marL="0" indent="0">
              <a:buNone/>
            </a:pPr>
            <a:r>
              <a:rPr lang="pt-BR" dirty="0" err="1"/>
              <a:t>Duckett</a:t>
            </a:r>
            <a:r>
              <a:rPr lang="pt-BR" dirty="0"/>
              <a:t>, JON. </a:t>
            </a:r>
            <a:r>
              <a:rPr lang="pt-BR" b="1" dirty="0"/>
              <a:t>HTML e CSS – Projete e Construa Websites. </a:t>
            </a:r>
            <a:r>
              <a:rPr lang="pt-BR" dirty="0"/>
              <a:t>John </a:t>
            </a:r>
            <a:r>
              <a:rPr lang="pt-BR" dirty="0" err="1"/>
              <a:t>Wiley</a:t>
            </a:r>
            <a:r>
              <a:rPr lang="pt-BR" dirty="0"/>
              <a:t> &amp; Sons, 2011.</a:t>
            </a:r>
          </a:p>
          <a:p>
            <a:pPr marL="0" indent="0">
              <a:buNone/>
            </a:pPr>
            <a:r>
              <a:rPr lang="pt-BR" dirty="0"/>
              <a:t>SILVA, Maurício </a:t>
            </a:r>
            <a:r>
              <a:rPr lang="pt-BR" dirty="0" err="1"/>
              <a:t>Samy</a:t>
            </a:r>
            <a:r>
              <a:rPr lang="pt-BR" dirty="0"/>
              <a:t>. </a:t>
            </a:r>
            <a:r>
              <a:rPr lang="pt-BR" b="1" dirty="0"/>
              <a:t>HTML 5: a linguagem de marcação que revolucionou a web</a:t>
            </a:r>
            <a:r>
              <a:rPr lang="pt-BR" dirty="0"/>
              <a:t>. São Paulo: </a:t>
            </a:r>
            <a:r>
              <a:rPr lang="pt-BR" dirty="0" err="1"/>
              <a:t>Novatec</a:t>
            </a:r>
            <a:r>
              <a:rPr lang="pt-BR" dirty="0"/>
              <a:t>, 2011.</a:t>
            </a:r>
          </a:p>
          <a:p>
            <a:pPr marL="0" indent="0">
              <a:buNone/>
            </a:pPr>
            <a:r>
              <a:rPr lang="pt-BR" dirty="0"/>
              <a:t>HOGAN, Brian P. </a:t>
            </a:r>
            <a:r>
              <a:rPr lang="pt-BR" b="1" dirty="0"/>
              <a:t>HTML 5 e CSS3: </a:t>
            </a:r>
            <a:r>
              <a:rPr lang="pt-BR" dirty="0"/>
              <a:t>desenvolva hoje com o padrão de amanhã. Rio de Janeiro: Ciência Moderna, 2012. </a:t>
            </a:r>
            <a:r>
              <a:rPr lang="pt-BR" dirty="0" err="1"/>
              <a:t>xvi</a:t>
            </a:r>
            <a:r>
              <a:rPr lang="pt-BR" dirty="0"/>
              <a:t>, 282 p. ISBN 9788539902606 (</a:t>
            </a:r>
            <a:r>
              <a:rPr lang="pt-BR" dirty="0" err="1"/>
              <a:t>broch</a:t>
            </a:r>
            <a:r>
              <a:rPr lang="pt-BR" dirty="0"/>
              <a:t>.).</a:t>
            </a:r>
          </a:p>
          <a:p>
            <a:pPr marL="0" indent="0">
              <a:buNone/>
            </a:pPr>
            <a:r>
              <a:rPr lang="pt-BR" dirty="0"/>
              <a:t>PILGRIM, Mark. </a:t>
            </a:r>
            <a:r>
              <a:rPr lang="pt-BR" b="1" dirty="0"/>
              <a:t>HTML5: </a:t>
            </a:r>
            <a:r>
              <a:rPr lang="pt-BR" dirty="0"/>
              <a:t>entendendo e executando. Rio de Janeiro: Alta Books, 2011. xi, 205 p. ISBN 9788576085904 (</a:t>
            </a:r>
            <a:r>
              <a:rPr lang="pt-BR" dirty="0" err="1"/>
              <a:t>broch</a:t>
            </a:r>
            <a:r>
              <a:rPr lang="pt-BR" dirty="0"/>
              <a:t>.).</a:t>
            </a:r>
          </a:p>
          <a:p>
            <a:pPr marL="0" indent="0">
              <a:buNone/>
            </a:pPr>
            <a:r>
              <a:rPr lang="pt-BR" dirty="0">
                <a:hlinkClick r:id="rId2"/>
              </a:rPr>
              <a:t>https://developer.mozilla.org/pt-BR/docs/Aprender/HTML/Introducao_ao_HTML/Getting_started</a:t>
            </a:r>
            <a:r>
              <a:rPr lang="pt-BR" dirty="0"/>
              <a:t> -Acessado em 17/02/2020.</a:t>
            </a:r>
          </a:p>
          <a:p>
            <a:pPr marL="0" indent="0">
              <a:buNone/>
            </a:pPr>
            <a:endParaRPr lang="pt-BR" dirty="0"/>
          </a:p>
        </p:txBody>
      </p:sp>
    </p:spTree>
    <p:extLst>
      <p:ext uri="{BB962C8B-B14F-4D97-AF65-F5344CB8AC3E}">
        <p14:creationId xmlns:p14="http://schemas.microsoft.com/office/powerpoint/2010/main" val="3153906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4CDBB-135D-46CD-99B1-C45BA22899FD}"/>
              </a:ext>
            </a:extLst>
          </p:cNvPr>
          <p:cNvSpPr>
            <a:spLocks noGrp="1"/>
          </p:cNvSpPr>
          <p:nvPr>
            <p:ph type="ctrTitle"/>
          </p:nvPr>
        </p:nvSpPr>
        <p:spPr/>
        <p:txBody>
          <a:bodyPr/>
          <a:lstStyle/>
          <a:p>
            <a:r>
              <a:rPr lang="pt-BR" dirty="0"/>
              <a:t>HTML</a:t>
            </a:r>
          </a:p>
        </p:txBody>
      </p:sp>
      <p:sp>
        <p:nvSpPr>
          <p:cNvPr id="3" name="Espaço Reservado para Texto 2">
            <a:extLst>
              <a:ext uri="{FF2B5EF4-FFF2-40B4-BE49-F238E27FC236}">
                <a16:creationId xmlns:a16="http://schemas.microsoft.com/office/drawing/2014/main" id="{51914B53-B3E8-4D0F-A424-C074981E9C81}"/>
              </a:ext>
            </a:extLst>
          </p:cNvPr>
          <p:cNvSpPr>
            <a:spLocks noGrp="1"/>
          </p:cNvSpPr>
          <p:nvPr>
            <p:ph type="subTitle" idx="1"/>
          </p:nvPr>
        </p:nvSpPr>
        <p:spPr/>
        <p:txBody>
          <a:bodyPr/>
          <a:lstStyle/>
          <a:p>
            <a:r>
              <a:rPr lang="pt-BR" dirty="0"/>
              <a:t>Hypertext Markup </a:t>
            </a:r>
            <a:r>
              <a:rPr lang="pt-BR" dirty="0" err="1"/>
              <a:t>Language</a:t>
            </a:r>
            <a:endParaRPr lang="pt-BR" dirty="0"/>
          </a:p>
        </p:txBody>
      </p:sp>
    </p:spTree>
    <p:extLst>
      <p:ext uri="{BB962C8B-B14F-4D97-AF65-F5344CB8AC3E}">
        <p14:creationId xmlns:p14="http://schemas.microsoft.com/office/powerpoint/2010/main" val="2795698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algn="l"/>
            <a:r>
              <a:rPr lang="pt-BR" sz="3600" b="1" dirty="0"/>
              <a:t>HTML - O QUE É?</a:t>
            </a:r>
            <a:endParaRPr sz="3600" b="1" dirty="0"/>
          </a:p>
        </p:txBody>
      </p:sp>
      <p:sp>
        <p:nvSpPr>
          <p:cNvPr id="131" name="Google Shape;131;p24"/>
          <p:cNvSpPr txBox="1">
            <a:spLocks noGrp="1"/>
          </p:cNvSpPr>
          <p:nvPr>
            <p:ph idx="1"/>
          </p:nvPr>
        </p:nvSpPr>
        <p:spPr>
          <a:prstGeom prst="rect">
            <a:avLst/>
          </a:prstGeom>
        </p:spPr>
        <p:txBody>
          <a:bodyPr spcFirstLastPara="1" vert="horz" wrap="square" lIns="121900" tIns="121900" rIns="121900" bIns="121900" rtlCol="0" anchor="ctr" anchorCtr="0">
            <a:noAutofit/>
          </a:bodyPr>
          <a:lstStyle/>
          <a:p>
            <a:pPr>
              <a:buFont typeface="Montserrat"/>
              <a:buChar char="●"/>
            </a:pPr>
            <a:r>
              <a:rPr lang="pt-BR" sz="2800" b="1" dirty="0">
                <a:latin typeface="Montserrat"/>
                <a:ea typeface="Montserrat"/>
                <a:cs typeface="Montserrat"/>
                <a:sym typeface="Montserrat"/>
              </a:rPr>
              <a:t>HTML</a:t>
            </a:r>
            <a:r>
              <a:rPr lang="pt-BR" sz="2800" dirty="0">
                <a:latin typeface="Montserrat"/>
                <a:ea typeface="Montserrat"/>
                <a:cs typeface="Montserrat"/>
                <a:sym typeface="Montserrat"/>
              </a:rPr>
              <a:t> </a:t>
            </a:r>
            <a:r>
              <a:rPr lang="pt-BR" sz="2800" dirty="0">
                <a:latin typeface="Raleway"/>
                <a:ea typeface="Raleway"/>
                <a:cs typeface="Raleway"/>
                <a:sym typeface="Raleway"/>
              </a:rPr>
              <a:t>→</a:t>
            </a:r>
            <a:r>
              <a:rPr lang="pt-BR" sz="2800" dirty="0">
                <a:latin typeface="Montserrat"/>
                <a:ea typeface="Montserrat"/>
                <a:cs typeface="Montserrat"/>
                <a:sym typeface="Montserrat"/>
              </a:rPr>
              <a:t> </a:t>
            </a:r>
            <a:r>
              <a:rPr lang="pt-BR" sz="2800" i="1" dirty="0">
                <a:latin typeface="Montserrat"/>
                <a:ea typeface="Montserrat"/>
                <a:cs typeface="Montserrat"/>
                <a:sym typeface="Montserrat"/>
              </a:rPr>
              <a:t>Hypertext Markup </a:t>
            </a:r>
            <a:r>
              <a:rPr lang="pt-BR" sz="2800" i="1" dirty="0" err="1">
                <a:latin typeface="Montserrat"/>
                <a:ea typeface="Montserrat"/>
                <a:cs typeface="Montserrat"/>
                <a:sym typeface="Montserrat"/>
              </a:rPr>
              <a:t>Language</a:t>
            </a:r>
            <a:r>
              <a:rPr lang="pt-BR" sz="2800" i="1" dirty="0">
                <a:latin typeface="Montserrat"/>
                <a:ea typeface="Montserrat"/>
                <a:cs typeface="Montserrat"/>
                <a:sym typeface="Montserrat"/>
              </a:rPr>
              <a:t> </a:t>
            </a:r>
            <a:r>
              <a:rPr lang="pt-BR" sz="2800" dirty="0">
                <a:latin typeface="Montserrat"/>
                <a:ea typeface="Montserrat"/>
                <a:cs typeface="Montserrat"/>
                <a:sym typeface="Montserrat"/>
              </a:rPr>
              <a:t>→ Linguagem de Marcação de </a:t>
            </a:r>
            <a:r>
              <a:rPr lang="pt-BR" sz="2800" dirty="0" err="1">
                <a:latin typeface="Montserrat"/>
                <a:ea typeface="Montserrat"/>
                <a:cs typeface="Montserrat"/>
                <a:sym typeface="Montserrat"/>
              </a:rPr>
              <a:t>Hypertexto</a:t>
            </a:r>
            <a:r>
              <a:rPr lang="pt-BR" sz="2800" dirty="0">
                <a:latin typeface="Montserrat"/>
                <a:ea typeface="Montserrat"/>
                <a:cs typeface="Montserrat"/>
                <a:sym typeface="Montserrat"/>
              </a:rPr>
              <a:t>;</a:t>
            </a:r>
            <a:endParaRPr sz="2800" dirty="0">
              <a:latin typeface="Montserrat"/>
              <a:ea typeface="Montserrat"/>
              <a:cs typeface="Montserrat"/>
              <a:sym typeface="Montserrat"/>
            </a:endParaRPr>
          </a:p>
          <a:p>
            <a:pPr>
              <a:buFont typeface="Montserrat"/>
              <a:buChar char="●"/>
            </a:pPr>
            <a:r>
              <a:rPr lang="pt-BR" sz="2800" b="1" dirty="0">
                <a:latin typeface="Montserrat"/>
                <a:ea typeface="Montserrat"/>
                <a:cs typeface="Montserrat"/>
                <a:sym typeface="Montserrat"/>
              </a:rPr>
              <a:t>HTML</a:t>
            </a:r>
            <a:r>
              <a:rPr lang="pt-BR" sz="2800" dirty="0">
                <a:latin typeface="Montserrat"/>
                <a:ea typeface="Montserrat"/>
                <a:cs typeface="Montserrat"/>
                <a:sym typeface="Montserrat"/>
              </a:rPr>
              <a:t> é uma linguagem para publicação de conteúdo (texto, imagem,</a:t>
            </a:r>
            <a:br>
              <a:rPr lang="pt-BR" sz="2800" dirty="0">
                <a:latin typeface="Montserrat"/>
                <a:ea typeface="Montserrat"/>
                <a:cs typeface="Montserrat"/>
                <a:sym typeface="Montserrat"/>
              </a:rPr>
            </a:br>
            <a:r>
              <a:rPr lang="pt-BR" sz="2800" dirty="0">
                <a:latin typeface="Montserrat"/>
                <a:ea typeface="Montserrat"/>
                <a:cs typeface="Montserrat"/>
                <a:sym typeface="Montserrat"/>
              </a:rPr>
              <a:t>vídeo, áudio e </a:t>
            </a:r>
            <a:r>
              <a:rPr lang="pt-BR" sz="2800" dirty="0" err="1">
                <a:latin typeface="Montserrat"/>
                <a:ea typeface="Montserrat"/>
                <a:cs typeface="Montserrat"/>
                <a:sym typeface="Montserrat"/>
              </a:rPr>
              <a:t>etc</a:t>
            </a:r>
            <a:r>
              <a:rPr lang="pt-BR" sz="2800" dirty="0">
                <a:latin typeface="Montserrat"/>
                <a:ea typeface="Montserrat"/>
                <a:cs typeface="Montserrat"/>
                <a:sym typeface="Montserrat"/>
              </a:rPr>
              <a:t>) na Web.</a:t>
            </a:r>
            <a:endParaRPr sz="2800" dirty="0">
              <a:latin typeface="Montserrat"/>
              <a:ea typeface="Montserrat"/>
              <a:cs typeface="Montserrat"/>
              <a:sym typeface="Montserrat"/>
            </a:endParaRPr>
          </a:p>
          <a:p>
            <a:pPr>
              <a:buFont typeface="Montserrat"/>
              <a:buChar char="●"/>
            </a:pPr>
            <a:r>
              <a:rPr lang="pt-BR" sz="2800" dirty="0">
                <a:latin typeface="Montserrat"/>
                <a:ea typeface="Montserrat"/>
                <a:cs typeface="Montserrat"/>
                <a:sym typeface="Montserrat"/>
              </a:rPr>
              <a:t>baseado no conceito de </a:t>
            </a:r>
            <a:r>
              <a:rPr lang="pt-BR" sz="2800" i="1" dirty="0">
                <a:latin typeface="Montserrat"/>
                <a:ea typeface="Montserrat"/>
                <a:cs typeface="Montserrat"/>
                <a:sym typeface="Montserrat"/>
              </a:rPr>
              <a:t>Hipertexto</a:t>
            </a:r>
            <a:r>
              <a:rPr lang="pt-BR" sz="2800" dirty="0">
                <a:latin typeface="Montserrat"/>
                <a:ea typeface="Montserrat"/>
                <a:cs typeface="Montserrat"/>
                <a:sym typeface="Montserrat"/>
              </a:rPr>
              <a:t>:</a:t>
            </a:r>
            <a:endParaRPr sz="2800" dirty="0">
              <a:latin typeface="Montserrat"/>
              <a:ea typeface="Montserrat"/>
              <a:cs typeface="Montserrat"/>
              <a:sym typeface="Montserrat"/>
            </a:endParaRPr>
          </a:p>
          <a:p>
            <a:pPr lvl="1">
              <a:buFont typeface="Montserrat"/>
              <a:buChar char="○"/>
            </a:pPr>
            <a:r>
              <a:rPr lang="pt-BR" sz="2400" dirty="0">
                <a:latin typeface="Montserrat"/>
                <a:ea typeface="Montserrat"/>
                <a:cs typeface="Montserrat"/>
                <a:sym typeface="Montserrat"/>
              </a:rPr>
              <a:t>conjunto de nós interligados;</a:t>
            </a:r>
            <a:endParaRPr sz="2400" dirty="0">
              <a:latin typeface="Montserrat"/>
              <a:ea typeface="Montserrat"/>
              <a:cs typeface="Montserrat"/>
              <a:sym typeface="Montserrat"/>
            </a:endParaRPr>
          </a:p>
          <a:p>
            <a:pPr lvl="1">
              <a:buFont typeface="Montserrat"/>
              <a:buChar char="○"/>
            </a:pPr>
            <a:r>
              <a:rPr lang="pt-BR" sz="2400" dirty="0">
                <a:latin typeface="Montserrat"/>
                <a:ea typeface="Montserrat"/>
                <a:cs typeface="Montserrat"/>
                <a:sym typeface="Montserrat"/>
              </a:rPr>
              <a:t>formam uma rede de informação;</a:t>
            </a:r>
            <a:endParaRPr sz="2400" dirty="0">
              <a:latin typeface="Montserrat"/>
              <a:ea typeface="Montserrat"/>
              <a:cs typeface="Montserrat"/>
              <a:sym typeface="Montserrat"/>
            </a:endParaRPr>
          </a:p>
        </p:txBody>
      </p:sp>
      <p:sp>
        <p:nvSpPr>
          <p:cNvPr id="132" name="Google Shape;132;p24"/>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pt-BR"/>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algn="l"/>
            <a:r>
              <a:rPr lang="pt-BR" sz="3600" b="1" dirty="0"/>
              <a:t>HTML - HISTÓRIA</a:t>
            </a:r>
            <a:endParaRPr sz="3600" b="1" dirty="0"/>
          </a:p>
        </p:txBody>
      </p:sp>
      <p:sp>
        <p:nvSpPr>
          <p:cNvPr id="138" name="Google Shape;138;p25"/>
          <p:cNvSpPr txBox="1">
            <a:spLocks noGrp="1"/>
          </p:cNvSpPr>
          <p:nvPr>
            <p:ph idx="1"/>
          </p:nvPr>
        </p:nvSpPr>
        <p:spPr>
          <a:prstGeom prst="rect">
            <a:avLst/>
          </a:prstGeom>
        </p:spPr>
        <p:txBody>
          <a:bodyPr spcFirstLastPara="1" vert="horz" wrap="square" lIns="121900" tIns="121900" rIns="121900" bIns="121900" rtlCol="0" anchor="ctr" anchorCtr="0">
            <a:noAutofit/>
          </a:bodyPr>
          <a:lstStyle/>
          <a:p>
            <a:pPr>
              <a:buFont typeface="Montserrat"/>
              <a:buChar char="●"/>
            </a:pPr>
            <a:r>
              <a:rPr lang="pt-BR" sz="2800" dirty="0">
                <a:latin typeface="Montserrat"/>
                <a:ea typeface="Montserrat"/>
                <a:cs typeface="Montserrat"/>
                <a:sym typeface="Montserrat"/>
              </a:rPr>
              <a:t>entre 1993 e 1995, o </a:t>
            </a:r>
            <a:r>
              <a:rPr lang="pt-BR" sz="2800" b="1" dirty="0">
                <a:latin typeface="Montserrat"/>
                <a:ea typeface="Montserrat"/>
                <a:cs typeface="Montserrat"/>
                <a:sym typeface="Montserrat"/>
              </a:rPr>
              <a:t>HTML</a:t>
            </a:r>
            <a:r>
              <a:rPr lang="pt-BR" sz="2800" dirty="0">
                <a:latin typeface="Montserrat"/>
                <a:ea typeface="Montserrat"/>
                <a:cs typeface="Montserrat"/>
                <a:sym typeface="Montserrat"/>
              </a:rPr>
              <a:t> ganhou as versões </a:t>
            </a:r>
            <a:r>
              <a:rPr lang="pt-BR" sz="2800" i="1" dirty="0">
                <a:latin typeface="Montserrat"/>
                <a:ea typeface="Montserrat"/>
                <a:cs typeface="Montserrat"/>
                <a:sym typeface="Montserrat"/>
              </a:rPr>
              <a:t>HTML+</a:t>
            </a:r>
            <a:r>
              <a:rPr lang="pt-BR" sz="2800" dirty="0">
                <a:latin typeface="Montserrat"/>
                <a:ea typeface="Montserrat"/>
                <a:cs typeface="Montserrat"/>
                <a:sym typeface="Montserrat"/>
              </a:rPr>
              <a:t>, </a:t>
            </a:r>
            <a:r>
              <a:rPr lang="pt-BR" sz="2800" i="1" dirty="0">
                <a:latin typeface="Montserrat"/>
                <a:ea typeface="Montserrat"/>
                <a:cs typeface="Montserrat"/>
                <a:sym typeface="Montserrat"/>
              </a:rPr>
              <a:t>HTML2.0</a:t>
            </a:r>
            <a:r>
              <a:rPr lang="pt-BR" sz="2800" dirty="0">
                <a:latin typeface="Montserrat"/>
                <a:ea typeface="Montserrat"/>
                <a:cs typeface="Montserrat"/>
                <a:sym typeface="Montserrat"/>
              </a:rPr>
              <a:t> e </a:t>
            </a:r>
            <a:r>
              <a:rPr lang="pt-BR" sz="2800" i="1" dirty="0">
                <a:latin typeface="Montserrat"/>
                <a:ea typeface="Montserrat"/>
                <a:cs typeface="Montserrat"/>
                <a:sym typeface="Montserrat"/>
              </a:rPr>
              <a:t>HTML3.0</a:t>
            </a:r>
            <a:r>
              <a:rPr lang="pt-BR" sz="2800" dirty="0">
                <a:latin typeface="Montserrat"/>
                <a:ea typeface="Montserrat"/>
                <a:cs typeface="Montserrat"/>
                <a:sym typeface="Montserrat"/>
              </a:rPr>
              <a:t>, onde foram propostas diversas mudanças para enriquecer as possibilidades da linguagem;</a:t>
            </a:r>
            <a:endParaRPr sz="2800" dirty="0">
              <a:latin typeface="Montserrat"/>
              <a:ea typeface="Montserrat"/>
              <a:cs typeface="Montserrat"/>
              <a:sym typeface="Montserrat"/>
            </a:endParaRPr>
          </a:p>
          <a:p>
            <a:pPr>
              <a:buFont typeface="Montserrat"/>
              <a:buChar char="●"/>
            </a:pPr>
            <a:r>
              <a:rPr lang="pt-BR" sz="2800" dirty="0">
                <a:latin typeface="Montserrat"/>
                <a:ea typeface="Montserrat"/>
                <a:cs typeface="Montserrat"/>
                <a:sym typeface="Montserrat"/>
              </a:rPr>
              <a:t>em 1997 </a:t>
            </a:r>
            <a:r>
              <a:rPr lang="pt-BR" sz="2800" dirty="0">
                <a:latin typeface="Raleway"/>
                <a:ea typeface="Raleway"/>
                <a:cs typeface="Raleway"/>
                <a:sym typeface="Raleway"/>
              </a:rPr>
              <a:t>→</a:t>
            </a:r>
            <a:r>
              <a:rPr lang="pt-BR" sz="2800" dirty="0">
                <a:latin typeface="Montserrat"/>
                <a:ea typeface="Montserrat"/>
                <a:cs typeface="Montserrat"/>
                <a:sym typeface="Montserrat"/>
              </a:rPr>
              <a:t> </a:t>
            </a:r>
            <a:r>
              <a:rPr lang="pt-BR" sz="2800" b="1" dirty="0">
                <a:latin typeface="Montserrat"/>
                <a:ea typeface="Montserrat"/>
                <a:cs typeface="Montserrat"/>
                <a:sym typeface="Montserrat"/>
              </a:rPr>
              <a:t>W3C</a:t>
            </a:r>
            <a:r>
              <a:rPr lang="pt-BR" sz="2800" dirty="0">
                <a:latin typeface="Montserrat"/>
                <a:ea typeface="Montserrat"/>
                <a:cs typeface="Montserrat"/>
                <a:sym typeface="Montserrat"/>
              </a:rPr>
              <a:t> criou um padrão </a:t>
            </a:r>
            <a:r>
              <a:rPr lang="pt-BR" sz="2800" dirty="0">
                <a:latin typeface="Raleway"/>
                <a:ea typeface="Raleway"/>
                <a:cs typeface="Raleway"/>
                <a:sym typeface="Raleway"/>
              </a:rPr>
              <a:t>→</a:t>
            </a:r>
            <a:r>
              <a:rPr lang="pt-BR" sz="2800" dirty="0">
                <a:latin typeface="Montserrat"/>
                <a:ea typeface="Montserrat"/>
                <a:cs typeface="Montserrat"/>
                <a:sym typeface="Montserrat"/>
              </a:rPr>
              <a:t> HTML + XML </a:t>
            </a:r>
            <a:r>
              <a:rPr lang="pt-BR" sz="2800" dirty="0">
                <a:latin typeface="Raleway"/>
                <a:ea typeface="Raleway"/>
                <a:cs typeface="Raleway"/>
                <a:sym typeface="Raleway"/>
              </a:rPr>
              <a:t>→</a:t>
            </a:r>
            <a:r>
              <a:rPr lang="pt-BR" sz="2800" dirty="0">
                <a:latin typeface="Montserrat"/>
                <a:ea typeface="Montserrat"/>
                <a:cs typeface="Montserrat"/>
                <a:sym typeface="Montserrat"/>
              </a:rPr>
              <a:t> </a:t>
            </a:r>
            <a:r>
              <a:rPr lang="pt-BR" sz="2800" i="1" dirty="0">
                <a:latin typeface="Montserrat"/>
                <a:ea typeface="Montserrat"/>
                <a:cs typeface="Montserrat"/>
                <a:sym typeface="Montserrat"/>
              </a:rPr>
              <a:t>XHTML</a:t>
            </a:r>
            <a:r>
              <a:rPr lang="pt-BR" sz="2800" dirty="0">
                <a:latin typeface="Montserrat"/>
                <a:ea typeface="Montserrat"/>
                <a:cs typeface="Montserrat"/>
                <a:sym typeface="Montserrat"/>
              </a:rPr>
              <a:t>;</a:t>
            </a:r>
            <a:endParaRPr sz="2800" dirty="0">
              <a:latin typeface="Montserrat"/>
              <a:ea typeface="Montserrat"/>
              <a:cs typeface="Montserrat"/>
              <a:sym typeface="Montserrat"/>
            </a:endParaRPr>
          </a:p>
          <a:p>
            <a:pPr>
              <a:buFont typeface="Montserrat"/>
              <a:buChar char="●"/>
            </a:pPr>
            <a:r>
              <a:rPr lang="pt-BR" sz="2800" dirty="0">
                <a:latin typeface="Montserrat"/>
                <a:ea typeface="Montserrat"/>
                <a:cs typeface="Montserrat"/>
                <a:sym typeface="Montserrat"/>
              </a:rPr>
              <a:t>enquanto </a:t>
            </a:r>
            <a:r>
              <a:rPr lang="pt-BR" sz="2800" b="1" dirty="0">
                <a:latin typeface="Montserrat"/>
                <a:ea typeface="Montserrat"/>
                <a:cs typeface="Montserrat"/>
                <a:sym typeface="Montserrat"/>
              </a:rPr>
              <a:t>W3C</a:t>
            </a:r>
            <a:r>
              <a:rPr lang="pt-BR" sz="2800" dirty="0">
                <a:latin typeface="Montserrat"/>
                <a:ea typeface="Montserrat"/>
                <a:cs typeface="Montserrat"/>
                <a:sym typeface="Montserrat"/>
              </a:rPr>
              <a:t> focava na segunda versão do XHTML...</a:t>
            </a:r>
            <a:endParaRPr sz="2800" dirty="0">
              <a:latin typeface="Montserrat"/>
              <a:ea typeface="Montserrat"/>
              <a:cs typeface="Montserrat"/>
              <a:sym typeface="Montserrat"/>
            </a:endParaRPr>
          </a:p>
          <a:p>
            <a:pPr>
              <a:buFont typeface="Montserrat"/>
              <a:buChar char="●"/>
            </a:pPr>
            <a:r>
              <a:rPr lang="pt-BR" sz="2800" dirty="0">
                <a:latin typeface="Montserrat"/>
                <a:ea typeface="Montserrat"/>
                <a:cs typeface="Montserrat"/>
                <a:sym typeface="Montserrat"/>
              </a:rPr>
              <a:t>surge </a:t>
            </a:r>
            <a:r>
              <a:rPr lang="pt-BR" sz="2800" b="1" dirty="0">
                <a:latin typeface="Montserrat"/>
                <a:ea typeface="Montserrat"/>
                <a:cs typeface="Montserrat"/>
                <a:sym typeface="Montserrat"/>
              </a:rPr>
              <a:t>WHATWG</a:t>
            </a:r>
            <a:r>
              <a:rPr lang="pt-BR" sz="2800" dirty="0">
                <a:latin typeface="Montserrat"/>
                <a:ea typeface="Montserrat"/>
                <a:cs typeface="Montserrat"/>
                <a:sym typeface="Montserrat"/>
              </a:rPr>
              <a:t> que propõe o HTML5;</a:t>
            </a:r>
            <a:endParaRPr sz="2800" dirty="0">
              <a:latin typeface="Montserrat"/>
              <a:ea typeface="Montserrat"/>
              <a:cs typeface="Montserrat"/>
              <a:sym typeface="Montserrat"/>
            </a:endParaRPr>
          </a:p>
          <a:p>
            <a:pPr lvl="1">
              <a:buFont typeface="Montserrat"/>
              <a:buChar char="○"/>
            </a:pPr>
            <a:r>
              <a:rPr lang="pt-BR" sz="2400" dirty="0">
                <a:latin typeface="Montserrat"/>
                <a:ea typeface="Montserrat"/>
                <a:cs typeface="Montserrat"/>
                <a:sym typeface="Montserrat"/>
              </a:rPr>
              <a:t>padrão atual;</a:t>
            </a:r>
            <a:endParaRPr sz="2400" dirty="0">
              <a:latin typeface="Montserrat"/>
              <a:ea typeface="Montserrat"/>
              <a:cs typeface="Montserrat"/>
              <a:sym typeface="Montserrat"/>
            </a:endParaRPr>
          </a:p>
        </p:txBody>
      </p:sp>
      <p:sp>
        <p:nvSpPr>
          <p:cNvPr id="139" name="Google Shape;139;p25"/>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pt-BR"/>
              <a:pPr/>
              <a:t>4</a:t>
            </a:fld>
            <a:endParaRPr/>
          </a:p>
        </p:txBody>
      </p:sp>
      <p:pic>
        <p:nvPicPr>
          <p:cNvPr id="3" name="Imagem 2">
            <a:extLst>
              <a:ext uri="{FF2B5EF4-FFF2-40B4-BE49-F238E27FC236}">
                <a16:creationId xmlns:a16="http://schemas.microsoft.com/office/drawing/2014/main" id="{AAA1649C-C021-4915-AB0D-9854AA8350A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805659" y="5013558"/>
            <a:ext cx="1304133" cy="130413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B682FC-7FE5-43DF-A0C6-C9A01C20F92C}"/>
              </a:ext>
            </a:extLst>
          </p:cNvPr>
          <p:cNvSpPr>
            <a:spLocks noGrp="1"/>
          </p:cNvSpPr>
          <p:nvPr>
            <p:ph type="title"/>
          </p:nvPr>
        </p:nvSpPr>
        <p:spPr>
          <a:xfrm>
            <a:off x="712381" y="455332"/>
            <a:ext cx="10696353" cy="682352"/>
          </a:xfrm>
        </p:spPr>
        <p:txBody>
          <a:bodyPr>
            <a:normAutofit/>
          </a:bodyPr>
          <a:lstStyle/>
          <a:p>
            <a:pPr algn="l"/>
            <a:r>
              <a:rPr lang="pt-BR" dirty="0"/>
              <a:t>HTML -  TAGS</a:t>
            </a:r>
          </a:p>
        </p:txBody>
      </p:sp>
      <p:sp>
        <p:nvSpPr>
          <p:cNvPr id="3" name="Espaço Reservado para Conteúdo 2">
            <a:extLst>
              <a:ext uri="{FF2B5EF4-FFF2-40B4-BE49-F238E27FC236}">
                <a16:creationId xmlns:a16="http://schemas.microsoft.com/office/drawing/2014/main" id="{2E0F2F9B-BA11-4FAC-B9A5-2DE6BB2720EF}"/>
              </a:ext>
            </a:extLst>
          </p:cNvPr>
          <p:cNvSpPr>
            <a:spLocks noGrp="1"/>
          </p:cNvSpPr>
          <p:nvPr>
            <p:ph idx="1"/>
          </p:nvPr>
        </p:nvSpPr>
        <p:spPr>
          <a:xfrm>
            <a:off x="612151" y="1399622"/>
            <a:ext cx="10889287" cy="1100297"/>
          </a:xfrm>
        </p:spPr>
        <p:txBody>
          <a:bodyPr anchor="t">
            <a:normAutofit/>
          </a:bodyPr>
          <a:lstStyle/>
          <a:p>
            <a:r>
              <a:rPr lang="pt-BR" sz="2400" dirty="0">
                <a:latin typeface="Montserrat"/>
                <a:ea typeface="Montserrat"/>
                <a:cs typeface="Montserrat"/>
                <a:sym typeface="Montserrat"/>
              </a:rPr>
              <a:t>uma </a:t>
            </a:r>
            <a:r>
              <a:rPr lang="pt-BR" sz="2400" b="1" i="1" dirty="0" err="1">
                <a:latin typeface="Montserrat"/>
                <a:ea typeface="Montserrat"/>
                <a:cs typeface="Montserrat"/>
                <a:sym typeface="Montserrat"/>
              </a:rPr>
              <a:t>tag</a:t>
            </a:r>
            <a:r>
              <a:rPr lang="pt-BR" sz="2400" dirty="0">
                <a:latin typeface="Montserrat"/>
                <a:ea typeface="Montserrat"/>
                <a:cs typeface="Montserrat"/>
                <a:sym typeface="Montserrat"/>
              </a:rPr>
              <a:t> (etiqueta) são estruturas relacionadas a linguagens de marcação;</a:t>
            </a:r>
          </a:p>
          <a:p>
            <a:pPr marL="0" indent="0">
              <a:buNone/>
            </a:pPr>
            <a:r>
              <a:rPr lang="pt-BR" sz="2400" dirty="0">
                <a:latin typeface="Montserrat"/>
                <a:ea typeface="Montserrat"/>
                <a:cs typeface="Montserrat"/>
                <a:sym typeface="Montserrat"/>
              </a:rPr>
              <a:t>OBS: sempre, </a:t>
            </a:r>
            <a:r>
              <a:rPr lang="pt-BR" sz="2400" b="1" dirty="0">
                <a:solidFill>
                  <a:srgbClr val="C00000"/>
                </a:solidFill>
                <a:latin typeface="Montserrat"/>
                <a:ea typeface="Montserrat"/>
                <a:cs typeface="Montserrat"/>
                <a:sym typeface="Montserrat"/>
              </a:rPr>
              <a:t>SEMPRE!</a:t>
            </a:r>
            <a:r>
              <a:rPr lang="pt-BR" sz="2400" dirty="0">
                <a:solidFill>
                  <a:srgbClr val="C00000"/>
                </a:solidFill>
                <a:latin typeface="Montserrat"/>
                <a:ea typeface="Montserrat"/>
                <a:cs typeface="Montserrat"/>
                <a:sym typeface="Montserrat"/>
              </a:rPr>
              <a:t> </a:t>
            </a:r>
            <a:r>
              <a:rPr lang="pt-BR" sz="2400" dirty="0">
                <a:latin typeface="Montserrat"/>
                <a:ea typeface="Montserrat"/>
                <a:cs typeface="Montserrat"/>
                <a:sym typeface="Montserrat"/>
              </a:rPr>
              <a:t>escreva as </a:t>
            </a:r>
            <a:r>
              <a:rPr lang="pt-BR" sz="2400" dirty="0" err="1">
                <a:latin typeface="Montserrat"/>
                <a:ea typeface="Montserrat"/>
                <a:cs typeface="Montserrat"/>
                <a:sym typeface="Montserrat"/>
              </a:rPr>
              <a:t>tags</a:t>
            </a:r>
            <a:r>
              <a:rPr lang="pt-BR" sz="2400" dirty="0">
                <a:latin typeface="Montserrat"/>
                <a:ea typeface="Montserrat"/>
                <a:cs typeface="Montserrat"/>
                <a:sym typeface="Montserrat"/>
              </a:rPr>
              <a:t> utilizando letras minúsculas</a:t>
            </a:r>
          </a:p>
          <a:p>
            <a:endParaRPr lang="pt-BR" sz="2400" dirty="0"/>
          </a:p>
        </p:txBody>
      </p:sp>
      <p:sp>
        <p:nvSpPr>
          <p:cNvPr id="4" name="CaixaDeTexto 3">
            <a:extLst>
              <a:ext uri="{FF2B5EF4-FFF2-40B4-BE49-F238E27FC236}">
                <a16:creationId xmlns:a16="http://schemas.microsoft.com/office/drawing/2014/main" id="{9B1B9338-745A-435F-8805-C83512F4F9DA}"/>
              </a:ext>
            </a:extLst>
          </p:cNvPr>
          <p:cNvSpPr txBox="1"/>
          <p:nvPr/>
        </p:nvSpPr>
        <p:spPr>
          <a:xfrm>
            <a:off x="788567" y="2426297"/>
            <a:ext cx="3691155" cy="2215991"/>
          </a:xfrm>
          <a:prstGeom prst="rect">
            <a:avLst/>
          </a:prstGeom>
          <a:noFill/>
        </p:spPr>
        <p:txBody>
          <a:bodyPr wrap="square" rtlCol="0">
            <a:spAutoFit/>
          </a:bodyPr>
          <a:lstStyle/>
          <a:p>
            <a:r>
              <a:rPr lang="pt-BR" sz="13800" dirty="0">
                <a:solidFill>
                  <a:schemeClr val="tx1">
                    <a:lumMod val="50000"/>
                    <a:lumOff val="50000"/>
                  </a:schemeClr>
                </a:solidFill>
              </a:rPr>
              <a:t>&lt;</a:t>
            </a:r>
            <a:r>
              <a:rPr lang="pt-BR" sz="13800" dirty="0">
                <a:solidFill>
                  <a:srgbClr val="00B0F0"/>
                </a:solidFill>
              </a:rPr>
              <a:t>p</a:t>
            </a:r>
            <a:r>
              <a:rPr lang="pt-BR" sz="13800" dirty="0">
                <a:solidFill>
                  <a:schemeClr val="tx1">
                    <a:lumMod val="50000"/>
                    <a:lumOff val="50000"/>
                  </a:schemeClr>
                </a:solidFill>
              </a:rPr>
              <a:t>&gt;</a:t>
            </a:r>
          </a:p>
        </p:txBody>
      </p:sp>
      <p:sp>
        <p:nvSpPr>
          <p:cNvPr id="7" name="Chave Direita 6">
            <a:extLst>
              <a:ext uri="{FF2B5EF4-FFF2-40B4-BE49-F238E27FC236}">
                <a16:creationId xmlns:a16="http://schemas.microsoft.com/office/drawing/2014/main" id="{0D9975BF-DC05-4B3B-A66E-9E0C0318E096}"/>
              </a:ext>
            </a:extLst>
          </p:cNvPr>
          <p:cNvSpPr/>
          <p:nvPr/>
        </p:nvSpPr>
        <p:spPr>
          <a:xfrm rot="5400000">
            <a:off x="1663453" y="3341253"/>
            <a:ext cx="1723267" cy="3171039"/>
          </a:xfrm>
          <a:prstGeom prst="rightBrace">
            <a:avLst>
              <a:gd name="adj1" fmla="val 5754"/>
              <a:gd name="adj2" fmla="val 49462"/>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CaixaDeTexto 7">
            <a:extLst>
              <a:ext uri="{FF2B5EF4-FFF2-40B4-BE49-F238E27FC236}">
                <a16:creationId xmlns:a16="http://schemas.microsoft.com/office/drawing/2014/main" id="{E71A0444-2A55-4D83-9D16-F53A44B47431}"/>
              </a:ext>
            </a:extLst>
          </p:cNvPr>
          <p:cNvSpPr txBox="1"/>
          <p:nvPr/>
        </p:nvSpPr>
        <p:spPr>
          <a:xfrm>
            <a:off x="1530326" y="5788406"/>
            <a:ext cx="1989519" cy="369332"/>
          </a:xfrm>
          <a:prstGeom prst="rect">
            <a:avLst/>
          </a:prstGeom>
          <a:noFill/>
        </p:spPr>
        <p:txBody>
          <a:bodyPr wrap="none" rtlCol="0">
            <a:spAutoFit/>
          </a:bodyPr>
          <a:lstStyle/>
          <a:p>
            <a:r>
              <a:rPr lang="pt-BR" dirty="0"/>
              <a:t>Abertura de TAG</a:t>
            </a:r>
          </a:p>
        </p:txBody>
      </p:sp>
      <p:sp>
        <p:nvSpPr>
          <p:cNvPr id="9" name="CaixaDeTexto 8">
            <a:extLst>
              <a:ext uri="{FF2B5EF4-FFF2-40B4-BE49-F238E27FC236}">
                <a16:creationId xmlns:a16="http://schemas.microsoft.com/office/drawing/2014/main" id="{C6B5FD23-5611-47D9-A5F3-285C358C21BA}"/>
              </a:ext>
            </a:extLst>
          </p:cNvPr>
          <p:cNvSpPr txBox="1"/>
          <p:nvPr/>
        </p:nvSpPr>
        <p:spPr>
          <a:xfrm>
            <a:off x="6753138" y="2426297"/>
            <a:ext cx="4650295" cy="2215991"/>
          </a:xfrm>
          <a:prstGeom prst="rect">
            <a:avLst/>
          </a:prstGeom>
          <a:noFill/>
        </p:spPr>
        <p:txBody>
          <a:bodyPr wrap="square" rtlCol="0">
            <a:spAutoFit/>
          </a:bodyPr>
          <a:lstStyle/>
          <a:p>
            <a:r>
              <a:rPr lang="pt-BR" sz="13800" dirty="0">
                <a:solidFill>
                  <a:schemeClr val="tx1">
                    <a:lumMod val="50000"/>
                    <a:lumOff val="50000"/>
                  </a:schemeClr>
                </a:solidFill>
              </a:rPr>
              <a:t>&lt;/</a:t>
            </a:r>
            <a:r>
              <a:rPr lang="pt-BR" sz="13800" dirty="0">
                <a:solidFill>
                  <a:srgbClr val="00B0F0"/>
                </a:solidFill>
              </a:rPr>
              <a:t>p</a:t>
            </a:r>
            <a:r>
              <a:rPr lang="pt-BR" sz="13800" dirty="0">
                <a:solidFill>
                  <a:schemeClr val="tx1">
                    <a:lumMod val="50000"/>
                    <a:lumOff val="50000"/>
                  </a:schemeClr>
                </a:solidFill>
              </a:rPr>
              <a:t>&gt;</a:t>
            </a:r>
          </a:p>
        </p:txBody>
      </p:sp>
      <p:sp>
        <p:nvSpPr>
          <p:cNvPr id="10" name="Chave Direita 9">
            <a:extLst>
              <a:ext uri="{FF2B5EF4-FFF2-40B4-BE49-F238E27FC236}">
                <a16:creationId xmlns:a16="http://schemas.microsoft.com/office/drawing/2014/main" id="{939A2AE8-5574-4F6F-A130-59176BA4C9B5}"/>
              </a:ext>
            </a:extLst>
          </p:cNvPr>
          <p:cNvSpPr/>
          <p:nvPr/>
        </p:nvSpPr>
        <p:spPr>
          <a:xfrm rot="5400000">
            <a:off x="8123674" y="2998005"/>
            <a:ext cx="1723267" cy="3857538"/>
          </a:xfrm>
          <a:prstGeom prst="rightBrace">
            <a:avLst>
              <a:gd name="adj1" fmla="val 5754"/>
              <a:gd name="adj2" fmla="val 49462"/>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1" name="CaixaDeTexto 10">
            <a:extLst>
              <a:ext uri="{FF2B5EF4-FFF2-40B4-BE49-F238E27FC236}">
                <a16:creationId xmlns:a16="http://schemas.microsoft.com/office/drawing/2014/main" id="{B02C58CE-892F-41D5-AB75-6BF5FA367878}"/>
              </a:ext>
            </a:extLst>
          </p:cNvPr>
          <p:cNvSpPr txBox="1"/>
          <p:nvPr/>
        </p:nvSpPr>
        <p:spPr>
          <a:xfrm>
            <a:off x="7918480" y="5838177"/>
            <a:ext cx="2319609" cy="369332"/>
          </a:xfrm>
          <a:prstGeom prst="rect">
            <a:avLst/>
          </a:prstGeom>
          <a:noFill/>
        </p:spPr>
        <p:txBody>
          <a:bodyPr wrap="none" rtlCol="0">
            <a:spAutoFit/>
          </a:bodyPr>
          <a:lstStyle/>
          <a:p>
            <a:r>
              <a:rPr lang="pt-BR" dirty="0"/>
              <a:t>Fechamento de TAG</a:t>
            </a:r>
          </a:p>
        </p:txBody>
      </p:sp>
    </p:spTree>
    <p:extLst>
      <p:ext uri="{BB962C8B-B14F-4D97-AF65-F5344CB8AC3E}">
        <p14:creationId xmlns:p14="http://schemas.microsoft.com/office/powerpoint/2010/main" val="2147123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B682FC-7FE5-43DF-A0C6-C9A01C20F92C}"/>
              </a:ext>
            </a:extLst>
          </p:cNvPr>
          <p:cNvSpPr>
            <a:spLocks noGrp="1"/>
          </p:cNvSpPr>
          <p:nvPr>
            <p:ph type="title"/>
          </p:nvPr>
        </p:nvSpPr>
        <p:spPr>
          <a:xfrm>
            <a:off x="712381" y="455332"/>
            <a:ext cx="10696353" cy="682352"/>
          </a:xfrm>
        </p:spPr>
        <p:txBody>
          <a:bodyPr>
            <a:normAutofit/>
          </a:bodyPr>
          <a:lstStyle/>
          <a:p>
            <a:pPr algn="l"/>
            <a:r>
              <a:rPr lang="pt-BR" dirty="0"/>
              <a:t>HTML -  TAGS</a:t>
            </a:r>
          </a:p>
        </p:txBody>
      </p:sp>
      <p:sp>
        <p:nvSpPr>
          <p:cNvPr id="3" name="Espaço Reservado para Conteúdo 2">
            <a:extLst>
              <a:ext uri="{FF2B5EF4-FFF2-40B4-BE49-F238E27FC236}">
                <a16:creationId xmlns:a16="http://schemas.microsoft.com/office/drawing/2014/main" id="{2E0F2F9B-BA11-4FAC-B9A5-2DE6BB2720EF}"/>
              </a:ext>
            </a:extLst>
          </p:cNvPr>
          <p:cNvSpPr>
            <a:spLocks noGrp="1"/>
          </p:cNvSpPr>
          <p:nvPr>
            <p:ph idx="1"/>
          </p:nvPr>
        </p:nvSpPr>
        <p:spPr>
          <a:xfrm>
            <a:off x="612151" y="1399622"/>
            <a:ext cx="10889287" cy="1192327"/>
          </a:xfrm>
        </p:spPr>
        <p:txBody>
          <a:bodyPr anchor="t">
            <a:normAutofit fontScale="92500" lnSpcReduction="10000"/>
          </a:bodyPr>
          <a:lstStyle/>
          <a:p>
            <a:pPr marL="457200" lvl="0" indent="-330200">
              <a:lnSpc>
                <a:spcPct val="150000"/>
              </a:lnSpc>
              <a:spcBef>
                <a:spcPts val="0"/>
              </a:spcBef>
              <a:buSzPts val="1600"/>
              <a:buFont typeface="Montserrat"/>
              <a:buChar char="●"/>
            </a:pPr>
            <a:r>
              <a:rPr lang="pt-BR" sz="2800" dirty="0">
                <a:latin typeface="Montserrat"/>
                <a:ea typeface="Montserrat"/>
                <a:cs typeface="Montserrat"/>
                <a:sym typeface="Montserrat"/>
              </a:rPr>
              <a:t>tudo o que estiver entre abertura e fechamento, consideramos dentro da </a:t>
            </a:r>
            <a:r>
              <a:rPr lang="pt-BR" sz="2800" b="1" i="1" dirty="0" err="1">
                <a:latin typeface="Montserrat"/>
                <a:ea typeface="Montserrat"/>
                <a:cs typeface="Montserrat"/>
                <a:sym typeface="Montserrat"/>
              </a:rPr>
              <a:t>tag</a:t>
            </a:r>
            <a:r>
              <a:rPr lang="pt-BR" sz="2800" dirty="0">
                <a:latin typeface="Montserrat"/>
                <a:ea typeface="Montserrat"/>
                <a:cs typeface="Montserrat"/>
                <a:sym typeface="Montserrat"/>
              </a:rPr>
              <a:t>;</a:t>
            </a:r>
          </a:p>
        </p:txBody>
      </p:sp>
      <p:grpSp>
        <p:nvGrpSpPr>
          <p:cNvPr id="5" name="Agrupar 4">
            <a:extLst>
              <a:ext uri="{FF2B5EF4-FFF2-40B4-BE49-F238E27FC236}">
                <a16:creationId xmlns:a16="http://schemas.microsoft.com/office/drawing/2014/main" id="{87B6DED8-1E75-42F3-B469-C0DD33E5DACF}"/>
              </a:ext>
            </a:extLst>
          </p:cNvPr>
          <p:cNvGrpSpPr/>
          <p:nvPr/>
        </p:nvGrpSpPr>
        <p:grpSpPr>
          <a:xfrm>
            <a:off x="2608731" y="2149461"/>
            <a:ext cx="4650295" cy="3976371"/>
            <a:chOff x="612151" y="2426297"/>
            <a:chExt cx="4650295" cy="3976371"/>
          </a:xfrm>
        </p:grpSpPr>
        <p:sp>
          <p:nvSpPr>
            <p:cNvPr id="4" name="CaixaDeTexto 3">
              <a:extLst>
                <a:ext uri="{FF2B5EF4-FFF2-40B4-BE49-F238E27FC236}">
                  <a16:creationId xmlns:a16="http://schemas.microsoft.com/office/drawing/2014/main" id="{9B1B9338-745A-435F-8805-C83512F4F9DA}"/>
                </a:ext>
              </a:extLst>
            </p:cNvPr>
            <p:cNvSpPr txBox="1"/>
            <p:nvPr/>
          </p:nvSpPr>
          <p:spPr>
            <a:xfrm>
              <a:off x="712381" y="2426297"/>
              <a:ext cx="3691155" cy="1569660"/>
            </a:xfrm>
            <a:prstGeom prst="rect">
              <a:avLst/>
            </a:prstGeom>
            <a:noFill/>
          </p:spPr>
          <p:txBody>
            <a:bodyPr wrap="square" rtlCol="0">
              <a:spAutoFit/>
            </a:bodyPr>
            <a:lstStyle/>
            <a:p>
              <a:r>
                <a:rPr lang="pt-BR" sz="9600" dirty="0">
                  <a:solidFill>
                    <a:schemeClr val="tx1">
                      <a:lumMod val="50000"/>
                      <a:lumOff val="50000"/>
                    </a:schemeClr>
                  </a:solidFill>
                </a:rPr>
                <a:t>&lt;</a:t>
              </a:r>
              <a:r>
                <a:rPr lang="pt-BR" sz="9600" dirty="0">
                  <a:solidFill>
                    <a:srgbClr val="00B0F0"/>
                  </a:solidFill>
                </a:rPr>
                <a:t>p</a:t>
              </a:r>
              <a:r>
                <a:rPr lang="pt-BR" sz="9600" dirty="0">
                  <a:solidFill>
                    <a:schemeClr val="tx1">
                      <a:lumMod val="50000"/>
                      <a:lumOff val="50000"/>
                    </a:schemeClr>
                  </a:solidFill>
                </a:rPr>
                <a:t>&gt;</a:t>
              </a:r>
            </a:p>
          </p:txBody>
        </p:sp>
        <p:sp>
          <p:nvSpPr>
            <p:cNvPr id="9" name="CaixaDeTexto 8">
              <a:extLst>
                <a:ext uri="{FF2B5EF4-FFF2-40B4-BE49-F238E27FC236}">
                  <a16:creationId xmlns:a16="http://schemas.microsoft.com/office/drawing/2014/main" id="{C6B5FD23-5611-47D9-A5F3-285C358C21BA}"/>
                </a:ext>
              </a:extLst>
            </p:cNvPr>
            <p:cNvSpPr txBox="1"/>
            <p:nvPr/>
          </p:nvSpPr>
          <p:spPr>
            <a:xfrm>
              <a:off x="612151" y="4833008"/>
              <a:ext cx="4650295" cy="1569660"/>
            </a:xfrm>
            <a:prstGeom prst="rect">
              <a:avLst/>
            </a:prstGeom>
            <a:noFill/>
          </p:spPr>
          <p:txBody>
            <a:bodyPr wrap="square" rtlCol="0">
              <a:spAutoFit/>
            </a:bodyPr>
            <a:lstStyle/>
            <a:p>
              <a:r>
                <a:rPr lang="pt-BR" sz="9600" dirty="0">
                  <a:solidFill>
                    <a:schemeClr val="tx1">
                      <a:lumMod val="50000"/>
                      <a:lumOff val="50000"/>
                    </a:schemeClr>
                  </a:solidFill>
                </a:rPr>
                <a:t>&lt;/</a:t>
              </a:r>
              <a:r>
                <a:rPr lang="pt-BR" sz="9600" dirty="0">
                  <a:solidFill>
                    <a:srgbClr val="00B0F0"/>
                  </a:solidFill>
                </a:rPr>
                <a:t>p</a:t>
              </a:r>
              <a:r>
                <a:rPr lang="pt-BR" sz="9600" dirty="0">
                  <a:solidFill>
                    <a:schemeClr val="tx1">
                      <a:lumMod val="50000"/>
                      <a:lumOff val="50000"/>
                    </a:schemeClr>
                  </a:solidFill>
                </a:rPr>
                <a:t>&gt;</a:t>
              </a:r>
            </a:p>
          </p:txBody>
        </p:sp>
      </p:grpSp>
      <p:sp>
        <p:nvSpPr>
          <p:cNvPr id="12" name="Chave Direita 11">
            <a:extLst>
              <a:ext uri="{FF2B5EF4-FFF2-40B4-BE49-F238E27FC236}">
                <a16:creationId xmlns:a16="http://schemas.microsoft.com/office/drawing/2014/main" id="{73A51885-47B8-49C1-8F51-AEA41B27EB6D}"/>
              </a:ext>
            </a:extLst>
          </p:cNvPr>
          <p:cNvSpPr/>
          <p:nvPr/>
        </p:nvSpPr>
        <p:spPr>
          <a:xfrm>
            <a:off x="5723724" y="2854131"/>
            <a:ext cx="1723267" cy="2567031"/>
          </a:xfrm>
          <a:prstGeom prst="rightBrace">
            <a:avLst>
              <a:gd name="adj1" fmla="val 5754"/>
              <a:gd name="adj2" fmla="val 49462"/>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 name="CaixaDeTexto 12">
            <a:extLst>
              <a:ext uri="{FF2B5EF4-FFF2-40B4-BE49-F238E27FC236}">
                <a16:creationId xmlns:a16="http://schemas.microsoft.com/office/drawing/2014/main" id="{EFD53BA3-429A-4416-9715-E1A591EE213F}"/>
              </a:ext>
            </a:extLst>
          </p:cNvPr>
          <p:cNvSpPr txBox="1"/>
          <p:nvPr/>
        </p:nvSpPr>
        <p:spPr>
          <a:xfrm>
            <a:off x="7575259" y="3429000"/>
            <a:ext cx="3489820" cy="1938992"/>
          </a:xfrm>
          <a:prstGeom prst="rect">
            <a:avLst/>
          </a:prstGeom>
          <a:noFill/>
        </p:spPr>
        <p:txBody>
          <a:bodyPr wrap="square" rtlCol="0">
            <a:spAutoFit/>
          </a:bodyPr>
          <a:lstStyle/>
          <a:p>
            <a:r>
              <a:rPr lang="pt-BR" sz="2400" b="1" dirty="0">
                <a:latin typeface="Montserrat"/>
                <a:ea typeface="Montserrat"/>
                <a:cs typeface="Montserrat"/>
                <a:sym typeface="Montserrat"/>
              </a:rPr>
              <a:t>BLOCO</a:t>
            </a:r>
          </a:p>
          <a:p>
            <a:r>
              <a:rPr lang="pt-BR" sz="2400" dirty="0">
                <a:latin typeface="Montserrat"/>
                <a:ea typeface="Montserrat"/>
                <a:cs typeface="Montserrat"/>
                <a:sym typeface="Montserrat"/>
              </a:rPr>
              <a:t>tudo o que estiver entre essa dupla, consideramos dentro da </a:t>
            </a:r>
            <a:r>
              <a:rPr lang="pt-BR" sz="2400" i="1" dirty="0" err="1">
                <a:latin typeface="Montserrat"/>
                <a:ea typeface="Montserrat"/>
                <a:cs typeface="Montserrat"/>
                <a:sym typeface="Montserrat"/>
              </a:rPr>
              <a:t>tag</a:t>
            </a:r>
            <a:r>
              <a:rPr lang="pt-BR" sz="2400" dirty="0">
                <a:latin typeface="Montserrat"/>
                <a:ea typeface="Montserrat"/>
                <a:cs typeface="Montserrat"/>
                <a:sym typeface="Montserrat"/>
              </a:rPr>
              <a:t>;</a:t>
            </a:r>
          </a:p>
          <a:p>
            <a:endParaRPr lang="pt-BR" sz="2400" dirty="0"/>
          </a:p>
        </p:txBody>
      </p:sp>
    </p:spTree>
    <p:extLst>
      <p:ext uri="{BB962C8B-B14F-4D97-AF65-F5344CB8AC3E}">
        <p14:creationId xmlns:p14="http://schemas.microsoft.com/office/powerpoint/2010/main" val="2335245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algn="l"/>
            <a:r>
              <a:rPr lang="pt-BR" dirty="0"/>
              <a:t>HTML - </a:t>
            </a:r>
            <a:r>
              <a:rPr lang="pt-BR" b="1" dirty="0"/>
              <a:t>TAGS</a:t>
            </a:r>
            <a:endParaRPr b="1" dirty="0"/>
          </a:p>
        </p:txBody>
      </p:sp>
      <p:sp>
        <p:nvSpPr>
          <p:cNvPr id="160" name="Google Shape;160;p28"/>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a:buFont typeface="Montserrat"/>
              <a:buChar char="●"/>
            </a:pPr>
            <a:r>
              <a:rPr lang="pt-BR" dirty="0">
                <a:latin typeface="Montserrat"/>
                <a:ea typeface="Montserrat"/>
                <a:cs typeface="Montserrat"/>
                <a:sym typeface="Montserrat"/>
              </a:rPr>
              <a:t>exemplos de </a:t>
            </a:r>
            <a:r>
              <a:rPr lang="pt-BR" dirty="0" err="1">
                <a:latin typeface="Montserrat"/>
                <a:ea typeface="Montserrat"/>
                <a:cs typeface="Montserrat"/>
                <a:sym typeface="Montserrat"/>
              </a:rPr>
              <a:t>tags</a:t>
            </a:r>
            <a:r>
              <a:rPr lang="pt-BR" dirty="0">
                <a:latin typeface="Montserrat"/>
                <a:ea typeface="Montserrat"/>
                <a:cs typeface="Montserrat"/>
                <a:sym typeface="Montserrat"/>
              </a:rPr>
              <a:t>:</a:t>
            </a:r>
            <a:endParaRPr dirty="0">
              <a:latin typeface="Montserrat"/>
              <a:ea typeface="Montserrat"/>
              <a:cs typeface="Montserrat"/>
              <a:sym typeface="Montserrat"/>
            </a:endParaRPr>
          </a:p>
        </p:txBody>
      </p:sp>
      <p:sp>
        <p:nvSpPr>
          <p:cNvPr id="159" name="Google Shape;159;p28"/>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pt-BR"/>
              <a:pPr/>
              <a:t>7</a:t>
            </a:fld>
            <a:endParaRPr/>
          </a:p>
        </p:txBody>
      </p:sp>
      <p:sp>
        <p:nvSpPr>
          <p:cNvPr id="161" name="Google Shape;161;p28"/>
          <p:cNvSpPr txBox="1"/>
          <p:nvPr/>
        </p:nvSpPr>
        <p:spPr>
          <a:xfrm>
            <a:off x="2072400" y="2885431"/>
            <a:ext cx="8047200" cy="3009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pt-BR" sz="2400" b="1" i="1">
                <a:latin typeface="Consolas"/>
                <a:ea typeface="Consolas"/>
                <a:cs typeface="Consolas"/>
                <a:sym typeface="Consolas"/>
              </a:rPr>
              <a:t>&lt;p&gt;</a:t>
            </a:r>
            <a:r>
              <a:rPr lang="pt-BR" sz="2400">
                <a:latin typeface="Consolas"/>
                <a:ea typeface="Consolas"/>
                <a:cs typeface="Consolas"/>
                <a:sym typeface="Consolas"/>
              </a:rPr>
              <a:t>Este é um parágrafo</a:t>
            </a:r>
            <a:r>
              <a:rPr lang="pt-BR" sz="2400" b="1" i="1">
                <a:latin typeface="Consolas"/>
                <a:ea typeface="Consolas"/>
                <a:cs typeface="Consolas"/>
                <a:sym typeface="Consolas"/>
              </a:rPr>
              <a:t>&lt;/p&gt;</a:t>
            </a:r>
            <a:endParaRPr sz="2400" b="1" i="1">
              <a:latin typeface="Consolas"/>
              <a:ea typeface="Consolas"/>
              <a:cs typeface="Consolas"/>
              <a:sym typeface="Consolas"/>
            </a:endParaRPr>
          </a:p>
          <a:p>
            <a:endParaRPr sz="2400">
              <a:latin typeface="Consolas"/>
              <a:ea typeface="Consolas"/>
              <a:cs typeface="Consolas"/>
              <a:sym typeface="Consolas"/>
            </a:endParaRPr>
          </a:p>
          <a:p>
            <a:r>
              <a:rPr lang="pt-BR" sz="2400" b="1" i="1">
                <a:latin typeface="Consolas"/>
                <a:ea typeface="Consolas"/>
                <a:cs typeface="Consolas"/>
                <a:sym typeface="Consolas"/>
              </a:rPr>
              <a:t>&lt;h1&gt;</a:t>
            </a:r>
            <a:r>
              <a:rPr lang="pt-BR" sz="2400">
                <a:latin typeface="Consolas"/>
                <a:ea typeface="Consolas"/>
                <a:cs typeface="Consolas"/>
                <a:sym typeface="Consolas"/>
              </a:rPr>
              <a:t>Este é um título</a:t>
            </a:r>
            <a:r>
              <a:rPr lang="pt-BR" sz="2400" b="1" i="1">
                <a:latin typeface="Consolas"/>
                <a:ea typeface="Consolas"/>
                <a:cs typeface="Consolas"/>
                <a:sym typeface="Consolas"/>
              </a:rPr>
              <a:t>&lt;/h1&gt;</a:t>
            </a:r>
            <a:endParaRPr sz="2400" b="1" i="1">
              <a:latin typeface="Consolas"/>
              <a:ea typeface="Consolas"/>
              <a:cs typeface="Consolas"/>
              <a:sym typeface="Consolas"/>
            </a:endParaRPr>
          </a:p>
          <a:p>
            <a:endParaRPr sz="2400">
              <a:latin typeface="Consolas"/>
              <a:ea typeface="Consolas"/>
              <a:cs typeface="Consolas"/>
              <a:sym typeface="Consolas"/>
            </a:endParaRPr>
          </a:p>
          <a:p>
            <a:r>
              <a:rPr lang="pt-BR" sz="2400" b="1" i="1">
                <a:latin typeface="Consolas"/>
                <a:ea typeface="Consolas"/>
                <a:cs typeface="Consolas"/>
                <a:sym typeface="Consolas"/>
              </a:rPr>
              <a:t>&lt;input</a:t>
            </a:r>
            <a:r>
              <a:rPr lang="pt-BR" sz="2400">
                <a:latin typeface="Consolas"/>
                <a:ea typeface="Consolas"/>
                <a:cs typeface="Consolas"/>
                <a:sym typeface="Consolas"/>
              </a:rPr>
              <a:t> type="text" value="hey"</a:t>
            </a:r>
            <a:r>
              <a:rPr lang="pt-BR" sz="2400" b="1" i="1">
                <a:latin typeface="Consolas"/>
                <a:ea typeface="Consolas"/>
                <a:cs typeface="Consolas"/>
                <a:sym typeface="Consolas"/>
              </a:rPr>
              <a:t>/&gt;</a:t>
            </a:r>
            <a:endParaRPr sz="2400" b="1" i="1">
              <a:latin typeface="Consolas"/>
              <a:ea typeface="Consolas"/>
              <a:cs typeface="Consolas"/>
              <a:sym typeface="Consolas"/>
            </a:endParaRPr>
          </a:p>
          <a:p>
            <a:endParaRPr sz="2400"/>
          </a:p>
          <a:p>
            <a:r>
              <a:rPr lang="pt-BR" sz="2400" b="1" i="1">
                <a:latin typeface="Consolas"/>
                <a:ea typeface="Consolas"/>
                <a:cs typeface="Consolas"/>
                <a:sym typeface="Consolas"/>
              </a:rPr>
              <a:t>&lt;title&gt;</a:t>
            </a:r>
            <a:r>
              <a:rPr lang="pt-BR" sz="2400">
                <a:latin typeface="Consolas"/>
                <a:ea typeface="Consolas"/>
                <a:cs typeface="Consolas"/>
                <a:sym typeface="Consolas"/>
              </a:rPr>
              <a:t>Título da Minha Página</a:t>
            </a:r>
            <a:r>
              <a:rPr lang="pt-BR" sz="2400" b="1" i="1">
                <a:latin typeface="Consolas"/>
                <a:ea typeface="Consolas"/>
                <a:cs typeface="Consolas"/>
                <a:sym typeface="Consolas"/>
              </a:rPr>
              <a:t>&lt;/title&gt;</a:t>
            </a:r>
            <a:endParaRPr sz="2400" b="1" i="1">
              <a:latin typeface="Consolas"/>
              <a:ea typeface="Consolas"/>
              <a:cs typeface="Consolas"/>
              <a:sym typeface="Consolas"/>
            </a:endParaRPr>
          </a:p>
        </p:txBody>
      </p:sp>
      <p:sp>
        <p:nvSpPr>
          <p:cNvPr id="162" name="Google Shape;162;p28"/>
          <p:cNvSpPr txBox="1"/>
          <p:nvPr/>
        </p:nvSpPr>
        <p:spPr>
          <a:xfrm>
            <a:off x="2072400" y="2457831"/>
            <a:ext cx="8047200" cy="427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pt-BR" sz="1333" b="1">
                <a:solidFill>
                  <a:srgbClr val="FFFFFF"/>
                </a:solidFill>
                <a:latin typeface="Montserrat"/>
                <a:ea typeface="Montserrat"/>
                <a:cs typeface="Montserrat"/>
                <a:sym typeface="Montserrat"/>
              </a:rPr>
              <a:t>EXEMPLO DE TAGS</a:t>
            </a:r>
            <a:endParaRPr sz="1333" b="1">
              <a:solidFill>
                <a:srgbClr val="FFFFFF"/>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B1D96-5D5E-432E-8390-26C2D37A6571}"/>
              </a:ext>
            </a:extLst>
          </p:cNvPr>
          <p:cNvSpPr>
            <a:spLocks noGrp="1"/>
          </p:cNvSpPr>
          <p:nvPr>
            <p:ph type="title"/>
          </p:nvPr>
        </p:nvSpPr>
        <p:spPr/>
        <p:txBody>
          <a:bodyPr>
            <a:normAutofit/>
          </a:bodyPr>
          <a:lstStyle/>
          <a:p>
            <a:pPr algn="l"/>
            <a:r>
              <a:rPr lang="pt-BR" dirty="0"/>
              <a:t>HTML - Atributos</a:t>
            </a:r>
          </a:p>
        </p:txBody>
      </p:sp>
      <p:sp>
        <p:nvSpPr>
          <p:cNvPr id="4" name="CaixaDeTexto 3">
            <a:extLst>
              <a:ext uri="{FF2B5EF4-FFF2-40B4-BE49-F238E27FC236}">
                <a16:creationId xmlns:a16="http://schemas.microsoft.com/office/drawing/2014/main" id="{B7F14527-74EB-48EC-AD3D-916587BA397B}"/>
              </a:ext>
            </a:extLst>
          </p:cNvPr>
          <p:cNvSpPr txBox="1"/>
          <p:nvPr/>
        </p:nvSpPr>
        <p:spPr>
          <a:xfrm>
            <a:off x="874648" y="4663498"/>
            <a:ext cx="10879121" cy="646331"/>
          </a:xfrm>
          <a:prstGeom prst="rect">
            <a:avLst/>
          </a:prstGeom>
          <a:noFill/>
        </p:spPr>
        <p:txBody>
          <a:bodyPr wrap="square" rtlCol="0">
            <a:spAutoFit/>
          </a:bodyPr>
          <a:lstStyle/>
          <a:p>
            <a:r>
              <a:rPr lang="pt-BR" sz="3600" dirty="0">
                <a:solidFill>
                  <a:schemeClr val="tx1">
                    <a:lumMod val="50000"/>
                    <a:lumOff val="50000"/>
                  </a:schemeClr>
                </a:solidFill>
              </a:rPr>
              <a:t>&lt;p</a:t>
            </a:r>
            <a:r>
              <a:rPr lang="pt-BR" sz="3600" dirty="0">
                <a:solidFill>
                  <a:srgbClr val="00B0F0"/>
                </a:solidFill>
              </a:rPr>
              <a:t> </a:t>
            </a:r>
            <a:r>
              <a:rPr lang="pt-BR" sz="3600" dirty="0" err="1">
                <a:solidFill>
                  <a:srgbClr val="0070C0"/>
                </a:solidFill>
              </a:rPr>
              <a:t>lang</a:t>
            </a:r>
            <a:r>
              <a:rPr lang="pt-BR" sz="3600" dirty="0">
                <a:solidFill>
                  <a:srgbClr val="0070C0"/>
                </a:solidFill>
              </a:rPr>
              <a:t>=“</a:t>
            </a:r>
            <a:r>
              <a:rPr lang="pt-BR" sz="3600" dirty="0" err="1">
                <a:solidFill>
                  <a:srgbClr val="00B050"/>
                </a:solidFill>
              </a:rPr>
              <a:t>pt-br</a:t>
            </a:r>
            <a:r>
              <a:rPr lang="pt-BR" sz="3600" dirty="0">
                <a:solidFill>
                  <a:srgbClr val="0070C0"/>
                </a:solidFill>
              </a:rPr>
              <a:t>”</a:t>
            </a:r>
            <a:r>
              <a:rPr lang="pt-BR" sz="3600" dirty="0">
                <a:solidFill>
                  <a:schemeClr val="tx1">
                    <a:lumMod val="50000"/>
                    <a:lumOff val="50000"/>
                  </a:schemeClr>
                </a:solidFill>
              </a:rPr>
              <a:t>&gt;</a:t>
            </a:r>
            <a:r>
              <a:rPr lang="pt-BR" sz="3600" dirty="0"/>
              <a:t>Parágrafo em português</a:t>
            </a:r>
            <a:r>
              <a:rPr lang="pt-BR" sz="3600" dirty="0">
                <a:solidFill>
                  <a:schemeClr val="tx1">
                    <a:lumMod val="50000"/>
                    <a:lumOff val="50000"/>
                  </a:schemeClr>
                </a:solidFill>
              </a:rPr>
              <a:t>&lt;/p&gt;</a:t>
            </a:r>
          </a:p>
        </p:txBody>
      </p:sp>
      <p:sp>
        <p:nvSpPr>
          <p:cNvPr id="7" name="Chave Direita 6">
            <a:extLst>
              <a:ext uri="{FF2B5EF4-FFF2-40B4-BE49-F238E27FC236}">
                <a16:creationId xmlns:a16="http://schemas.microsoft.com/office/drawing/2014/main" id="{D77FA333-FC27-46B5-91A7-357F4B0839FC}"/>
              </a:ext>
            </a:extLst>
          </p:cNvPr>
          <p:cNvSpPr/>
          <p:nvPr/>
        </p:nvSpPr>
        <p:spPr>
          <a:xfrm rot="16200000">
            <a:off x="2000319" y="4115133"/>
            <a:ext cx="274404" cy="822325"/>
          </a:xfrm>
          <a:prstGeom prst="rightBrace">
            <a:avLst>
              <a:gd name="adj1" fmla="val 5754"/>
              <a:gd name="adj2" fmla="val 49462"/>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CaixaDeTexto 7">
            <a:extLst>
              <a:ext uri="{FF2B5EF4-FFF2-40B4-BE49-F238E27FC236}">
                <a16:creationId xmlns:a16="http://schemas.microsoft.com/office/drawing/2014/main" id="{EB72CE78-D67A-437D-887B-202235407C82}"/>
              </a:ext>
            </a:extLst>
          </p:cNvPr>
          <p:cNvSpPr txBox="1"/>
          <p:nvPr/>
        </p:nvSpPr>
        <p:spPr>
          <a:xfrm>
            <a:off x="1509785" y="3738405"/>
            <a:ext cx="1255472" cy="646331"/>
          </a:xfrm>
          <a:prstGeom prst="rect">
            <a:avLst/>
          </a:prstGeom>
          <a:noFill/>
        </p:spPr>
        <p:txBody>
          <a:bodyPr wrap="none" rtlCol="0">
            <a:spAutoFit/>
          </a:bodyPr>
          <a:lstStyle/>
          <a:p>
            <a:pPr algn="ctr"/>
            <a:r>
              <a:rPr lang="pt-BR" b="1" dirty="0"/>
              <a:t>Nome do </a:t>
            </a:r>
          </a:p>
          <a:p>
            <a:pPr algn="ctr"/>
            <a:r>
              <a:rPr lang="pt-BR" b="1" dirty="0"/>
              <a:t>Atributo</a:t>
            </a:r>
          </a:p>
        </p:txBody>
      </p:sp>
      <p:sp>
        <p:nvSpPr>
          <p:cNvPr id="9" name="Chave Direita 8">
            <a:extLst>
              <a:ext uri="{FF2B5EF4-FFF2-40B4-BE49-F238E27FC236}">
                <a16:creationId xmlns:a16="http://schemas.microsoft.com/office/drawing/2014/main" id="{6332B006-1942-48A0-BC1B-8DE61D9FBEA5}"/>
              </a:ext>
            </a:extLst>
          </p:cNvPr>
          <p:cNvSpPr/>
          <p:nvPr/>
        </p:nvSpPr>
        <p:spPr>
          <a:xfrm rot="5400000">
            <a:off x="3548787" y="4923318"/>
            <a:ext cx="274404" cy="1047429"/>
          </a:xfrm>
          <a:prstGeom prst="rightBrace">
            <a:avLst>
              <a:gd name="adj1" fmla="val 5754"/>
              <a:gd name="adj2" fmla="val 49462"/>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CaixaDeTexto 9">
            <a:extLst>
              <a:ext uri="{FF2B5EF4-FFF2-40B4-BE49-F238E27FC236}">
                <a16:creationId xmlns:a16="http://schemas.microsoft.com/office/drawing/2014/main" id="{335B10CE-0FFB-4901-8269-AF270B191D9D}"/>
              </a:ext>
            </a:extLst>
          </p:cNvPr>
          <p:cNvSpPr txBox="1"/>
          <p:nvPr/>
        </p:nvSpPr>
        <p:spPr>
          <a:xfrm>
            <a:off x="3126715" y="5588591"/>
            <a:ext cx="1169872" cy="646331"/>
          </a:xfrm>
          <a:prstGeom prst="rect">
            <a:avLst/>
          </a:prstGeom>
          <a:noFill/>
        </p:spPr>
        <p:txBody>
          <a:bodyPr wrap="none" rtlCol="0">
            <a:spAutoFit/>
          </a:bodyPr>
          <a:lstStyle/>
          <a:p>
            <a:pPr algn="ctr"/>
            <a:r>
              <a:rPr lang="pt-BR" b="1" dirty="0"/>
              <a:t>Valor do </a:t>
            </a:r>
          </a:p>
          <a:p>
            <a:pPr algn="ctr"/>
            <a:r>
              <a:rPr lang="pt-BR" b="1" dirty="0"/>
              <a:t>Atributo</a:t>
            </a:r>
          </a:p>
        </p:txBody>
      </p:sp>
      <p:sp>
        <p:nvSpPr>
          <p:cNvPr id="11" name="CaixaDeTexto 10">
            <a:extLst>
              <a:ext uri="{FF2B5EF4-FFF2-40B4-BE49-F238E27FC236}">
                <a16:creationId xmlns:a16="http://schemas.microsoft.com/office/drawing/2014/main" id="{64CE8C4C-708F-4302-A954-2A815028A362}"/>
              </a:ext>
            </a:extLst>
          </p:cNvPr>
          <p:cNvSpPr txBox="1"/>
          <p:nvPr/>
        </p:nvSpPr>
        <p:spPr>
          <a:xfrm>
            <a:off x="732639" y="1660032"/>
            <a:ext cx="10879121" cy="1938992"/>
          </a:xfrm>
          <a:prstGeom prst="rect">
            <a:avLst/>
          </a:prstGeom>
          <a:noFill/>
        </p:spPr>
        <p:txBody>
          <a:bodyPr wrap="square" rtlCol="0">
            <a:spAutoFit/>
          </a:bodyPr>
          <a:lstStyle/>
          <a:p>
            <a:pPr marL="342900" indent="-342900">
              <a:buFont typeface="Arial" panose="020B0604020202020204" pitchFamily="34" charset="0"/>
              <a:buChar char="•"/>
            </a:pPr>
            <a:r>
              <a:rPr lang="pt-BR" sz="2000" dirty="0"/>
              <a:t>Atributos fornecem informações adicionais sobre o conteúdo de um elemento. Eles aparecem na </a:t>
            </a:r>
            <a:r>
              <a:rPr lang="pt-BR" sz="2000" b="1" dirty="0" err="1"/>
              <a:t>tag</a:t>
            </a:r>
            <a:r>
              <a:rPr lang="pt-BR" sz="2000" dirty="0"/>
              <a:t> de abertura do elemento e são compostos de duas partes: um nome e um valor, separados por um sinal de igual. </a:t>
            </a:r>
          </a:p>
          <a:p>
            <a:pPr marL="342900" indent="-342900">
              <a:buFont typeface="Arial" panose="020B0604020202020204" pitchFamily="34" charset="0"/>
              <a:buChar char="•"/>
            </a:pPr>
            <a:r>
              <a:rPr lang="pt-BR" sz="2000" dirty="0"/>
              <a:t>O valor é a informação ou configuração do atributo. Deve ser colocado entre aspas duplas. Atributos diferentes podem ter valores diferentes</a:t>
            </a:r>
          </a:p>
          <a:p>
            <a:pPr algn="just"/>
            <a:endParaRPr lang="pt-BR" sz="2000" dirty="0"/>
          </a:p>
        </p:txBody>
      </p:sp>
    </p:spTree>
    <p:extLst>
      <p:ext uri="{BB962C8B-B14F-4D97-AF65-F5344CB8AC3E}">
        <p14:creationId xmlns:p14="http://schemas.microsoft.com/office/powerpoint/2010/main" val="173194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algn="l"/>
            <a:r>
              <a:rPr lang="pt-BR" sz="3600" b="1"/>
              <a:t>ESTRUTURA BÁSICA</a:t>
            </a:r>
            <a:endParaRPr sz="3600" b="1"/>
          </a:p>
        </p:txBody>
      </p:sp>
      <p:sp>
        <p:nvSpPr>
          <p:cNvPr id="198" name="Google Shape;198;p33"/>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pt-BR"/>
              <a:pPr/>
              <a:t>9</a:t>
            </a:fld>
            <a:endParaRPr/>
          </a:p>
        </p:txBody>
      </p:sp>
      <p:sp>
        <p:nvSpPr>
          <p:cNvPr id="199" name="Google Shape;199;p33"/>
          <p:cNvSpPr txBox="1"/>
          <p:nvPr/>
        </p:nvSpPr>
        <p:spPr>
          <a:xfrm>
            <a:off x="3494800" y="2620600"/>
            <a:ext cx="8047200" cy="3914424"/>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pt-BR" sz="2400" dirty="0">
                <a:solidFill>
                  <a:srgbClr val="00B0F0"/>
                </a:solidFill>
                <a:latin typeface="Consolas"/>
                <a:ea typeface="Consolas"/>
                <a:cs typeface="Consolas"/>
                <a:sym typeface="Consolas"/>
              </a:rPr>
              <a:t>&lt;!DOCTYPE </a:t>
            </a:r>
            <a:r>
              <a:rPr lang="pt-BR" sz="2400" dirty="0" err="1">
                <a:solidFill>
                  <a:srgbClr val="00B0F0"/>
                </a:solidFill>
                <a:latin typeface="Consolas"/>
                <a:ea typeface="Consolas"/>
                <a:cs typeface="Consolas"/>
                <a:sym typeface="Consolas"/>
              </a:rPr>
              <a:t>html</a:t>
            </a:r>
            <a:r>
              <a:rPr lang="pt-BR" sz="2400" dirty="0">
                <a:solidFill>
                  <a:srgbClr val="00B0F0"/>
                </a:solidFill>
                <a:latin typeface="Consolas"/>
                <a:ea typeface="Consolas"/>
                <a:cs typeface="Consolas"/>
                <a:sym typeface="Consolas"/>
              </a:rPr>
              <a:t>&gt;</a:t>
            </a:r>
            <a:endParaRPr sz="2400" dirty="0">
              <a:solidFill>
                <a:srgbClr val="00B0F0"/>
              </a:solidFill>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html</a:t>
            </a:r>
            <a:r>
              <a:rPr lang="pt-BR" sz="2400" dirty="0">
                <a:latin typeface="Consolas"/>
                <a:ea typeface="Consolas"/>
                <a:cs typeface="Consolas"/>
                <a:sym typeface="Consolas"/>
              </a:rPr>
              <a:t> </a:t>
            </a:r>
            <a:r>
              <a:rPr lang="pt-BR" sz="2400" dirty="0" err="1">
                <a:latin typeface="Consolas"/>
                <a:ea typeface="Consolas"/>
                <a:cs typeface="Consolas"/>
                <a:sym typeface="Consolas"/>
              </a:rPr>
              <a:t>lang</a:t>
            </a:r>
            <a:r>
              <a:rPr lang="pt-BR" sz="2400" dirty="0">
                <a:latin typeface="Consolas"/>
                <a:ea typeface="Consolas"/>
                <a:cs typeface="Consolas"/>
                <a:sym typeface="Consolas"/>
              </a:rPr>
              <a:t>="</a:t>
            </a:r>
            <a:r>
              <a:rPr lang="pt-BR" sz="2400" dirty="0" err="1">
                <a:latin typeface="Consolas"/>
                <a:ea typeface="Consolas"/>
                <a:cs typeface="Consolas"/>
                <a:sym typeface="Consolas"/>
              </a:rPr>
              <a:t>pt-br</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head</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	&lt;meta </a:t>
            </a:r>
            <a:r>
              <a:rPr lang="pt-BR" sz="2400" dirty="0" err="1">
                <a:latin typeface="Consolas"/>
                <a:ea typeface="Consolas"/>
                <a:cs typeface="Consolas"/>
                <a:sym typeface="Consolas"/>
              </a:rPr>
              <a:t>charset</a:t>
            </a:r>
            <a:r>
              <a:rPr lang="pt-BR" sz="2400" dirty="0">
                <a:latin typeface="Consolas"/>
                <a:ea typeface="Consolas"/>
                <a:cs typeface="Consolas"/>
                <a:sym typeface="Consolas"/>
              </a:rPr>
              <a:t>="utf-8"&gt;</a:t>
            </a:r>
            <a:endParaRPr sz="2400" dirty="0">
              <a:latin typeface="Consolas"/>
              <a:ea typeface="Consolas"/>
              <a:cs typeface="Consolas"/>
              <a:sym typeface="Consolas"/>
            </a:endParaRPr>
          </a:p>
          <a:p>
            <a:r>
              <a:rPr lang="pt-BR" sz="2400" dirty="0">
                <a:latin typeface="Consolas"/>
                <a:ea typeface="Consolas"/>
                <a:cs typeface="Consolas"/>
                <a:sym typeface="Consolas"/>
              </a:rPr>
              <a:t>	&lt;</a:t>
            </a:r>
            <a:r>
              <a:rPr lang="pt-BR" sz="2400" dirty="0" err="1">
                <a:latin typeface="Consolas"/>
                <a:ea typeface="Consolas"/>
                <a:cs typeface="Consolas"/>
                <a:sym typeface="Consolas"/>
              </a:rPr>
              <a:t>title</a:t>
            </a:r>
            <a:r>
              <a:rPr lang="pt-BR" sz="2400" dirty="0">
                <a:latin typeface="Consolas"/>
                <a:ea typeface="Consolas"/>
                <a:cs typeface="Consolas"/>
                <a:sym typeface="Consolas"/>
              </a:rPr>
              <a:t>&gt;&lt;/</a:t>
            </a:r>
            <a:r>
              <a:rPr lang="pt-BR" sz="2400" dirty="0" err="1">
                <a:latin typeface="Consolas"/>
                <a:ea typeface="Consolas"/>
                <a:cs typeface="Consolas"/>
                <a:sym typeface="Consolas"/>
              </a:rPr>
              <a:t>title</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head</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body</a:t>
            </a:r>
            <a:r>
              <a:rPr lang="pt-BR" sz="2400" dirty="0">
                <a:latin typeface="Consolas"/>
                <a:ea typeface="Consolas"/>
                <a:cs typeface="Consolas"/>
                <a:sym typeface="Consolas"/>
              </a:rPr>
              <a:t>&gt;</a:t>
            </a:r>
            <a:endParaRPr sz="2400" dirty="0">
              <a:latin typeface="Consolas"/>
              <a:ea typeface="Consolas"/>
              <a:cs typeface="Consolas"/>
              <a:sym typeface="Consolas"/>
            </a:endParaRPr>
          </a:p>
          <a:p>
            <a:pPr indent="609585"/>
            <a:r>
              <a:rPr lang="pt-BR" sz="2400" dirty="0">
                <a:latin typeface="Consolas"/>
                <a:ea typeface="Consolas"/>
                <a:cs typeface="Consolas"/>
                <a:sym typeface="Consolas"/>
              </a:rPr>
              <a:t>...	</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body</a:t>
            </a:r>
            <a:r>
              <a:rPr lang="pt-BR" sz="2400" dirty="0">
                <a:latin typeface="Consolas"/>
                <a:ea typeface="Consolas"/>
                <a:cs typeface="Consolas"/>
                <a:sym typeface="Consolas"/>
              </a:rPr>
              <a:t>&gt;</a:t>
            </a:r>
            <a:endParaRPr sz="2400" dirty="0">
              <a:latin typeface="Consolas"/>
              <a:ea typeface="Consolas"/>
              <a:cs typeface="Consolas"/>
              <a:sym typeface="Consolas"/>
            </a:endParaRPr>
          </a:p>
          <a:p>
            <a:r>
              <a:rPr lang="pt-BR" sz="2400" dirty="0">
                <a:latin typeface="Consolas"/>
                <a:ea typeface="Consolas"/>
                <a:cs typeface="Consolas"/>
                <a:sym typeface="Consolas"/>
              </a:rPr>
              <a:t>&lt;/</a:t>
            </a:r>
            <a:r>
              <a:rPr lang="pt-BR" sz="2400" dirty="0" err="1">
                <a:latin typeface="Consolas"/>
                <a:ea typeface="Consolas"/>
                <a:cs typeface="Consolas"/>
                <a:sym typeface="Consolas"/>
              </a:rPr>
              <a:t>html</a:t>
            </a:r>
            <a:r>
              <a:rPr lang="pt-BR" sz="2400" dirty="0">
                <a:latin typeface="Consolas"/>
                <a:ea typeface="Consolas"/>
                <a:cs typeface="Consolas"/>
                <a:sym typeface="Consolas"/>
              </a:rPr>
              <a:t>&gt;</a:t>
            </a:r>
            <a:br>
              <a:rPr lang="pt-BR" sz="2400" dirty="0"/>
            </a:br>
            <a:endParaRPr sz="2400" dirty="0"/>
          </a:p>
        </p:txBody>
      </p:sp>
      <p:sp>
        <p:nvSpPr>
          <p:cNvPr id="200" name="Google Shape;200;p33"/>
          <p:cNvSpPr txBox="1"/>
          <p:nvPr/>
        </p:nvSpPr>
        <p:spPr>
          <a:xfrm>
            <a:off x="3496400" y="2193000"/>
            <a:ext cx="8047200" cy="427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r>
              <a:rPr lang="pt-BR" sz="1333" b="1">
                <a:solidFill>
                  <a:srgbClr val="FFFFFF"/>
                </a:solidFill>
                <a:latin typeface="Montserrat"/>
                <a:ea typeface="Montserrat"/>
                <a:cs typeface="Montserrat"/>
                <a:sym typeface="Montserrat"/>
              </a:rPr>
              <a:t>EXEMPLO HTML5 BÁSICO</a:t>
            </a:r>
            <a:endParaRPr sz="1333" b="1">
              <a:solidFill>
                <a:srgbClr val="FFFFFF"/>
              </a:solidFill>
              <a:latin typeface="Montserrat"/>
              <a:ea typeface="Montserrat"/>
              <a:cs typeface="Montserrat"/>
              <a:sym typeface="Montserrat"/>
            </a:endParaRPr>
          </a:p>
        </p:txBody>
      </p:sp>
      <p:sp>
        <p:nvSpPr>
          <p:cNvPr id="201" name="Google Shape;201;p33"/>
          <p:cNvSpPr txBox="1"/>
          <p:nvPr/>
        </p:nvSpPr>
        <p:spPr>
          <a:xfrm>
            <a:off x="791102" y="2421727"/>
            <a:ext cx="2568400" cy="2014545"/>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pt-BR" sz="2400" dirty="0">
                <a:latin typeface="Consolas"/>
                <a:ea typeface="Consolas"/>
                <a:cs typeface="Consolas"/>
                <a:sym typeface="Consolas"/>
              </a:rPr>
              <a:t>definição do tipo do </a:t>
            </a:r>
            <a:r>
              <a:rPr lang="pt-BR" sz="2400" dirty="0" err="1">
                <a:latin typeface="Consolas"/>
                <a:ea typeface="Consolas"/>
                <a:cs typeface="Consolas"/>
                <a:sym typeface="Consolas"/>
              </a:rPr>
              <a:t>html</a:t>
            </a:r>
            <a:r>
              <a:rPr lang="pt-BR" sz="2400" dirty="0">
                <a:latin typeface="Consolas"/>
                <a:ea typeface="Consolas"/>
                <a:cs typeface="Consolas"/>
                <a:sym typeface="Consolas"/>
              </a:rPr>
              <a:t> a ser trabalhado</a:t>
            </a:r>
            <a:endParaRPr sz="2400" dirty="0">
              <a:latin typeface="Consolas"/>
              <a:ea typeface="Consolas"/>
              <a:cs typeface="Consolas"/>
              <a:sym typeface="Consolas"/>
            </a:endParaRPr>
          </a:p>
        </p:txBody>
      </p:sp>
      <p:cxnSp>
        <p:nvCxnSpPr>
          <p:cNvPr id="202" name="Google Shape;202;p33"/>
          <p:cNvCxnSpPr>
            <a:cxnSpLocks/>
            <a:stCxn id="201" idx="0"/>
          </p:cNvCxnSpPr>
          <p:nvPr/>
        </p:nvCxnSpPr>
        <p:spPr>
          <a:xfrm rot="16200000" flipH="1">
            <a:off x="2636230" y="1860799"/>
            <a:ext cx="721344" cy="1843200"/>
          </a:xfrm>
          <a:prstGeom prst="curvedConnector4">
            <a:avLst>
              <a:gd name="adj1" fmla="val -31691"/>
              <a:gd name="adj2" fmla="val 84836"/>
            </a:avLst>
          </a:prstGeom>
          <a:noFill/>
          <a:ln w="12700" cap="flat" cmpd="sng">
            <a:solidFill>
              <a:srgbClr val="00B0F0"/>
            </a:solidFill>
            <a:prstDash val="solid"/>
            <a:round/>
            <a:headEnd type="none" w="med" len="med"/>
            <a:tailEnd type="stealth" w="med" len="med"/>
          </a:ln>
        </p:spPr>
      </p:cxnSp>
    </p:spTree>
  </p:cSld>
  <p:clrMapOvr>
    <a:masterClrMapping/>
  </p:clrMapOvr>
</p:sld>
</file>

<file path=ppt/theme/theme1.xml><?xml version="1.0" encoding="utf-8"?>
<a:theme xmlns:a="http://schemas.openxmlformats.org/drawingml/2006/main" name="Cortar">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rtar">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lo slide 2019 v2" id="{FF1B11FC-7F4A-4587-B404-D0C32F766341}" vid="{ED4CB7B0-2926-4160-9B87-F3398291DDD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modelo slide 2019 v2</Template>
  <TotalTime>222</TotalTime>
  <Words>1208</Words>
  <Application>Microsoft Office PowerPoint</Application>
  <PresentationFormat>Widescreen</PresentationFormat>
  <Paragraphs>150</Paragraphs>
  <Slides>18</Slides>
  <Notes>9</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18</vt:i4>
      </vt:variant>
    </vt:vector>
  </HeadingPairs>
  <TitlesOfParts>
    <vt:vector size="26" baseType="lpstr">
      <vt:lpstr>Arial</vt:lpstr>
      <vt:lpstr>Arial Black</vt:lpstr>
      <vt:lpstr>Calibri</vt:lpstr>
      <vt:lpstr>Consolas</vt:lpstr>
      <vt:lpstr>Franklin Gothic Book</vt:lpstr>
      <vt:lpstr>Montserrat</vt:lpstr>
      <vt:lpstr>Raleway</vt:lpstr>
      <vt:lpstr>Cortar</vt:lpstr>
      <vt:lpstr>DESENVOLVIMENTO FRONT END 1</vt:lpstr>
      <vt:lpstr>HTML</vt:lpstr>
      <vt:lpstr>HTML - O QUE É?</vt:lpstr>
      <vt:lpstr>HTML - HISTÓRIA</vt:lpstr>
      <vt:lpstr>HTML -  TAGS</vt:lpstr>
      <vt:lpstr>HTML -  TAGS</vt:lpstr>
      <vt:lpstr>HTML - TAGS</vt:lpstr>
      <vt:lpstr>HTML - Atributos</vt:lpstr>
      <vt:lpstr>ESTRUTURA BÁSICA</vt:lpstr>
      <vt:lpstr>ESTRUTURA BÁSICA</vt:lpstr>
      <vt:lpstr>ESTRUTURA BÁSICA</vt:lpstr>
      <vt:lpstr>ESTRUTURA BÁSICA</vt:lpstr>
      <vt:lpstr>ESTRUTURA BÁSICA</vt:lpstr>
      <vt:lpstr>ESTRUTURA BÁSICA</vt:lpstr>
      <vt:lpstr>ESTRUTURA BÁSICA</vt:lpstr>
      <vt:lpstr>ESTRUTURA BÁSICA</vt:lpstr>
      <vt:lpstr>ESTRUTURA BÁSICA</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Linguagem de Apresentação e Estruturação de Conteúdos I</dc:title>
  <dc:creator>Caio Maqueise Alécio Pinheiro</dc:creator>
  <cp:lastModifiedBy>Caio Maqueise Alécio Pinheiro</cp:lastModifiedBy>
  <cp:revision>4</cp:revision>
  <dcterms:created xsi:type="dcterms:W3CDTF">2019-02-19T17:22:40Z</dcterms:created>
  <dcterms:modified xsi:type="dcterms:W3CDTF">2020-02-18T01:05:36Z</dcterms:modified>
</cp:coreProperties>
</file>