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6"/>
  </p:notesMasterIdLst>
  <p:handoutMasterIdLst>
    <p:handoutMasterId r:id="rId17"/>
  </p:handoutMasterIdLst>
  <p:sldIdLst>
    <p:sldId id="372" r:id="rId2"/>
    <p:sldId id="401" r:id="rId3"/>
    <p:sldId id="405" r:id="rId4"/>
    <p:sldId id="406" r:id="rId5"/>
    <p:sldId id="404" r:id="rId6"/>
    <p:sldId id="407" r:id="rId7"/>
    <p:sldId id="408" r:id="rId8"/>
    <p:sldId id="403" r:id="rId9"/>
    <p:sldId id="397" r:id="rId10"/>
    <p:sldId id="398" r:id="rId11"/>
    <p:sldId id="400" r:id="rId12"/>
    <p:sldId id="375" r:id="rId13"/>
    <p:sldId id="399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77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5B31D2-D7AC-4F9A-9F68-5127F3330EC6}" v="22" dt="2020-02-24T03:29:31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94660"/>
  </p:normalViewPr>
  <p:slideViewPr>
    <p:cSldViewPr>
      <p:cViewPr varScale="1">
        <p:scale>
          <a:sx n="85" d="100"/>
          <a:sy n="85" d="100"/>
        </p:scale>
        <p:origin x="834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Maqueise Alécio Pinheiro" userId="85c109d62247bb25" providerId="LiveId" clId="{E35B31D2-D7AC-4F9A-9F68-5127F3330EC6}"/>
    <pc:docChg chg="custSel addSld delSld modSld modMainMaster">
      <pc:chgData name="Caio Maqueise Alécio Pinheiro" userId="85c109d62247bb25" providerId="LiveId" clId="{E35B31D2-D7AC-4F9A-9F68-5127F3330EC6}" dt="2020-02-24T03:29:42.241" v="232" actId="113"/>
      <pc:docMkLst>
        <pc:docMk/>
      </pc:docMkLst>
      <pc:sldChg chg="modSp mod">
        <pc:chgData name="Caio Maqueise Alécio Pinheiro" userId="85c109d62247bb25" providerId="LiveId" clId="{E35B31D2-D7AC-4F9A-9F68-5127F3330EC6}" dt="2020-02-24T02:58:27.190" v="53" actId="27636"/>
        <pc:sldMkLst>
          <pc:docMk/>
          <pc:sldMk cId="3153906365" sldId="273"/>
        </pc:sldMkLst>
        <pc:spChg chg="mod">
          <ac:chgData name="Caio Maqueise Alécio Pinheiro" userId="85c109d62247bb25" providerId="LiveId" clId="{E35B31D2-D7AC-4F9A-9F68-5127F3330EC6}" dt="2020-02-24T02:58:27.190" v="53" actId="27636"/>
          <ac:spMkLst>
            <pc:docMk/>
            <pc:sldMk cId="3153906365" sldId="273"/>
            <ac:spMk id="2" creationId="{166E41C8-5D2C-481F-8E4D-6977F061945E}"/>
          </ac:spMkLst>
        </pc:spChg>
      </pc:sldChg>
      <pc:sldChg chg="delSp modSp mod">
        <pc:chgData name="Caio Maqueise Alécio Pinheiro" userId="85c109d62247bb25" providerId="LiveId" clId="{E35B31D2-D7AC-4F9A-9F68-5127F3330EC6}" dt="2020-02-24T02:58:37.396" v="55" actId="478"/>
        <pc:sldMkLst>
          <pc:docMk/>
          <pc:sldMk cId="1503316760" sldId="372"/>
        </pc:sldMkLst>
        <pc:spChg chg="mod">
          <ac:chgData name="Caio Maqueise Alécio Pinheiro" userId="85c109d62247bb25" providerId="LiveId" clId="{E35B31D2-D7AC-4F9A-9F68-5127F3330EC6}" dt="2020-02-14T19:27:39.434" v="35" actId="20577"/>
          <ac:spMkLst>
            <pc:docMk/>
            <pc:sldMk cId="1503316760" sldId="372"/>
            <ac:spMk id="5" creationId="{73EFC342-909F-4146-AA93-3FDA1535B3F4}"/>
          </ac:spMkLst>
        </pc:spChg>
        <pc:picChg chg="del mod">
          <ac:chgData name="Caio Maqueise Alécio Pinheiro" userId="85c109d62247bb25" providerId="LiveId" clId="{E35B31D2-D7AC-4F9A-9F68-5127F3330EC6}" dt="2020-02-24T02:58:37.396" v="55" actId="478"/>
          <ac:picMkLst>
            <pc:docMk/>
            <pc:sldMk cId="1503316760" sldId="372"/>
            <ac:picMk id="9" creationId="{00000000-0000-0000-0000-000000000000}"/>
          </ac:picMkLst>
        </pc:picChg>
      </pc:sldChg>
      <pc:sldChg chg="modSp mod">
        <pc:chgData name="Caio Maqueise Alécio Pinheiro" userId="85c109d62247bb25" providerId="LiveId" clId="{E35B31D2-D7AC-4F9A-9F68-5127F3330EC6}" dt="2020-02-24T02:58:27.155" v="50" actId="27636"/>
        <pc:sldMkLst>
          <pc:docMk/>
          <pc:sldMk cId="3407519156" sldId="398"/>
        </pc:sldMkLst>
        <pc:spChg chg="mod">
          <ac:chgData name="Caio Maqueise Alécio Pinheiro" userId="85c109d62247bb25" providerId="LiveId" clId="{E35B31D2-D7AC-4F9A-9F68-5127F3330EC6}" dt="2020-02-24T02:58:27.155" v="50" actId="27636"/>
          <ac:spMkLst>
            <pc:docMk/>
            <pc:sldMk cId="3407519156" sldId="398"/>
            <ac:spMk id="2" creationId="{FBF897ED-DA7A-4EAE-BC4A-3D6E7BAC7434}"/>
          </ac:spMkLst>
        </pc:spChg>
      </pc:sldChg>
      <pc:sldChg chg="modSp mod">
        <pc:chgData name="Caio Maqueise Alécio Pinheiro" userId="85c109d62247bb25" providerId="LiveId" clId="{E35B31D2-D7AC-4F9A-9F68-5127F3330EC6}" dt="2020-02-24T02:58:27.178" v="52" actId="27636"/>
        <pc:sldMkLst>
          <pc:docMk/>
          <pc:sldMk cId="1530921998" sldId="399"/>
        </pc:sldMkLst>
        <pc:spChg chg="mod">
          <ac:chgData name="Caio Maqueise Alécio Pinheiro" userId="85c109d62247bb25" providerId="LiveId" clId="{E35B31D2-D7AC-4F9A-9F68-5127F3330EC6}" dt="2020-02-24T02:58:27.178" v="52" actId="27636"/>
          <ac:spMkLst>
            <pc:docMk/>
            <pc:sldMk cId="1530921998" sldId="399"/>
            <ac:spMk id="2" creationId="{FBF897ED-DA7A-4EAE-BC4A-3D6E7BAC7434}"/>
          </ac:spMkLst>
        </pc:spChg>
      </pc:sldChg>
      <pc:sldChg chg="modSp mod">
        <pc:chgData name="Caio Maqueise Alécio Pinheiro" userId="85c109d62247bb25" providerId="LiveId" clId="{E35B31D2-D7AC-4F9A-9F68-5127F3330EC6}" dt="2020-02-24T02:58:27.171" v="51" actId="27636"/>
        <pc:sldMkLst>
          <pc:docMk/>
          <pc:sldMk cId="1553237494" sldId="400"/>
        </pc:sldMkLst>
        <pc:spChg chg="mod">
          <ac:chgData name="Caio Maqueise Alécio Pinheiro" userId="85c109d62247bb25" providerId="LiveId" clId="{E35B31D2-D7AC-4F9A-9F68-5127F3330EC6}" dt="2020-02-24T02:58:27.171" v="51" actId="27636"/>
          <ac:spMkLst>
            <pc:docMk/>
            <pc:sldMk cId="1553237494" sldId="400"/>
            <ac:spMk id="2" creationId="{E39A0A1E-701F-4CF2-B8F0-F62E4E6CA5C6}"/>
          </ac:spMkLst>
        </pc:spChg>
      </pc:sldChg>
      <pc:sldChg chg="delSp modSp mod">
        <pc:chgData name="Caio Maqueise Alécio Pinheiro" userId="85c109d62247bb25" providerId="LiveId" clId="{E35B31D2-D7AC-4F9A-9F68-5127F3330EC6}" dt="2020-02-24T03:00:02.105" v="57" actId="478"/>
        <pc:sldMkLst>
          <pc:docMk/>
          <pc:sldMk cId="2283831563" sldId="401"/>
        </pc:sldMkLst>
        <pc:picChg chg="del mod">
          <ac:chgData name="Caio Maqueise Alécio Pinheiro" userId="85c109d62247bb25" providerId="LiveId" clId="{E35B31D2-D7AC-4F9A-9F68-5127F3330EC6}" dt="2020-02-24T03:00:02.105" v="57" actId="478"/>
          <ac:picMkLst>
            <pc:docMk/>
            <pc:sldMk cId="2283831563" sldId="401"/>
            <ac:picMk id="4" creationId="{F997DF15-CBFB-4609-8B34-A00F199986FC}"/>
          </ac:picMkLst>
        </pc:picChg>
      </pc:sldChg>
      <pc:sldChg chg="addSp delSp modSp del mod">
        <pc:chgData name="Caio Maqueise Alécio Pinheiro" userId="85c109d62247bb25" providerId="LiveId" clId="{E35B31D2-D7AC-4F9A-9F68-5127F3330EC6}" dt="2020-02-24T03:02:10.740" v="68" actId="47"/>
        <pc:sldMkLst>
          <pc:docMk/>
          <pc:sldMk cId="84118952" sldId="402"/>
        </pc:sldMkLst>
        <pc:spChg chg="add del mod">
          <ac:chgData name="Caio Maqueise Alécio Pinheiro" userId="85c109d62247bb25" providerId="LiveId" clId="{E35B31D2-D7AC-4F9A-9F68-5127F3330EC6}" dt="2020-02-24T02:57:15.581" v="41" actId="478"/>
          <ac:spMkLst>
            <pc:docMk/>
            <pc:sldMk cId="84118952" sldId="402"/>
            <ac:spMk id="2" creationId="{1D94FB9C-EE62-4CDE-9D6C-8CA962D1CC4C}"/>
          </ac:spMkLst>
        </pc:spChg>
        <pc:spChg chg="add mod">
          <ac:chgData name="Caio Maqueise Alécio Pinheiro" userId="85c109d62247bb25" providerId="LiveId" clId="{E35B31D2-D7AC-4F9A-9F68-5127F3330EC6}" dt="2020-02-24T03:01:08.375" v="67" actId="20577"/>
          <ac:spMkLst>
            <pc:docMk/>
            <pc:sldMk cId="84118952" sldId="402"/>
            <ac:spMk id="3" creationId="{F0AEE44F-CF73-47DE-BC9A-A3B857E5B034}"/>
          </ac:spMkLst>
        </pc:spChg>
        <pc:spChg chg="mod">
          <ac:chgData name="Caio Maqueise Alécio Pinheiro" userId="85c109d62247bb25" providerId="LiveId" clId="{E35B31D2-D7AC-4F9A-9F68-5127F3330EC6}" dt="2020-02-24T02:58:27.142" v="48" actId="27636"/>
          <ac:spMkLst>
            <pc:docMk/>
            <pc:sldMk cId="84118952" sldId="402"/>
            <ac:spMk id="4" creationId="{86194ADE-067A-415D-8047-1895457759F0}"/>
          </ac:spMkLst>
        </pc:spChg>
        <pc:spChg chg="del mod">
          <ac:chgData name="Caio Maqueise Alécio Pinheiro" userId="85c109d62247bb25" providerId="LiveId" clId="{E35B31D2-D7AC-4F9A-9F68-5127F3330EC6}" dt="2020-02-24T02:56:56.221" v="38"/>
          <ac:spMkLst>
            <pc:docMk/>
            <pc:sldMk cId="84118952" sldId="402"/>
            <ac:spMk id="5" creationId="{D6F9EE7D-B508-46D6-9FF0-8FCA206DEC23}"/>
          </ac:spMkLst>
        </pc:spChg>
      </pc:sldChg>
      <pc:sldChg chg="modSp mod">
        <pc:chgData name="Caio Maqueise Alécio Pinheiro" userId="85c109d62247bb25" providerId="LiveId" clId="{E35B31D2-D7AC-4F9A-9F68-5127F3330EC6}" dt="2020-02-24T02:58:27.148" v="49" actId="27636"/>
        <pc:sldMkLst>
          <pc:docMk/>
          <pc:sldMk cId="756093940" sldId="403"/>
        </pc:sldMkLst>
        <pc:spChg chg="mod">
          <ac:chgData name="Caio Maqueise Alécio Pinheiro" userId="85c109d62247bb25" providerId="LiveId" clId="{E35B31D2-D7AC-4F9A-9F68-5127F3330EC6}" dt="2020-02-24T02:58:27.148" v="49" actId="27636"/>
          <ac:spMkLst>
            <pc:docMk/>
            <pc:sldMk cId="756093940" sldId="403"/>
            <ac:spMk id="2" creationId="{EEE99200-5BF0-44B3-90C8-88D25DDAD5CB}"/>
          </ac:spMkLst>
        </pc:spChg>
      </pc:sldChg>
      <pc:sldChg chg="delSp mod">
        <pc:chgData name="Caio Maqueise Alécio Pinheiro" userId="85c109d62247bb25" providerId="LiveId" clId="{E35B31D2-D7AC-4F9A-9F68-5127F3330EC6}" dt="2020-02-24T03:00:15.663" v="58" actId="478"/>
        <pc:sldMkLst>
          <pc:docMk/>
          <pc:sldMk cId="3945515036" sldId="404"/>
        </pc:sldMkLst>
        <pc:picChg chg="del">
          <ac:chgData name="Caio Maqueise Alécio Pinheiro" userId="85c109d62247bb25" providerId="LiveId" clId="{E35B31D2-D7AC-4F9A-9F68-5127F3330EC6}" dt="2020-02-24T03:00:15.663" v="58" actId="478"/>
          <ac:picMkLst>
            <pc:docMk/>
            <pc:sldMk cId="3945515036" sldId="404"/>
            <ac:picMk id="4" creationId="{F997DF15-CBFB-4609-8B34-A00F199986FC}"/>
          </ac:picMkLst>
        </pc:picChg>
      </pc:sldChg>
      <pc:sldChg chg="modSp mod">
        <pc:chgData name="Caio Maqueise Alécio Pinheiro" userId="85c109d62247bb25" providerId="LiveId" clId="{E35B31D2-D7AC-4F9A-9F68-5127F3330EC6}" dt="2020-02-24T02:58:27.108" v="46" actId="27636"/>
        <pc:sldMkLst>
          <pc:docMk/>
          <pc:sldMk cId="2155417843" sldId="405"/>
        </pc:sldMkLst>
        <pc:spChg chg="mod">
          <ac:chgData name="Caio Maqueise Alécio Pinheiro" userId="85c109d62247bb25" providerId="LiveId" clId="{E35B31D2-D7AC-4F9A-9F68-5127F3330EC6}" dt="2020-02-24T02:58:27.108" v="46" actId="27636"/>
          <ac:spMkLst>
            <pc:docMk/>
            <pc:sldMk cId="2155417843" sldId="405"/>
            <ac:spMk id="4" creationId="{FB4D2B7C-31C1-44C2-8041-886B4D427C1B}"/>
          </ac:spMkLst>
        </pc:spChg>
      </pc:sldChg>
      <pc:sldChg chg="modSp mod">
        <pc:chgData name="Caio Maqueise Alécio Pinheiro" userId="85c109d62247bb25" providerId="LiveId" clId="{E35B31D2-D7AC-4F9A-9F68-5127F3330EC6}" dt="2020-02-24T02:58:27.118" v="47" actId="27636"/>
        <pc:sldMkLst>
          <pc:docMk/>
          <pc:sldMk cId="314400112" sldId="406"/>
        </pc:sldMkLst>
        <pc:spChg chg="mod">
          <ac:chgData name="Caio Maqueise Alécio Pinheiro" userId="85c109d62247bb25" providerId="LiveId" clId="{E35B31D2-D7AC-4F9A-9F68-5127F3330EC6}" dt="2020-02-24T02:58:27.118" v="47" actId="27636"/>
          <ac:spMkLst>
            <pc:docMk/>
            <pc:sldMk cId="314400112" sldId="406"/>
            <ac:spMk id="2" creationId="{036C64CB-884D-4FA5-9F41-58139F523A32}"/>
          </ac:spMkLst>
        </pc:spChg>
      </pc:sldChg>
      <pc:sldChg chg="modSp add mod">
        <pc:chgData name="Caio Maqueise Alécio Pinheiro" userId="85c109d62247bb25" providerId="LiveId" clId="{E35B31D2-D7AC-4F9A-9F68-5127F3330EC6}" dt="2020-02-24T03:03:57.127" v="84" actId="207"/>
        <pc:sldMkLst>
          <pc:docMk/>
          <pc:sldMk cId="4032012749" sldId="407"/>
        </pc:sldMkLst>
        <pc:spChg chg="mod">
          <ac:chgData name="Caio Maqueise Alécio Pinheiro" userId="85c109d62247bb25" providerId="LiveId" clId="{E35B31D2-D7AC-4F9A-9F68-5127F3330EC6}" dt="2020-02-24T03:02:31.822" v="75" actId="20577"/>
          <ac:spMkLst>
            <pc:docMk/>
            <pc:sldMk cId="4032012749" sldId="407"/>
            <ac:spMk id="2" creationId="{A797813A-06A7-429E-8262-E6E3066356F0}"/>
          </ac:spMkLst>
        </pc:spChg>
        <pc:spChg chg="mod">
          <ac:chgData name="Caio Maqueise Alécio Pinheiro" userId="85c109d62247bb25" providerId="LiveId" clId="{E35B31D2-D7AC-4F9A-9F68-5127F3330EC6}" dt="2020-02-24T03:03:57.127" v="84" actId="207"/>
          <ac:spMkLst>
            <pc:docMk/>
            <pc:sldMk cId="4032012749" sldId="407"/>
            <ac:spMk id="3" creationId="{3E185C8A-5CEA-473A-B151-459F01273781}"/>
          </ac:spMkLst>
        </pc:spChg>
      </pc:sldChg>
      <pc:sldChg chg="addSp modSp add mod">
        <pc:chgData name="Caio Maqueise Alécio Pinheiro" userId="85c109d62247bb25" providerId="LiveId" clId="{E35B31D2-D7AC-4F9A-9F68-5127F3330EC6}" dt="2020-02-24T03:29:42.241" v="232" actId="113"/>
        <pc:sldMkLst>
          <pc:docMk/>
          <pc:sldMk cId="3857631695" sldId="408"/>
        </pc:sldMkLst>
        <pc:spChg chg="mod">
          <ac:chgData name="Caio Maqueise Alécio Pinheiro" userId="85c109d62247bb25" providerId="LiveId" clId="{E35B31D2-D7AC-4F9A-9F68-5127F3330EC6}" dt="2020-02-24T03:07:21.352" v="108" actId="14100"/>
          <ac:spMkLst>
            <pc:docMk/>
            <pc:sldMk cId="3857631695" sldId="408"/>
            <ac:spMk id="3" creationId="{3E185C8A-5CEA-473A-B151-459F01273781}"/>
          </ac:spMkLst>
        </pc:spChg>
        <pc:spChg chg="mod">
          <ac:chgData name="Caio Maqueise Alécio Pinheiro" userId="85c109d62247bb25" providerId="LiveId" clId="{E35B31D2-D7AC-4F9A-9F68-5127F3330EC6}" dt="2020-02-24T03:24:46.165" v="213" actId="1076"/>
          <ac:spMkLst>
            <pc:docMk/>
            <pc:sldMk cId="3857631695" sldId="408"/>
            <ac:spMk id="4" creationId="{CA7BA6CD-0B91-4EF1-A4D5-985674F6A851}"/>
          </ac:spMkLst>
        </pc:spChg>
        <pc:spChg chg="add mod">
          <ac:chgData name="Caio Maqueise Alécio Pinheiro" userId="85c109d62247bb25" providerId="LiveId" clId="{E35B31D2-D7AC-4F9A-9F68-5127F3330EC6}" dt="2020-02-24T03:29:42.241" v="232" actId="113"/>
          <ac:spMkLst>
            <pc:docMk/>
            <pc:sldMk cId="3857631695" sldId="408"/>
            <ac:spMk id="5" creationId="{E43734F2-0B33-400D-81D8-D02511DC0EE6}"/>
          </ac:spMkLst>
        </pc:spChg>
        <pc:spChg chg="add mod">
          <ac:chgData name="Caio Maqueise Alécio Pinheiro" userId="85c109d62247bb25" providerId="LiveId" clId="{E35B31D2-D7AC-4F9A-9F68-5127F3330EC6}" dt="2020-02-24T03:28:55.292" v="229" actId="208"/>
          <ac:spMkLst>
            <pc:docMk/>
            <pc:sldMk cId="3857631695" sldId="408"/>
            <ac:spMk id="6" creationId="{298E18BA-AA6D-4E38-87C8-294882807935}"/>
          </ac:spMkLst>
        </pc:spChg>
      </pc:sldChg>
      <pc:sldMasterChg chg="setBg modSldLayout">
        <pc:chgData name="Caio Maqueise Alécio Pinheiro" userId="85c109d62247bb25" providerId="LiveId" clId="{E35B31D2-D7AC-4F9A-9F68-5127F3330EC6}" dt="2020-02-24T03:25:39.036" v="215"/>
        <pc:sldMasterMkLst>
          <pc:docMk/>
          <pc:sldMasterMk cId="2711921574" sldId="2147483790"/>
        </pc:sldMasterMkLst>
        <pc:sldLayoutChg chg="setBg">
          <pc:chgData name="Caio Maqueise Alécio Pinheiro" userId="85c109d62247bb25" providerId="LiveId" clId="{E35B31D2-D7AC-4F9A-9F68-5127F3330EC6}" dt="2020-02-24T03:25:39.036" v="215"/>
          <pc:sldLayoutMkLst>
            <pc:docMk/>
            <pc:sldMasterMk cId="2711921574" sldId="2147483790"/>
            <pc:sldLayoutMk cId="1644281699" sldId="2147483791"/>
          </pc:sldLayoutMkLst>
        </pc:sldLayoutChg>
        <pc:sldLayoutChg chg="delSp">
          <pc:chgData name="Caio Maqueise Alécio Pinheiro" userId="85c109d62247bb25" providerId="LiveId" clId="{E35B31D2-D7AC-4F9A-9F68-5127F3330EC6}" dt="2020-02-24T02:58:26.970" v="45"/>
          <pc:sldLayoutMkLst>
            <pc:docMk/>
            <pc:sldMasterMk cId="2711921574" sldId="2147483790"/>
            <pc:sldLayoutMk cId="3713751540" sldId="2147483802"/>
          </pc:sldLayoutMkLst>
          <pc:grpChg chg="del">
            <ac:chgData name="Caio Maqueise Alécio Pinheiro" userId="85c109d62247bb25" providerId="LiveId" clId="{E35B31D2-D7AC-4F9A-9F68-5127F3330EC6}" dt="2020-02-24T02:58:26.970" v="45"/>
            <ac:grpSpMkLst>
              <pc:docMk/>
              <pc:sldMasterMk cId="2711921574" sldId="2147483790"/>
              <pc:sldLayoutMk cId="3713751540" sldId="2147483802"/>
              <ac:grpSpMk id="9" creationId="{00000000-0000-0000-0000-000000000000}"/>
            </ac:grpSpMkLst>
          </pc:grpChg>
          <pc:grpChg chg="del">
            <ac:chgData name="Caio Maqueise Alécio Pinheiro" userId="85c109d62247bb25" providerId="LiveId" clId="{E35B31D2-D7AC-4F9A-9F68-5127F3330EC6}" dt="2020-02-24T02:58:26.970" v="45"/>
            <ac:grpSpMkLst>
              <pc:docMk/>
              <pc:sldMasterMk cId="2711921574" sldId="2147483790"/>
              <pc:sldLayoutMk cId="3713751540" sldId="2147483802"/>
              <ac:grpSpMk id="77" creationId="{00000000-0000-0000-0000-000000000000}"/>
            </ac:grpSpMkLst>
          </pc:grpChg>
        </pc:sldLayoutChg>
        <pc:sldLayoutChg chg="setBg">
          <pc:chgData name="Caio Maqueise Alécio Pinheiro" userId="85c109d62247bb25" providerId="LiveId" clId="{E35B31D2-D7AC-4F9A-9F68-5127F3330EC6}" dt="2020-02-24T03:25:39.036" v="215"/>
          <pc:sldLayoutMkLst>
            <pc:docMk/>
            <pc:sldMasterMk cId="2711921574" sldId="2147483790"/>
            <pc:sldLayoutMk cId="854763634" sldId="2147483803"/>
          </pc:sldLayoutMkLst>
        </pc:sldLayoutChg>
      </pc:sldMasterChg>
    </pc:docChg>
  </pc:docChgLst>
  <pc:docChgLst>
    <pc:chgData name="Caio Maqueise Alécio Pinheiro" userId="85c109d62247bb25" providerId="LiveId" clId="{8C507341-9A4B-4875-BE57-EE3CD345F9E6}"/>
    <pc:docChg chg="undo custSel addSld delSld modSld sldOrd modMainMaster">
      <pc:chgData name="Caio Maqueise Alécio Pinheiro" userId="85c109d62247bb25" providerId="LiveId" clId="{8C507341-9A4B-4875-BE57-EE3CD345F9E6}" dt="2019-03-19T18:04:21.777" v="588" actId="20577"/>
      <pc:docMkLst>
        <pc:docMk/>
      </pc:docMkLst>
      <pc:sldChg chg="modSp add">
        <pc:chgData name="Caio Maqueise Alécio Pinheiro" userId="85c109d62247bb25" providerId="LiveId" clId="{8C507341-9A4B-4875-BE57-EE3CD345F9E6}" dt="2019-03-19T18:04:21.777" v="588" actId="20577"/>
        <pc:sldMkLst>
          <pc:docMk/>
          <pc:sldMk cId="3153906365" sldId="273"/>
        </pc:sldMkLst>
        <pc:spChg chg="mod">
          <ac:chgData name="Caio Maqueise Alécio Pinheiro" userId="85c109d62247bb25" providerId="LiveId" clId="{8C507341-9A4B-4875-BE57-EE3CD345F9E6}" dt="2019-03-19T18:04:21.777" v="588" actId="20577"/>
          <ac:spMkLst>
            <pc:docMk/>
            <pc:sldMk cId="3153906365" sldId="273"/>
            <ac:spMk id="3" creationId="{13757C12-B0CD-4EFF-BE94-50E47A96F5B5}"/>
          </ac:spMkLst>
        </pc:spChg>
      </pc:sldChg>
      <pc:sldChg chg="addSp delSp modSp">
        <pc:chgData name="Caio Maqueise Alécio Pinheiro" userId="85c109d62247bb25" providerId="LiveId" clId="{8C507341-9A4B-4875-BE57-EE3CD345F9E6}" dt="2019-03-19T17:29:33.268" v="146" actId="20577"/>
        <pc:sldMkLst>
          <pc:docMk/>
          <pc:sldMk cId="1503316760" sldId="372"/>
        </pc:sldMkLst>
        <pc:spChg chg="del mod">
          <ac:chgData name="Caio Maqueise Alécio Pinheiro" userId="85c109d62247bb25" providerId="LiveId" clId="{8C507341-9A4B-4875-BE57-EE3CD345F9E6}" dt="2019-03-19T17:28:07.391" v="10" actId="478"/>
          <ac:spMkLst>
            <pc:docMk/>
            <pc:sldMk cId="1503316760" sldId="372"/>
            <ac:spMk id="2" creationId="{00000000-0000-0000-0000-000000000000}"/>
          </ac:spMkLst>
        </pc:spChg>
        <pc:spChg chg="add del mod">
          <ac:chgData name="Caio Maqueise Alécio Pinheiro" userId="85c109d62247bb25" providerId="LiveId" clId="{8C507341-9A4B-4875-BE57-EE3CD345F9E6}" dt="2019-03-19T17:28:33.130" v="11"/>
          <ac:spMkLst>
            <pc:docMk/>
            <pc:sldMk cId="1503316760" sldId="372"/>
            <ac:spMk id="4" creationId="{C58E3147-510E-4B50-829E-BE19BEEC8844}"/>
          </ac:spMkLst>
        </pc:spChg>
        <pc:spChg chg="add mod">
          <ac:chgData name="Caio Maqueise Alécio Pinheiro" userId="85c109d62247bb25" providerId="LiveId" clId="{8C507341-9A4B-4875-BE57-EE3CD345F9E6}" dt="2019-03-19T17:29:17.995" v="102" actId="20577"/>
          <ac:spMkLst>
            <pc:docMk/>
            <pc:sldMk cId="1503316760" sldId="372"/>
            <ac:spMk id="5" creationId="{73EFC342-909F-4146-AA93-3FDA1535B3F4}"/>
          </ac:spMkLst>
        </pc:spChg>
        <pc:spChg chg="add mod">
          <ac:chgData name="Caio Maqueise Alécio Pinheiro" userId="85c109d62247bb25" providerId="LiveId" clId="{8C507341-9A4B-4875-BE57-EE3CD345F9E6}" dt="2019-03-19T17:29:33.268" v="146" actId="20577"/>
          <ac:spMkLst>
            <pc:docMk/>
            <pc:sldMk cId="1503316760" sldId="372"/>
            <ac:spMk id="6" creationId="{3B4C5252-D51B-4219-BB14-0249A3897348}"/>
          </ac:spMkLst>
        </pc:spChg>
        <pc:picChg chg="mod">
          <ac:chgData name="Caio Maqueise Alécio Pinheiro" userId="85c109d62247bb25" providerId="LiveId" clId="{8C507341-9A4B-4875-BE57-EE3CD345F9E6}" dt="2019-03-19T17:28:51.588" v="13" actId="1076"/>
          <ac:picMkLst>
            <pc:docMk/>
            <pc:sldMk cId="1503316760" sldId="372"/>
            <ac:picMk id="9" creationId="{00000000-0000-0000-0000-000000000000}"/>
          </ac:picMkLst>
        </pc:picChg>
      </pc:sldChg>
      <pc:sldChg chg="delSp modSp ord">
        <pc:chgData name="Caio Maqueise Alécio Pinheiro" userId="85c109d62247bb25" providerId="LiveId" clId="{8C507341-9A4B-4875-BE57-EE3CD345F9E6}" dt="2019-03-19T17:49:18.449" v="374" actId="478"/>
        <pc:sldMkLst>
          <pc:docMk/>
          <pc:sldMk cId="0" sldId="375"/>
        </pc:sldMkLst>
        <pc:spChg chg="mod">
          <ac:chgData name="Caio Maqueise Alécio Pinheiro" userId="85c109d62247bb25" providerId="LiveId" clId="{8C507341-9A4B-4875-BE57-EE3CD345F9E6}" dt="2019-03-19T17:47:09.730" v="335" actId="403"/>
          <ac:spMkLst>
            <pc:docMk/>
            <pc:sldMk cId="0" sldId="375"/>
            <ac:spMk id="2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0" sldId="375"/>
            <ac:spMk id="3" creationId="{00000000-0000-0000-0000-000000000000}"/>
          </ac:spMkLst>
        </pc:spChg>
        <pc:spChg chg="del">
          <ac:chgData name="Caio Maqueise Alécio Pinheiro" userId="85c109d62247bb25" providerId="LiveId" clId="{8C507341-9A4B-4875-BE57-EE3CD345F9E6}" dt="2019-03-19T17:49:18.449" v="374" actId="478"/>
          <ac:spMkLst>
            <pc:docMk/>
            <pc:sldMk cId="0" sldId="375"/>
            <ac:spMk id="4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0" sldId="375"/>
            <ac:spMk id="14" creationId="{00000000-0000-0000-0000-000000000000}"/>
          </ac:spMkLst>
        </pc:spChg>
        <pc:picChg chg="mod">
          <ac:chgData name="Caio Maqueise Alécio Pinheiro" userId="85c109d62247bb25" providerId="LiveId" clId="{8C507341-9A4B-4875-BE57-EE3CD345F9E6}" dt="2019-03-19T17:27:21.812" v="0"/>
          <ac:picMkLst>
            <pc:docMk/>
            <pc:sldMk cId="0" sldId="375"/>
            <ac:picMk id="9" creationId="{00000000-0000-0000-0000-000000000000}"/>
          </ac:picMkLst>
        </pc:picChg>
        <pc:picChg chg="mod">
          <ac:chgData name="Caio Maqueise Alécio Pinheiro" userId="85c109d62247bb25" providerId="LiveId" clId="{8C507341-9A4B-4875-BE57-EE3CD345F9E6}" dt="2019-03-19T17:27:21.812" v="0"/>
          <ac:picMkLst>
            <pc:docMk/>
            <pc:sldMk cId="0" sldId="375"/>
            <ac:picMk id="12" creationId="{00000000-0000-0000-0000-000000000000}"/>
          </ac:picMkLst>
        </pc:picChg>
        <pc:cxnChg chg="mod">
          <ac:chgData name="Caio Maqueise Alécio Pinheiro" userId="85c109d62247bb25" providerId="LiveId" clId="{8C507341-9A4B-4875-BE57-EE3CD345F9E6}" dt="2019-03-19T17:27:21.812" v="0"/>
          <ac:cxnSpMkLst>
            <pc:docMk/>
            <pc:sldMk cId="0" sldId="375"/>
            <ac:cxnSpMk id="20" creationId="{00000000-0000-0000-0000-000000000000}"/>
          </ac:cxnSpMkLst>
        </pc:cxnChg>
        <pc:cxnChg chg="mod">
          <ac:chgData name="Caio Maqueise Alécio Pinheiro" userId="85c109d62247bb25" providerId="LiveId" clId="{8C507341-9A4B-4875-BE57-EE3CD345F9E6}" dt="2019-03-19T17:27:21.812" v="0"/>
          <ac:cxnSpMkLst>
            <pc:docMk/>
            <pc:sldMk cId="0" sldId="375"/>
            <ac:cxnSpMk id="22" creationId="{00000000-0000-0000-0000-000000000000}"/>
          </ac:cxnSpMkLst>
        </pc:cxnChg>
      </pc:sldChg>
      <pc:sldChg chg="modSp del">
        <pc:chgData name="Caio Maqueise Alécio Pinheiro" userId="85c109d62247bb25" providerId="LiveId" clId="{8C507341-9A4B-4875-BE57-EE3CD345F9E6}" dt="2019-03-19T17:47:25.849" v="336" actId="2696"/>
        <pc:sldMkLst>
          <pc:docMk/>
          <pc:sldMk cId="0" sldId="377"/>
        </pc:sldMkLst>
        <pc:spChg chg="mod">
          <ac:chgData name="Caio Maqueise Alécio Pinheiro" userId="85c109d62247bb25" providerId="LiveId" clId="{8C507341-9A4B-4875-BE57-EE3CD345F9E6}" dt="2019-03-19T17:27:49.422" v="6" actId="27636"/>
          <ac:spMkLst>
            <pc:docMk/>
            <pc:sldMk cId="0" sldId="377"/>
            <ac:spMk id="2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0" sldId="377"/>
            <ac:spMk id="3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0" sldId="377"/>
            <ac:spMk id="11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0" sldId="377"/>
            <ac:spMk id="12" creationId="{00000000-0000-0000-0000-000000000000}"/>
          </ac:spMkLst>
        </pc:spChg>
      </pc:sldChg>
      <pc:sldChg chg="modSp del">
        <pc:chgData name="Caio Maqueise Alécio Pinheiro" userId="85c109d62247bb25" providerId="LiveId" clId="{8C507341-9A4B-4875-BE57-EE3CD345F9E6}" dt="2019-03-19T17:47:28.643" v="338" actId="2696"/>
        <pc:sldMkLst>
          <pc:docMk/>
          <pc:sldMk cId="0" sldId="378"/>
        </pc:sldMkLst>
        <pc:spChg chg="mod">
          <ac:chgData name="Caio Maqueise Alécio Pinheiro" userId="85c109d62247bb25" providerId="LiveId" clId="{8C507341-9A4B-4875-BE57-EE3CD345F9E6}" dt="2019-03-19T17:27:49.437" v="8" actId="27636"/>
          <ac:spMkLst>
            <pc:docMk/>
            <pc:sldMk cId="0" sldId="378"/>
            <ac:spMk id="2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0" sldId="378"/>
            <ac:spMk id="3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0" sldId="378"/>
            <ac:spMk id="9" creationId="{00000000-0000-0000-0000-000000000000}"/>
          </ac:spMkLst>
        </pc:spChg>
        <pc:picChg chg="mod">
          <ac:chgData name="Caio Maqueise Alécio Pinheiro" userId="85c109d62247bb25" providerId="LiveId" clId="{8C507341-9A4B-4875-BE57-EE3CD345F9E6}" dt="2019-03-19T17:27:21.812" v="0"/>
          <ac:picMkLst>
            <pc:docMk/>
            <pc:sldMk cId="0" sldId="378"/>
            <ac:picMk id="10" creationId="{00000000-0000-0000-0000-000000000000}"/>
          </ac:picMkLst>
        </pc:picChg>
      </pc:sldChg>
      <pc:sldChg chg="modSp del">
        <pc:chgData name="Caio Maqueise Alécio Pinheiro" userId="85c109d62247bb25" providerId="LiveId" clId="{8C507341-9A4B-4875-BE57-EE3CD345F9E6}" dt="2019-03-19T17:47:29.392" v="339" actId="2696"/>
        <pc:sldMkLst>
          <pc:docMk/>
          <pc:sldMk cId="0" sldId="379"/>
        </pc:sldMkLst>
        <pc:spChg chg="mod">
          <ac:chgData name="Caio Maqueise Alécio Pinheiro" userId="85c109d62247bb25" providerId="LiveId" clId="{8C507341-9A4B-4875-BE57-EE3CD345F9E6}" dt="2019-03-19T17:27:49.437" v="9" actId="27636"/>
          <ac:spMkLst>
            <pc:docMk/>
            <pc:sldMk cId="0" sldId="379"/>
            <ac:spMk id="2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0" sldId="379"/>
            <ac:spMk id="9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0" sldId="379"/>
            <ac:spMk id="13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0" sldId="379"/>
            <ac:spMk id="14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0" sldId="379"/>
            <ac:spMk id="15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0" sldId="379"/>
            <ac:spMk id="16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0" sldId="379"/>
            <ac:spMk id="17" creationId="{00000000-0000-0000-0000-000000000000}"/>
          </ac:spMkLst>
        </pc:spChg>
        <pc:picChg chg="mod">
          <ac:chgData name="Caio Maqueise Alécio Pinheiro" userId="85c109d62247bb25" providerId="LiveId" clId="{8C507341-9A4B-4875-BE57-EE3CD345F9E6}" dt="2019-03-19T17:27:21.812" v="0"/>
          <ac:picMkLst>
            <pc:docMk/>
            <pc:sldMk cId="0" sldId="379"/>
            <ac:picMk id="8" creationId="{00000000-0000-0000-0000-000000000000}"/>
          </ac:picMkLst>
        </pc:picChg>
        <pc:picChg chg="mod">
          <ac:chgData name="Caio Maqueise Alécio Pinheiro" userId="85c109d62247bb25" providerId="LiveId" clId="{8C507341-9A4B-4875-BE57-EE3CD345F9E6}" dt="2019-03-19T17:27:21.812" v="0"/>
          <ac:picMkLst>
            <pc:docMk/>
            <pc:sldMk cId="0" sldId="379"/>
            <ac:picMk id="12" creationId="{00000000-0000-0000-0000-000000000000}"/>
          </ac:picMkLst>
        </pc:picChg>
      </pc:sldChg>
      <pc:sldChg chg="modSp del">
        <pc:chgData name="Caio Maqueise Alécio Pinheiro" userId="85c109d62247bb25" providerId="LiveId" clId="{8C507341-9A4B-4875-BE57-EE3CD345F9E6}" dt="2019-03-19T17:43:05.924" v="223" actId="2696"/>
        <pc:sldMkLst>
          <pc:docMk/>
          <pc:sldMk cId="0" sldId="381"/>
        </pc:sldMkLst>
        <pc:spChg chg="mod">
          <ac:chgData name="Caio Maqueise Alécio Pinheiro" userId="85c109d62247bb25" providerId="LiveId" clId="{8C507341-9A4B-4875-BE57-EE3CD345F9E6}" dt="2019-03-19T17:27:49.422" v="5" actId="27636"/>
          <ac:spMkLst>
            <pc:docMk/>
            <pc:sldMk cId="0" sldId="381"/>
            <ac:spMk id="2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0" sldId="381"/>
            <ac:spMk id="3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0" sldId="381"/>
            <ac:spMk id="8" creationId="{00000000-0000-0000-0000-000000000000}"/>
          </ac:spMkLst>
        </pc:spChg>
        <pc:picChg chg="mod">
          <ac:chgData name="Caio Maqueise Alécio Pinheiro" userId="85c109d62247bb25" providerId="LiveId" clId="{8C507341-9A4B-4875-BE57-EE3CD345F9E6}" dt="2019-03-19T17:27:21.812" v="0"/>
          <ac:picMkLst>
            <pc:docMk/>
            <pc:sldMk cId="0" sldId="381"/>
            <ac:picMk id="7" creationId="{00000000-0000-0000-0000-000000000000}"/>
          </ac:picMkLst>
        </pc:picChg>
      </pc:sldChg>
      <pc:sldChg chg="modSp del">
        <pc:chgData name="Caio Maqueise Alécio Pinheiro" userId="85c109d62247bb25" providerId="LiveId" clId="{8C507341-9A4B-4875-BE57-EE3CD345F9E6}" dt="2019-03-19T17:47:27.059" v="337" actId="2696"/>
        <pc:sldMkLst>
          <pc:docMk/>
          <pc:sldMk cId="1209397414" sldId="384"/>
        </pc:sldMkLst>
        <pc:spChg chg="mod">
          <ac:chgData name="Caio Maqueise Alécio Pinheiro" userId="85c109d62247bb25" providerId="LiveId" clId="{8C507341-9A4B-4875-BE57-EE3CD345F9E6}" dt="2019-03-19T17:27:49.422" v="7" actId="27636"/>
          <ac:spMkLst>
            <pc:docMk/>
            <pc:sldMk cId="1209397414" sldId="384"/>
            <ac:spMk id="2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1209397414" sldId="384"/>
            <ac:spMk id="3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1209397414" sldId="384"/>
            <ac:spMk id="11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1209397414" sldId="384"/>
            <ac:spMk id="12" creationId="{00000000-0000-0000-0000-000000000000}"/>
          </ac:spMkLst>
        </pc:spChg>
      </pc:sldChg>
      <pc:sldChg chg="modSp del">
        <pc:chgData name="Caio Maqueise Alécio Pinheiro" userId="85c109d62247bb25" providerId="LiveId" clId="{8C507341-9A4B-4875-BE57-EE3CD345F9E6}" dt="2019-03-19T17:42:54.198" v="222" actId="2696"/>
        <pc:sldMkLst>
          <pc:docMk/>
          <pc:sldMk cId="1619073341" sldId="385"/>
        </pc:sldMkLst>
        <pc:spChg chg="mod">
          <ac:chgData name="Caio Maqueise Alécio Pinheiro" userId="85c109d62247bb25" providerId="LiveId" clId="{8C507341-9A4B-4875-BE57-EE3CD345F9E6}" dt="2019-03-19T17:27:49.406" v="3" actId="27636"/>
          <ac:spMkLst>
            <pc:docMk/>
            <pc:sldMk cId="1619073341" sldId="385"/>
            <ac:spMk id="2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1619073341" sldId="385"/>
            <ac:spMk id="3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1619073341" sldId="385"/>
            <ac:spMk id="7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1619073341" sldId="385"/>
            <ac:spMk id="10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1619073341" sldId="385"/>
            <ac:spMk id="11" creationId="{00000000-0000-0000-0000-000000000000}"/>
          </ac:spMkLst>
        </pc:spChg>
      </pc:sldChg>
      <pc:sldChg chg="modSp del">
        <pc:chgData name="Caio Maqueise Alécio Pinheiro" userId="85c109d62247bb25" providerId="LiveId" clId="{8C507341-9A4B-4875-BE57-EE3CD345F9E6}" dt="2019-03-19T17:42:22.490" v="215" actId="2696"/>
        <pc:sldMkLst>
          <pc:docMk/>
          <pc:sldMk cId="1227168693" sldId="387"/>
        </pc:sldMkLst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1227168693" sldId="387"/>
            <ac:spMk id="9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1227168693" sldId="387"/>
            <ac:spMk id="12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1227168693" sldId="387"/>
            <ac:spMk id="13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1227168693" sldId="387"/>
            <ac:spMk id="14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1227168693" sldId="387"/>
            <ac:spMk id="16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1227168693" sldId="387"/>
            <ac:spMk id="17" creationId="{00000000-0000-0000-0000-000000000000}"/>
          </ac:spMkLst>
        </pc:spChg>
        <pc:picChg chg="mod">
          <ac:chgData name="Caio Maqueise Alécio Pinheiro" userId="85c109d62247bb25" providerId="LiveId" clId="{8C507341-9A4B-4875-BE57-EE3CD345F9E6}" dt="2019-03-19T17:27:21.812" v="0"/>
          <ac:picMkLst>
            <pc:docMk/>
            <pc:sldMk cId="1227168693" sldId="387"/>
            <ac:picMk id="11" creationId="{00000000-0000-0000-0000-000000000000}"/>
          </ac:picMkLst>
        </pc:picChg>
        <pc:picChg chg="mod">
          <ac:chgData name="Caio Maqueise Alécio Pinheiro" userId="85c109d62247bb25" providerId="LiveId" clId="{8C507341-9A4B-4875-BE57-EE3CD345F9E6}" dt="2019-03-19T17:27:21.812" v="0"/>
          <ac:picMkLst>
            <pc:docMk/>
            <pc:sldMk cId="1227168693" sldId="387"/>
            <ac:picMk id="1026" creationId="{00000000-0000-0000-0000-000000000000}"/>
          </ac:picMkLst>
        </pc:picChg>
        <pc:cxnChg chg="mod">
          <ac:chgData name="Caio Maqueise Alécio Pinheiro" userId="85c109d62247bb25" providerId="LiveId" clId="{8C507341-9A4B-4875-BE57-EE3CD345F9E6}" dt="2019-03-19T17:27:21.812" v="0"/>
          <ac:cxnSpMkLst>
            <pc:docMk/>
            <pc:sldMk cId="1227168693" sldId="387"/>
            <ac:cxnSpMk id="19" creationId="{00000000-0000-0000-0000-000000000000}"/>
          </ac:cxnSpMkLst>
        </pc:cxnChg>
      </pc:sldChg>
      <pc:sldChg chg="modSp del">
        <pc:chgData name="Caio Maqueise Alécio Pinheiro" userId="85c109d62247bb25" providerId="LiveId" clId="{8C507341-9A4B-4875-BE57-EE3CD345F9E6}" dt="2019-03-19T17:42:41.465" v="221" actId="2696"/>
        <pc:sldMkLst>
          <pc:docMk/>
          <pc:sldMk cId="3247684046" sldId="388"/>
        </pc:sldMkLst>
        <pc:spChg chg="mod">
          <ac:chgData name="Caio Maqueise Alécio Pinheiro" userId="85c109d62247bb25" providerId="LiveId" clId="{8C507341-9A4B-4875-BE57-EE3CD345F9E6}" dt="2019-03-19T17:27:49.406" v="2" actId="27636"/>
          <ac:spMkLst>
            <pc:docMk/>
            <pc:sldMk cId="3247684046" sldId="388"/>
            <ac:spMk id="2" creationId="{00000000-0000-0000-0000-000000000000}"/>
          </ac:spMkLst>
        </pc:spChg>
      </pc:sldChg>
      <pc:sldChg chg="modSp del">
        <pc:chgData name="Caio Maqueise Alécio Pinheiro" userId="85c109d62247bb25" providerId="LiveId" clId="{8C507341-9A4B-4875-BE57-EE3CD345F9E6}" dt="2019-03-19T17:42:40.679" v="220" actId="2696"/>
        <pc:sldMkLst>
          <pc:docMk/>
          <pc:sldMk cId="2038951905" sldId="393"/>
        </pc:sldMkLst>
        <pc:spChg chg="mod">
          <ac:chgData name="Caio Maqueise Alécio Pinheiro" userId="85c109d62247bb25" providerId="LiveId" clId="{8C507341-9A4B-4875-BE57-EE3CD345F9E6}" dt="2019-03-19T17:27:49.375" v="1" actId="27636"/>
          <ac:spMkLst>
            <pc:docMk/>
            <pc:sldMk cId="2038951905" sldId="393"/>
            <ac:spMk id="2" creationId="{00000000-0000-0000-0000-000000000000}"/>
          </ac:spMkLst>
        </pc:spChg>
      </pc:sldChg>
      <pc:sldChg chg="modSp del">
        <pc:chgData name="Caio Maqueise Alécio Pinheiro" userId="85c109d62247bb25" providerId="LiveId" clId="{8C507341-9A4B-4875-BE57-EE3CD345F9E6}" dt="2019-03-19T17:42:23.241" v="216" actId="2696"/>
        <pc:sldMkLst>
          <pc:docMk/>
          <pc:sldMk cId="4063989493" sldId="394"/>
        </pc:sldMkLst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4063989493" sldId="394"/>
            <ac:spMk id="2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4063989493" sldId="394"/>
            <ac:spMk id="3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4063989493" sldId="394"/>
            <ac:spMk id="9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4063989493" sldId="394"/>
            <ac:spMk id="12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4063989493" sldId="394"/>
            <ac:spMk id="13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4063989493" sldId="394"/>
            <ac:spMk id="14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4063989493" sldId="394"/>
            <ac:spMk id="16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4063989493" sldId="394"/>
            <ac:spMk id="17" creationId="{00000000-0000-0000-0000-000000000000}"/>
          </ac:spMkLst>
        </pc:spChg>
        <pc:picChg chg="mod">
          <ac:chgData name="Caio Maqueise Alécio Pinheiro" userId="85c109d62247bb25" providerId="LiveId" clId="{8C507341-9A4B-4875-BE57-EE3CD345F9E6}" dt="2019-03-19T17:27:21.812" v="0"/>
          <ac:picMkLst>
            <pc:docMk/>
            <pc:sldMk cId="4063989493" sldId="394"/>
            <ac:picMk id="11" creationId="{00000000-0000-0000-0000-000000000000}"/>
          </ac:picMkLst>
        </pc:picChg>
        <pc:picChg chg="mod">
          <ac:chgData name="Caio Maqueise Alécio Pinheiro" userId="85c109d62247bb25" providerId="LiveId" clId="{8C507341-9A4B-4875-BE57-EE3CD345F9E6}" dt="2019-03-19T17:27:21.812" v="0"/>
          <ac:picMkLst>
            <pc:docMk/>
            <pc:sldMk cId="4063989493" sldId="394"/>
            <ac:picMk id="1026" creationId="{00000000-0000-0000-0000-000000000000}"/>
          </ac:picMkLst>
        </pc:picChg>
        <pc:cxnChg chg="mod">
          <ac:chgData name="Caio Maqueise Alécio Pinheiro" userId="85c109d62247bb25" providerId="LiveId" clId="{8C507341-9A4B-4875-BE57-EE3CD345F9E6}" dt="2019-03-19T17:27:21.812" v="0"/>
          <ac:cxnSpMkLst>
            <pc:docMk/>
            <pc:sldMk cId="4063989493" sldId="394"/>
            <ac:cxnSpMk id="8" creationId="{00000000-0000-0000-0000-000000000000}"/>
          </ac:cxnSpMkLst>
        </pc:cxnChg>
        <pc:cxnChg chg="mod">
          <ac:chgData name="Caio Maqueise Alécio Pinheiro" userId="85c109d62247bb25" providerId="LiveId" clId="{8C507341-9A4B-4875-BE57-EE3CD345F9E6}" dt="2019-03-19T17:27:21.812" v="0"/>
          <ac:cxnSpMkLst>
            <pc:docMk/>
            <pc:sldMk cId="4063989493" sldId="394"/>
            <ac:cxnSpMk id="20" creationId="{00000000-0000-0000-0000-000000000000}"/>
          </ac:cxnSpMkLst>
        </pc:cxnChg>
      </pc:sldChg>
      <pc:sldChg chg="modSp del">
        <pc:chgData name="Caio Maqueise Alécio Pinheiro" userId="85c109d62247bb25" providerId="LiveId" clId="{8C507341-9A4B-4875-BE57-EE3CD345F9E6}" dt="2019-03-19T17:42:24.152" v="217" actId="2696"/>
        <pc:sldMkLst>
          <pc:docMk/>
          <pc:sldMk cId="3912993166" sldId="395"/>
        </pc:sldMkLst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3912993166" sldId="395"/>
            <ac:spMk id="2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3912993166" sldId="395"/>
            <ac:spMk id="3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3912993166" sldId="395"/>
            <ac:spMk id="9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3912993166" sldId="395"/>
            <ac:spMk id="12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3912993166" sldId="395"/>
            <ac:spMk id="13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3912993166" sldId="395"/>
            <ac:spMk id="14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3912993166" sldId="395"/>
            <ac:spMk id="15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3912993166" sldId="395"/>
            <ac:spMk id="16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3912993166" sldId="395"/>
            <ac:spMk id="17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3912993166" sldId="395"/>
            <ac:spMk id="19" creationId="{00000000-0000-0000-0000-000000000000}"/>
          </ac:spMkLst>
        </pc:spChg>
        <pc:picChg chg="mod">
          <ac:chgData name="Caio Maqueise Alécio Pinheiro" userId="85c109d62247bb25" providerId="LiveId" clId="{8C507341-9A4B-4875-BE57-EE3CD345F9E6}" dt="2019-03-19T17:27:21.812" v="0"/>
          <ac:picMkLst>
            <pc:docMk/>
            <pc:sldMk cId="3912993166" sldId="395"/>
            <ac:picMk id="11" creationId="{00000000-0000-0000-0000-000000000000}"/>
          </ac:picMkLst>
        </pc:picChg>
        <pc:picChg chg="mod">
          <ac:chgData name="Caio Maqueise Alécio Pinheiro" userId="85c109d62247bb25" providerId="LiveId" clId="{8C507341-9A4B-4875-BE57-EE3CD345F9E6}" dt="2019-03-19T17:27:21.812" v="0"/>
          <ac:picMkLst>
            <pc:docMk/>
            <pc:sldMk cId="3912993166" sldId="395"/>
            <ac:picMk id="1026" creationId="{00000000-0000-0000-0000-000000000000}"/>
          </ac:picMkLst>
        </pc:picChg>
        <pc:cxnChg chg="mod">
          <ac:chgData name="Caio Maqueise Alécio Pinheiro" userId="85c109d62247bb25" providerId="LiveId" clId="{8C507341-9A4B-4875-BE57-EE3CD345F9E6}" dt="2019-03-19T17:27:21.812" v="0"/>
          <ac:cxnSpMkLst>
            <pc:docMk/>
            <pc:sldMk cId="3912993166" sldId="395"/>
            <ac:cxnSpMk id="20" creationId="{00000000-0000-0000-0000-000000000000}"/>
          </ac:cxnSpMkLst>
        </pc:cxnChg>
        <pc:cxnChg chg="mod">
          <ac:chgData name="Caio Maqueise Alécio Pinheiro" userId="85c109d62247bb25" providerId="LiveId" clId="{8C507341-9A4B-4875-BE57-EE3CD345F9E6}" dt="2019-03-19T17:27:21.812" v="0"/>
          <ac:cxnSpMkLst>
            <pc:docMk/>
            <pc:sldMk cId="3912993166" sldId="395"/>
            <ac:cxnSpMk id="22" creationId="{00000000-0000-0000-0000-000000000000}"/>
          </ac:cxnSpMkLst>
        </pc:cxnChg>
        <pc:cxnChg chg="mod">
          <ac:chgData name="Caio Maqueise Alécio Pinheiro" userId="85c109d62247bb25" providerId="LiveId" clId="{8C507341-9A4B-4875-BE57-EE3CD345F9E6}" dt="2019-03-19T17:27:21.812" v="0"/>
          <ac:cxnSpMkLst>
            <pc:docMk/>
            <pc:sldMk cId="3912993166" sldId="395"/>
            <ac:cxnSpMk id="26" creationId="{00000000-0000-0000-0000-000000000000}"/>
          </ac:cxnSpMkLst>
        </pc:cxnChg>
      </pc:sldChg>
      <pc:sldChg chg="modSp del">
        <pc:chgData name="Caio Maqueise Alécio Pinheiro" userId="85c109d62247bb25" providerId="LiveId" clId="{8C507341-9A4B-4875-BE57-EE3CD345F9E6}" dt="2019-03-19T17:42:30.074" v="218" actId="2696"/>
        <pc:sldMkLst>
          <pc:docMk/>
          <pc:sldMk cId="613798999" sldId="396"/>
        </pc:sldMkLst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613798999" sldId="396"/>
            <ac:spMk id="2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613798999" sldId="396"/>
            <ac:spMk id="3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613798999" sldId="396"/>
            <ac:spMk id="5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613798999" sldId="396"/>
            <ac:spMk id="9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613798999" sldId="396"/>
            <ac:spMk id="12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613798999" sldId="396"/>
            <ac:spMk id="13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613798999" sldId="396"/>
            <ac:spMk id="14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613798999" sldId="396"/>
            <ac:spMk id="15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613798999" sldId="396"/>
            <ac:spMk id="16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613798999" sldId="396"/>
            <ac:spMk id="17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613798999" sldId="396"/>
            <ac:spMk id="19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k cId="613798999" sldId="396"/>
            <ac:spMk id="24" creationId="{00000000-0000-0000-0000-000000000000}"/>
          </ac:spMkLst>
        </pc:spChg>
        <pc:picChg chg="mod">
          <ac:chgData name="Caio Maqueise Alécio Pinheiro" userId="85c109d62247bb25" providerId="LiveId" clId="{8C507341-9A4B-4875-BE57-EE3CD345F9E6}" dt="2019-03-19T17:27:21.812" v="0"/>
          <ac:picMkLst>
            <pc:docMk/>
            <pc:sldMk cId="613798999" sldId="396"/>
            <ac:picMk id="11" creationId="{00000000-0000-0000-0000-000000000000}"/>
          </ac:picMkLst>
        </pc:picChg>
        <pc:picChg chg="mod">
          <ac:chgData name="Caio Maqueise Alécio Pinheiro" userId="85c109d62247bb25" providerId="LiveId" clId="{8C507341-9A4B-4875-BE57-EE3CD345F9E6}" dt="2019-03-19T17:27:21.812" v="0"/>
          <ac:picMkLst>
            <pc:docMk/>
            <pc:sldMk cId="613798999" sldId="396"/>
            <ac:picMk id="1026" creationId="{00000000-0000-0000-0000-000000000000}"/>
          </ac:picMkLst>
        </pc:picChg>
        <pc:cxnChg chg="mod">
          <ac:chgData name="Caio Maqueise Alécio Pinheiro" userId="85c109d62247bb25" providerId="LiveId" clId="{8C507341-9A4B-4875-BE57-EE3CD345F9E6}" dt="2019-03-19T17:27:21.812" v="0"/>
          <ac:cxnSpMkLst>
            <pc:docMk/>
            <pc:sldMk cId="613798999" sldId="396"/>
            <ac:cxnSpMk id="20" creationId="{00000000-0000-0000-0000-000000000000}"/>
          </ac:cxnSpMkLst>
        </pc:cxnChg>
        <pc:cxnChg chg="mod">
          <ac:chgData name="Caio Maqueise Alécio Pinheiro" userId="85c109d62247bb25" providerId="LiveId" clId="{8C507341-9A4B-4875-BE57-EE3CD345F9E6}" dt="2019-03-19T17:27:21.812" v="0"/>
          <ac:cxnSpMkLst>
            <pc:docMk/>
            <pc:sldMk cId="613798999" sldId="396"/>
            <ac:cxnSpMk id="21" creationId="{00000000-0000-0000-0000-000000000000}"/>
          </ac:cxnSpMkLst>
        </pc:cxnChg>
        <pc:cxnChg chg="mod">
          <ac:chgData name="Caio Maqueise Alécio Pinheiro" userId="85c109d62247bb25" providerId="LiveId" clId="{8C507341-9A4B-4875-BE57-EE3CD345F9E6}" dt="2019-03-19T17:27:21.812" v="0"/>
          <ac:cxnSpMkLst>
            <pc:docMk/>
            <pc:sldMk cId="613798999" sldId="396"/>
            <ac:cxnSpMk id="22" creationId="{00000000-0000-0000-0000-000000000000}"/>
          </ac:cxnSpMkLst>
        </pc:cxnChg>
        <pc:cxnChg chg="mod">
          <ac:chgData name="Caio Maqueise Alécio Pinheiro" userId="85c109d62247bb25" providerId="LiveId" clId="{8C507341-9A4B-4875-BE57-EE3CD345F9E6}" dt="2019-03-19T17:27:21.812" v="0"/>
          <ac:cxnSpMkLst>
            <pc:docMk/>
            <pc:sldMk cId="613798999" sldId="396"/>
            <ac:cxnSpMk id="26" creationId="{00000000-0000-0000-0000-000000000000}"/>
          </ac:cxnSpMkLst>
        </pc:cxnChg>
      </pc:sldChg>
      <pc:sldChg chg="addSp modSp add">
        <pc:chgData name="Caio Maqueise Alécio Pinheiro" userId="85c109d62247bb25" providerId="LiveId" clId="{8C507341-9A4B-4875-BE57-EE3CD345F9E6}" dt="2019-03-19T17:31:21.067" v="171"/>
        <pc:sldMkLst>
          <pc:docMk/>
          <pc:sldMk cId="967514095" sldId="397"/>
        </pc:sldMkLst>
        <pc:spChg chg="mod">
          <ac:chgData name="Caio Maqueise Alécio Pinheiro" userId="85c109d62247bb25" providerId="LiveId" clId="{8C507341-9A4B-4875-BE57-EE3CD345F9E6}" dt="2019-03-19T17:29:42.911" v="151" actId="20577"/>
          <ac:spMkLst>
            <pc:docMk/>
            <pc:sldMk cId="967514095" sldId="397"/>
            <ac:spMk id="2" creationId="{72B7FB52-D953-4910-B95B-AD779A73966C}"/>
          </ac:spMkLst>
        </pc:spChg>
        <pc:spChg chg="mod">
          <ac:chgData name="Caio Maqueise Alécio Pinheiro" userId="85c109d62247bb25" providerId="LiveId" clId="{8C507341-9A4B-4875-BE57-EE3CD345F9E6}" dt="2019-03-19T17:29:51.454" v="166" actId="20577"/>
          <ac:spMkLst>
            <pc:docMk/>
            <pc:sldMk cId="967514095" sldId="397"/>
            <ac:spMk id="3" creationId="{B2FB2A79-5A20-40CA-B8A1-354CE6826965}"/>
          </ac:spMkLst>
        </pc:spChg>
        <pc:spChg chg="add">
          <ac:chgData name="Caio Maqueise Alécio Pinheiro" userId="85c109d62247bb25" providerId="LiveId" clId="{8C507341-9A4B-4875-BE57-EE3CD345F9E6}" dt="2019-03-19T17:31:02.863" v="169"/>
          <ac:spMkLst>
            <pc:docMk/>
            <pc:sldMk cId="967514095" sldId="397"/>
            <ac:spMk id="5" creationId="{E8C7CD89-1A1F-46ED-B0F4-1CE283760110}"/>
          </ac:spMkLst>
        </pc:spChg>
        <pc:spChg chg="add">
          <ac:chgData name="Caio Maqueise Alécio Pinheiro" userId="85c109d62247bb25" providerId="LiveId" clId="{8C507341-9A4B-4875-BE57-EE3CD345F9E6}" dt="2019-03-19T17:31:07.313" v="170"/>
          <ac:spMkLst>
            <pc:docMk/>
            <pc:sldMk cId="967514095" sldId="397"/>
            <ac:spMk id="6" creationId="{E7088051-EE41-4607-81E0-5BD9A67E3987}"/>
          </ac:spMkLst>
        </pc:spChg>
        <pc:spChg chg="add">
          <ac:chgData name="Caio Maqueise Alécio Pinheiro" userId="85c109d62247bb25" providerId="LiveId" clId="{8C507341-9A4B-4875-BE57-EE3CD345F9E6}" dt="2019-03-19T17:31:21.067" v="171"/>
          <ac:spMkLst>
            <pc:docMk/>
            <pc:sldMk cId="967514095" sldId="397"/>
            <ac:spMk id="7" creationId="{7DD9FF84-26F8-479D-BA4F-F838DB14462D}"/>
          </ac:spMkLst>
        </pc:spChg>
        <pc:picChg chg="add mod">
          <ac:chgData name="Caio Maqueise Alécio Pinheiro" userId="85c109d62247bb25" providerId="LiveId" clId="{8C507341-9A4B-4875-BE57-EE3CD345F9E6}" dt="2019-03-19T17:30:00.881" v="168" actId="1076"/>
          <ac:picMkLst>
            <pc:docMk/>
            <pc:sldMk cId="967514095" sldId="397"/>
            <ac:picMk id="4" creationId="{F997DF15-CBFB-4609-8B34-A00F199986FC}"/>
          </ac:picMkLst>
        </pc:picChg>
      </pc:sldChg>
      <pc:sldChg chg="delSp modSp add">
        <pc:chgData name="Caio Maqueise Alécio Pinheiro" userId="85c109d62247bb25" providerId="LiveId" clId="{8C507341-9A4B-4875-BE57-EE3CD345F9E6}" dt="2019-03-19T17:49:11.056" v="372" actId="478"/>
        <pc:sldMkLst>
          <pc:docMk/>
          <pc:sldMk cId="3407519156" sldId="398"/>
        </pc:sldMkLst>
        <pc:spChg chg="mod">
          <ac:chgData name="Caio Maqueise Alécio Pinheiro" userId="85c109d62247bb25" providerId="LiveId" clId="{8C507341-9A4B-4875-BE57-EE3CD345F9E6}" dt="2019-03-19T17:31:31.981" v="180" actId="20577"/>
          <ac:spMkLst>
            <pc:docMk/>
            <pc:sldMk cId="3407519156" sldId="398"/>
            <ac:spMk id="2" creationId="{FBF897ED-DA7A-4EAE-BC4A-3D6E7BAC7434}"/>
          </ac:spMkLst>
        </pc:spChg>
        <pc:spChg chg="mod">
          <ac:chgData name="Caio Maqueise Alécio Pinheiro" userId="85c109d62247bb25" providerId="LiveId" clId="{8C507341-9A4B-4875-BE57-EE3CD345F9E6}" dt="2019-03-19T17:49:00.680" v="371" actId="14100"/>
          <ac:spMkLst>
            <pc:docMk/>
            <pc:sldMk cId="3407519156" sldId="398"/>
            <ac:spMk id="3" creationId="{E897C7D0-3D4A-425A-981E-544B207C2261}"/>
          </ac:spMkLst>
        </pc:spChg>
        <pc:spChg chg="del">
          <ac:chgData name="Caio Maqueise Alécio Pinheiro" userId="85c109d62247bb25" providerId="LiveId" clId="{8C507341-9A4B-4875-BE57-EE3CD345F9E6}" dt="2019-03-19T17:49:11.056" v="372" actId="478"/>
          <ac:spMkLst>
            <pc:docMk/>
            <pc:sldMk cId="3407519156" sldId="398"/>
            <ac:spMk id="4" creationId="{55B612B7-346D-4E52-8DE8-4AC9EA2C2874}"/>
          </ac:spMkLst>
        </pc:spChg>
      </pc:sldChg>
      <pc:sldChg chg="addSp delSp modSp add">
        <pc:chgData name="Caio Maqueise Alécio Pinheiro" userId="85c109d62247bb25" providerId="LiveId" clId="{8C507341-9A4B-4875-BE57-EE3CD345F9E6}" dt="2019-03-19T17:57:49.175" v="586" actId="478"/>
        <pc:sldMkLst>
          <pc:docMk/>
          <pc:sldMk cId="1530921998" sldId="399"/>
        </pc:sldMkLst>
        <pc:spChg chg="mod">
          <ac:chgData name="Caio Maqueise Alécio Pinheiro" userId="85c109d62247bb25" providerId="LiveId" clId="{8C507341-9A4B-4875-BE57-EE3CD345F9E6}" dt="2019-03-19T17:39:26.739" v="213" actId="20577"/>
          <ac:spMkLst>
            <pc:docMk/>
            <pc:sldMk cId="1530921998" sldId="399"/>
            <ac:spMk id="3" creationId="{E897C7D0-3D4A-425A-981E-544B207C2261}"/>
          </ac:spMkLst>
        </pc:spChg>
        <pc:spChg chg="del">
          <ac:chgData name="Caio Maqueise Alécio Pinheiro" userId="85c109d62247bb25" providerId="LiveId" clId="{8C507341-9A4B-4875-BE57-EE3CD345F9E6}" dt="2019-03-19T17:57:49.175" v="586" actId="478"/>
          <ac:spMkLst>
            <pc:docMk/>
            <pc:sldMk cId="1530921998" sldId="399"/>
            <ac:spMk id="4" creationId="{55B612B7-346D-4E52-8DE8-4AC9EA2C2874}"/>
          </ac:spMkLst>
        </pc:spChg>
        <pc:graphicFrameChg chg="add mod modGraphic">
          <ac:chgData name="Caio Maqueise Alécio Pinheiro" userId="85c109d62247bb25" providerId="LiveId" clId="{8C507341-9A4B-4875-BE57-EE3CD345F9E6}" dt="2019-03-19T17:57:46.785" v="585" actId="1076"/>
          <ac:graphicFrameMkLst>
            <pc:docMk/>
            <pc:sldMk cId="1530921998" sldId="399"/>
            <ac:graphicFrameMk id="5" creationId="{FCC13088-CC96-4AD9-B567-B6A397CD0323}"/>
          </ac:graphicFrameMkLst>
        </pc:graphicFrameChg>
      </pc:sldChg>
      <pc:sldChg chg="delSp modSp add">
        <pc:chgData name="Caio Maqueise Alécio Pinheiro" userId="85c109d62247bb25" providerId="LiveId" clId="{8C507341-9A4B-4875-BE57-EE3CD345F9E6}" dt="2019-03-19T17:49:14.701" v="373" actId="478"/>
        <pc:sldMkLst>
          <pc:docMk/>
          <pc:sldMk cId="1553237494" sldId="400"/>
        </pc:sldMkLst>
        <pc:spChg chg="mod">
          <ac:chgData name="Caio Maqueise Alécio Pinheiro" userId="85c109d62247bb25" providerId="LiveId" clId="{8C507341-9A4B-4875-BE57-EE3CD345F9E6}" dt="2019-03-19T17:44:13.786" v="234" actId="20577"/>
          <ac:spMkLst>
            <pc:docMk/>
            <pc:sldMk cId="1553237494" sldId="400"/>
            <ac:spMk id="2" creationId="{E39A0A1E-701F-4CF2-B8F0-F62E4E6CA5C6}"/>
          </ac:spMkLst>
        </pc:spChg>
        <pc:spChg chg="del">
          <ac:chgData name="Caio Maqueise Alécio Pinheiro" userId="85c109d62247bb25" providerId="LiveId" clId="{8C507341-9A4B-4875-BE57-EE3CD345F9E6}" dt="2019-03-19T17:49:14.701" v="373" actId="478"/>
          <ac:spMkLst>
            <pc:docMk/>
            <pc:sldMk cId="1553237494" sldId="400"/>
            <ac:spMk id="4" creationId="{5675EDB6-7EF2-4D9A-B102-D46B50A1822D}"/>
          </ac:spMkLst>
        </pc:spChg>
        <pc:graphicFrameChg chg="mod modGraphic">
          <ac:chgData name="Caio Maqueise Alécio Pinheiro" userId="85c109d62247bb25" providerId="LiveId" clId="{8C507341-9A4B-4875-BE57-EE3CD345F9E6}" dt="2019-03-19T17:46:05.693" v="320" actId="207"/>
          <ac:graphicFrameMkLst>
            <pc:docMk/>
            <pc:sldMk cId="1553237494" sldId="400"/>
            <ac:graphicFrameMk id="5" creationId="{68C55131-1C2A-4AC8-8454-C8909C9CF648}"/>
          </ac:graphicFrameMkLst>
        </pc:graphicFrameChg>
      </pc:sldChg>
      <pc:sldChg chg="modSp add ord">
        <pc:chgData name="Caio Maqueise Alécio Pinheiro" userId="85c109d62247bb25" providerId="LiveId" clId="{8C507341-9A4B-4875-BE57-EE3CD345F9E6}" dt="2019-03-19T17:53:42.872" v="416" actId="20577"/>
        <pc:sldMkLst>
          <pc:docMk/>
          <pc:sldMk cId="2283831563" sldId="401"/>
        </pc:sldMkLst>
        <pc:spChg chg="mod">
          <ac:chgData name="Caio Maqueise Alécio Pinheiro" userId="85c109d62247bb25" providerId="LiveId" clId="{8C507341-9A4B-4875-BE57-EE3CD345F9E6}" dt="2019-03-19T17:53:42.872" v="416" actId="20577"/>
          <ac:spMkLst>
            <pc:docMk/>
            <pc:sldMk cId="2283831563" sldId="401"/>
            <ac:spMk id="3" creationId="{B2FB2A79-5A20-40CA-B8A1-354CE6826965}"/>
          </ac:spMkLst>
        </pc:spChg>
      </pc:sldChg>
      <pc:sldChg chg="addSp delSp modSp add">
        <pc:chgData name="Caio Maqueise Alécio Pinheiro" userId="85c109d62247bb25" providerId="LiveId" clId="{8C507341-9A4B-4875-BE57-EE3CD345F9E6}" dt="2019-03-19T17:48:50.021" v="368" actId="27636"/>
        <pc:sldMkLst>
          <pc:docMk/>
          <pc:sldMk cId="84118952" sldId="402"/>
        </pc:sldMkLst>
        <pc:spChg chg="del">
          <ac:chgData name="Caio Maqueise Alécio Pinheiro" userId="85c109d62247bb25" providerId="LiveId" clId="{8C507341-9A4B-4875-BE57-EE3CD345F9E6}" dt="2019-03-19T17:48:06.777" v="355"/>
          <ac:spMkLst>
            <pc:docMk/>
            <pc:sldMk cId="84118952" sldId="402"/>
            <ac:spMk id="2" creationId="{F184614A-C5C9-4A66-B6BE-B974BC12BCAD}"/>
          </ac:spMkLst>
        </pc:spChg>
        <pc:spChg chg="del">
          <ac:chgData name="Caio Maqueise Alécio Pinheiro" userId="85c109d62247bb25" providerId="LiveId" clId="{8C507341-9A4B-4875-BE57-EE3CD345F9E6}" dt="2019-03-19T17:48:06.777" v="355"/>
          <ac:spMkLst>
            <pc:docMk/>
            <pc:sldMk cId="84118952" sldId="402"/>
            <ac:spMk id="3" creationId="{7B727A70-2A07-4EDF-9880-1D0818AEB637}"/>
          </ac:spMkLst>
        </pc:spChg>
        <pc:spChg chg="add mod">
          <ac:chgData name="Caio Maqueise Alécio Pinheiro" userId="85c109d62247bb25" providerId="LiveId" clId="{8C507341-9A4B-4875-BE57-EE3CD345F9E6}" dt="2019-03-19T17:48:09.815" v="361" actId="20577"/>
          <ac:spMkLst>
            <pc:docMk/>
            <pc:sldMk cId="84118952" sldId="402"/>
            <ac:spMk id="4" creationId="{86194ADE-067A-415D-8047-1895457759F0}"/>
          </ac:spMkLst>
        </pc:spChg>
        <pc:spChg chg="add mod">
          <ac:chgData name="Caio Maqueise Alécio Pinheiro" userId="85c109d62247bb25" providerId="LiveId" clId="{8C507341-9A4B-4875-BE57-EE3CD345F9E6}" dt="2019-03-19T17:48:50.021" v="368" actId="27636"/>
          <ac:spMkLst>
            <pc:docMk/>
            <pc:sldMk cId="84118952" sldId="402"/>
            <ac:spMk id="5" creationId="{D6F9EE7D-B508-46D6-9FF0-8FCA206DEC23}"/>
          </ac:spMkLst>
        </pc:spChg>
      </pc:sldChg>
      <pc:sldChg chg="modSp add">
        <pc:chgData name="Caio Maqueise Alécio Pinheiro" userId="85c109d62247bb25" providerId="LiveId" clId="{8C507341-9A4B-4875-BE57-EE3CD345F9E6}" dt="2019-03-19T17:52:38.225" v="408" actId="207"/>
        <pc:sldMkLst>
          <pc:docMk/>
          <pc:sldMk cId="756093940" sldId="403"/>
        </pc:sldMkLst>
        <pc:spChg chg="mod">
          <ac:chgData name="Caio Maqueise Alécio Pinheiro" userId="85c109d62247bb25" providerId="LiveId" clId="{8C507341-9A4B-4875-BE57-EE3CD345F9E6}" dt="2019-03-19T17:50:26.687" v="381" actId="20577"/>
          <ac:spMkLst>
            <pc:docMk/>
            <pc:sldMk cId="756093940" sldId="403"/>
            <ac:spMk id="2" creationId="{EEE99200-5BF0-44B3-90C8-88D25DDAD5CB}"/>
          </ac:spMkLst>
        </pc:spChg>
        <pc:graphicFrameChg chg="mod modGraphic">
          <ac:chgData name="Caio Maqueise Alécio Pinheiro" userId="85c109d62247bb25" providerId="LiveId" clId="{8C507341-9A4B-4875-BE57-EE3CD345F9E6}" dt="2019-03-19T17:52:38.225" v="408" actId="207"/>
          <ac:graphicFrameMkLst>
            <pc:docMk/>
            <pc:sldMk cId="756093940" sldId="403"/>
            <ac:graphicFrameMk id="5" creationId="{0F8B505A-B8D5-4836-82FC-918AF2A7070C}"/>
          </ac:graphicFrameMkLst>
        </pc:graphicFrameChg>
      </pc:sldChg>
      <pc:sldChg chg="add">
        <pc:chgData name="Caio Maqueise Alécio Pinheiro" userId="85c109d62247bb25" providerId="LiveId" clId="{8C507341-9A4B-4875-BE57-EE3CD345F9E6}" dt="2019-03-19T17:53:37.712" v="409"/>
        <pc:sldMkLst>
          <pc:docMk/>
          <pc:sldMk cId="3945515036" sldId="404"/>
        </pc:sldMkLst>
      </pc:sldChg>
      <pc:sldChg chg="addSp delSp modSp add">
        <pc:chgData name="Caio Maqueise Alécio Pinheiro" userId="85c109d62247bb25" providerId="LiveId" clId="{8C507341-9A4B-4875-BE57-EE3CD345F9E6}" dt="2019-03-19T17:54:01.113" v="429" actId="403"/>
        <pc:sldMkLst>
          <pc:docMk/>
          <pc:sldMk cId="2155417843" sldId="405"/>
        </pc:sldMkLst>
        <pc:spChg chg="del">
          <ac:chgData name="Caio Maqueise Alécio Pinheiro" userId="85c109d62247bb25" providerId="LiveId" clId="{8C507341-9A4B-4875-BE57-EE3CD345F9E6}" dt="2019-03-19T17:53:50.342" v="418"/>
          <ac:spMkLst>
            <pc:docMk/>
            <pc:sldMk cId="2155417843" sldId="405"/>
            <ac:spMk id="2" creationId="{7EBDF689-6990-4C2B-AFB1-EFD4FED3A18C}"/>
          </ac:spMkLst>
        </pc:spChg>
        <pc:spChg chg="del">
          <ac:chgData name="Caio Maqueise Alécio Pinheiro" userId="85c109d62247bb25" providerId="LiveId" clId="{8C507341-9A4B-4875-BE57-EE3CD345F9E6}" dt="2019-03-19T17:53:50.342" v="418"/>
          <ac:spMkLst>
            <pc:docMk/>
            <pc:sldMk cId="2155417843" sldId="405"/>
            <ac:spMk id="3" creationId="{E3199047-73C3-473E-9614-4420DA63B965}"/>
          </ac:spMkLst>
        </pc:spChg>
        <pc:spChg chg="add mod">
          <ac:chgData name="Caio Maqueise Alécio Pinheiro" userId="85c109d62247bb25" providerId="LiveId" clId="{8C507341-9A4B-4875-BE57-EE3CD345F9E6}" dt="2019-03-19T17:53:53.410" v="425" actId="20577"/>
          <ac:spMkLst>
            <pc:docMk/>
            <pc:sldMk cId="2155417843" sldId="405"/>
            <ac:spMk id="4" creationId="{FB4D2B7C-31C1-44C2-8041-886B4D427C1B}"/>
          </ac:spMkLst>
        </pc:spChg>
        <pc:spChg chg="add mod">
          <ac:chgData name="Caio Maqueise Alécio Pinheiro" userId="85c109d62247bb25" providerId="LiveId" clId="{8C507341-9A4B-4875-BE57-EE3CD345F9E6}" dt="2019-03-19T17:54:01.113" v="429" actId="403"/>
          <ac:spMkLst>
            <pc:docMk/>
            <pc:sldMk cId="2155417843" sldId="405"/>
            <ac:spMk id="5" creationId="{7837FA3A-CE58-498E-909A-7A28A444D97C}"/>
          </ac:spMkLst>
        </pc:spChg>
      </pc:sldChg>
      <pc:sldChg chg="addSp delSp modSp add">
        <pc:chgData name="Caio Maqueise Alécio Pinheiro" userId="85c109d62247bb25" providerId="LiveId" clId="{8C507341-9A4B-4875-BE57-EE3CD345F9E6}" dt="2019-03-19T17:57:09.875" v="584" actId="20577"/>
        <pc:sldMkLst>
          <pc:docMk/>
          <pc:sldMk cId="314400112" sldId="406"/>
        </pc:sldMkLst>
        <pc:spChg chg="mod">
          <ac:chgData name="Caio Maqueise Alécio Pinheiro" userId="85c109d62247bb25" providerId="LiveId" clId="{8C507341-9A4B-4875-BE57-EE3CD345F9E6}" dt="2019-03-19T17:54:23.139" v="437" actId="20577"/>
          <ac:spMkLst>
            <pc:docMk/>
            <pc:sldMk cId="314400112" sldId="406"/>
            <ac:spMk id="2" creationId="{036C64CB-884D-4FA5-9F41-58139F523A32}"/>
          </ac:spMkLst>
        </pc:spChg>
        <pc:graphicFrameChg chg="mod modGraphic">
          <ac:chgData name="Caio Maqueise Alécio Pinheiro" userId="85c109d62247bb25" providerId="LiveId" clId="{8C507341-9A4B-4875-BE57-EE3CD345F9E6}" dt="2019-03-19T17:57:09.875" v="584" actId="20577"/>
          <ac:graphicFrameMkLst>
            <pc:docMk/>
            <pc:sldMk cId="314400112" sldId="406"/>
            <ac:graphicFrameMk id="5" creationId="{D1FE758F-5AF7-4C2B-B84E-1628D7F760B4}"/>
          </ac:graphicFrameMkLst>
        </pc:graphicFrameChg>
        <pc:graphicFrameChg chg="add del mod modGraphic">
          <ac:chgData name="Caio Maqueise Alécio Pinheiro" userId="85c109d62247bb25" providerId="LiveId" clId="{8C507341-9A4B-4875-BE57-EE3CD345F9E6}" dt="2019-03-19T17:55:02.022" v="442" actId="478"/>
          <ac:graphicFrameMkLst>
            <pc:docMk/>
            <pc:sldMk cId="314400112" sldId="406"/>
            <ac:graphicFrameMk id="6" creationId="{4D323081-E8F1-4992-A319-AA663E399B03}"/>
          </ac:graphicFrameMkLst>
        </pc:graphicFrameChg>
        <pc:graphicFrameChg chg="add mod modGraphic">
          <ac:chgData name="Caio Maqueise Alécio Pinheiro" userId="85c109d62247bb25" providerId="LiveId" clId="{8C507341-9A4B-4875-BE57-EE3CD345F9E6}" dt="2019-03-19T17:56:59.308" v="575" actId="20577"/>
          <ac:graphicFrameMkLst>
            <pc:docMk/>
            <pc:sldMk cId="314400112" sldId="406"/>
            <ac:graphicFrameMk id="7" creationId="{04B58EF7-877A-4922-A9FA-593046308D0A}"/>
          </ac:graphicFrameMkLst>
        </pc:graphicFrameChg>
      </pc:sldChg>
      <pc:sldMasterChg chg="modSp modSldLayout">
        <pc:chgData name="Caio Maqueise Alécio Pinheiro" userId="85c109d62247bb25" providerId="LiveId" clId="{8C507341-9A4B-4875-BE57-EE3CD345F9E6}" dt="2019-03-19T17:27:21.812" v="0"/>
        <pc:sldMasterMkLst>
          <pc:docMk/>
          <pc:sldMasterMk cId="3036738942" sldId="2147483744"/>
        </pc:sldMasterMkLst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asterMk cId="3036738942" sldId="2147483744"/>
            <ac:spMk id="2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asterMk cId="3036738942" sldId="2147483744"/>
            <ac:spMk id="3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asterMk cId="3036738942" sldId="2147483744"/>
            <ac:spMk id="4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asterMk cId="3036738942" sldId="2147483744"/>
            <ac:spMk id="5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asterMk cId="3036738942" sldId="2147483744"/>
            <ac:spMk id="6" creationId="{00000000-0000-0000-0000-000000000000}"/>
          </ac:spMkLst>
        </pc:spChg>
        <pc:spChg chg="mod">
          <ac:chgData name="Caio Maqueise Alécio Pinheiro" userId="85c109d62247bb25" providerId="LiveId" clId="{8C507341-9A4B-4875-BE57-EE3CD345F9E6}" dt="2019-03-19T17:27:21.812" v="0"/>
          <ac:spMkLst>
            <pc:docMk/>
            <pc:sldMasterMk cId="3036738942" sldId="2147483744"/>
            <ac:spMk id="62" creationId="{00000000-0000-0000-0000-000000000000}"/>
          </ac:spMkLst>
        </pc:spChg>
        <pc:grpChg chg="mod">
          <ac:chgData name="Caio Maqueise Alécio Pinheiro" userId="85c109d62247bb25" providerId="LiveId" clId="{8C507341-9A4B-4875-BE57-EE3CD345F9E6}" dt="2019-03-19T17:27:21.812" v="0"/>
          <ac:grpSpMkLst>
            <pc:docMk/>
            <pc:sldMasterMk cId="3036738942" sldId="2147483744"/>
            <ac:grpSpMk id="36" creationId="{00000000-0000-0000-0000-000000000000}"/>
          </ac:grpSpMkLst>
        </pc:grpChg>
        <pc:grpChg chg="mod">
          <ac:chgData name="Caio Maqueise Alécio Pinheiro" userId="85c109d62247bb25" providerId="LiveId" clId="{8C507341-9A4B-4875-BE57-EE3CD345F9E6}" dt="2019-03-19T17:27:21.812" v="0"/>
          <ac:grpSpMkLst>
            <pc:docMk/>
            <pc:sldMasterMk cId="3036738942" sldId="2147483744"/>
            <ac:grpSpMk id="49" creationId="{00000000-0000-0000-0000-000000000000}"/>
          </ac:grpSpMkLst>
        </pc:grpChg>
        <pc:sldLayoutChg chg="modSp">
          <pc:chgData name="Caio Maqueise Alécio Pinheiro" userId="85c109d62247bb25" providerId="LiveId" clId="{8C507341-9A4B-4875-BE57-EE3CD345F9E6}" dt="2019-03-19T17:27:21.812" v="0"/>
          <pc:sldLayoutMkLst>
            <pc:docMk/>
            <pc:sldMasterMk cId="3036738942" sldId="2147483744"/>
            <pc:sldLayoutMk cId="321549598" sldId="2147483745"/>
          </pc:sldLayoutMkLst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321549598" sldId="2147483745"/>
              <ac:spMk id="2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321549598" sldId="2147483745"/>
              <ac:spMk id="3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321549598" sldId="2147483745"/>
              <ac:spMk id="6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321549598" sldId="2147483745"/>
              <ac:spMk id="9" creationId="{00000000-0000-0000-0000-000000000000}"/>
            </ac:spMkLst>
          </pc:spChg>
        </pc:sldLayoutChg>
        <pc:sldLayoutChg chg="modSp">
          <pc:chgData name="Caio Maqueise Alécio Pinheiro" userId="85c109d62247bb25" providerId="LiveId" clId="{8C507341-9A4B-4875-BE57-EE3CD345F9E6}" dt="2019-03-19T17:27:21.812" v="0"/>
          <pc:sldLayoutMkLst>
            <pc:docMk/>
            <pc:sldMasterMk cId="3036738942" sldId="2147483744"/>
            <pc:sldLayoutMk cId="1700055348" sldId="2147483746"/>
          </pc:sldLayoutMkLst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1700055348" sldId="2147483746"/>
              <ac:spMk id="2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1700055348" sldId="2147483746"/>
              <ac:spMk id="3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1700055348" sldId="2147483746"/>
              <ac:spMk id="10" creationId="{00000000-0000-0000-0000-000000000000}"/>
            </ac:spMkLst>
          </pc:spChg>
        </pc:sldLayoutChg>
        <pc:sldLayoutChg chg="modSp">
          <pc:chgData name="Caio Maqueise Alécio Pinheiro" userId="85c109d62247bb25" providerId="LiveId" clId="{8C507341-9A4B-4875-BE57-EE3CD345F9E6}" dt="2019-03-19T17:27:21.812" v="0"/>
          <pc:sldLayoutMkLst>
            <pc:docMk/>
            <pc:sldMasterMk cId="3036738942" sldId="2147483744"/>
            <pc:sldLayoutMk cId="3048091309" sldId="2147483747"/>
          </pc:sldLayoutMkLst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3048091309" sldId="2147483747"/>
              <ac:spMk id="2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3048091309" sldId="2147483747"/>
              <ac:spMk id="3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3048091309" sldId="2147483747"/>
              <ac:spMk id="6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3048091309" sldId="2147483747"/>
              <ac:spMk id="11" creationId="{00000000-0000-0000-0000-000000000000}"/>
            </ac:spMkLst>
          </pc:spChg>
        </pc:sldLayoutChg>
        <pc:sldLayoutChg chg="modSp">
          <pc:chgData name="Caio Maqueise Alécio Pinheiro" userId="85c109d62247bb25" providerId="LiveId" clId="{8C507341-9A4B-4875-BE57-EE3CD345F9E6}" dt="2019-03-19T17:27:21.812" v="0"/>
          <pc:sldLayoutMkLst>
            <pc:docMk/>
            <pc:sldMasterMk cId="3036738942" sldId="2147483744"/>
            <pc:sldLayoutMk cId="1183026290" sldId="2147483748"/>
          </pc:sldLayoutMkLst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1183026290" sldId="2147483748"/>
              <ac:spMk id="3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1183026290" sldId="2147483748"/>
              <ac:spMk id="4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1183026290" sldId="2147483748"/>
              <ac:spMk id="9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1183026290" sldId="2147483748"/>
              <ac:spMk id="10" creationId="{00000000-0000-0000-0000-000000000000}"/>
            </ac:spMkLst>
          </pc:spChg>
        </pc:sldLayoutChg>
        <pc:sldLayoutChg chg="modSp">
          <pc:chgData name="Caio Maqueise Alécio Pinheiro" userId="85c109d62247bb25" providerId="LiveId" clId="{8C507341-9A4B-4875-BE57-EE3CD345F9E6}" dt="2019-03-19T17:27:21.812" v="0"/>
          <pc:sldLayoutMkLst>
            <pc:docMk/>
            <pc:sldMasterMk cId="3036738942" sldId="2147483744"/>
            <pc:sldLayoutMk cId="1945127125" sldId="2147483749"/>
          </pc:sldLayoutMkLst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1945127125" sldId="2147483749"/>
              <ac:spMk id="3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1945127125" sldId="2147483749"/>
              <ac:spMk id="4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1945127125" sldId="2147483749"/>
              <ac:spMk id="5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1945127125" sldId="2147483749"/>
              <ac:spMk id="6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1945127125" sldId="2147483749"/>
              <ac:spMk id="11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1945127125" sldId="2147483749"/>
              <ac:spMk id="12" creationId="{00000000-0000-0000-0000-000000000000}"/>
            </ac:spMkLst>
          </pc:spChg>
        </pc:sldLayoutChg>
        <pc:sldLayoutChg chg="modSp">
          <pc:chgData name="Caio Maqueise Alécio Pinheiro" userId="85c109d62247bb25" providerId="LiveId" clId="{8C507341-9A4B-4875-BE57-EE3CD345F9E6}" dt="2019-03-19T17:27:21.812" v="0"/>
          <pc:sldLayoutMkLst>
            <pc:docMk/>
            <pc:sldMasterMk cId="3036738942" sldId="2147483744"/>
            <pc:sldLayoutMk cId="737299224" sldId="2147483750"/>
          </pc:sldLayoutMkLst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737299224" sldId="2147483750"/>
              <ac:spMk id="2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737299224" sldId="2147483750"/>
              <ac:spMk id="8" creationId="{00000000-0000-0000-0000-000000000000}"/>
            </ac:spMkLst>
          </pc:spChg>
        </pc:sldLayoutChg>
        <pc:sldLayoutChg chg="modSp">
          <pc:chgData name="Caio Maqueise Alécio Pinheiro" userId="85c109d62247bb25" providerId="LiveId" clId="{8C507341-9A4B-4875-BE57-EE3CD345F9E6}" dt="2019-03-19T17:27:21.812" v="0"/>
          <pc:sldLayoutMkLst>
            <pc:docMk/>
            <pc:sldMasterMk cId="3036738942" sldId="2147483744"/>
            <pc:sldLayoutMk cId="3568671180" sldId="2147483751"/>
          </pc:sldLayoutMkLst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3568671180" sldId="2147483751"/>
              <ac:spMk id="6" creationId="{00000000-0000-0000-0000-000000000000}"/>
            </ac:spMkLst>
          </pc:spChg>
        </pc:sldLayoutChg>
        <pc:sldLayoutChg chg="modSp">
          <pc:chgData name="Caio Maqueise Alécio Pinheiro" userId="85c109d62247bb25" providerId="LiveId" clId="{8C507341-9A4B-4875-BE57-EE3CD345F9E6}" dt="2019-03-19T17:27:21.812" v="0"/>
          <pc:sldLayoutMkLst>
            <pc:docMk/>
            <pc:sldMasterMk cId="3036738942" sldId="2147483744"/>
            <pc:sldLayoutMk cId="1334254240" sldId="2147483752"/>
          </pc:sldLayoutMkLst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1334254240" sldId="2147483752"/>
              <ac:spMk id="2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1334254240" sldId="2147483752"/>
              <ac:spMk id="3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1334254240" sldId="2147483752"/>
              <ac:spMk id="4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1334254240" sldId="2147483752"/>
              <ac:spMk id="10" creationId="{00000000-0000-0000-0000-000000000000}"/>
            </ac:spMkLst>
          </pc:spChg>
        </pc:sldLayoutChg>
        <pc:sldLayoutChg chg="modSp">
          <pc:chgData name="Caio Maqueise Alécio Pinheiro" userId="85c109d62247bb25" providerId="LiveId" clId="{8C507341-9A4B-4875-BE57-EE3CD345F9E6}" dt="2019-03-19T17:27:21.812" v="0"/>
          <pc:sldLayoutMkLst>
            <pc:docMk/>
            <pc:sldMasterMk cId="3036738942" sldId="2147483744"/>
            <pc:sldLayoutMk cId="2063273657" sldId="2147483753"/>
          </pc:sldLayoutMkLst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2063273657" sldId="2147483753"/>
              <ac:spMk id="2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2063273657" sldId="2147483753"/>
              <ac:spMk id="3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2063273657" sldId="2147483753"/>
              <ac:spMk id="4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2063273657" sldId="2147483753"/>
              <ac:spMk id="7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2063273657" sldId="2147483753"/>
              <ac:spMk id="10" creationId="{00000000-0000-0000-0000-000000000000}"/>
            </ac:spMkLst>
          </pc:spChg>
        </pc:sldLayoutChg>
        <pc:sldLayoutChg chg="modSp">
          <pc:chgData name="Caio Maqueise Alécio Pinheiro" userId="85c109d62247bb25" providerId="LiveId" clId="{8C507341-9A4B-4875-BE57-EE3CD345F9E6}" dt="2019-03-19T17:27:21.812" v="0"/>
          <pc:sldLayoutMkLst>
            <pc:docMk/>
            <pc:sldMasterMk cId="3036738942" sldId="2147483744"/>
            <pc:sldLayoutMk cId="1379071221" sldId="2147483754"/>
          </pc:sldLayoutMkLst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1379071221" sldId="2147483754"/>
              <ac:spMk id="2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1379071221" sldId="2147483754"/>
              <ac:spMk id="3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1379071221" sldId="2147483754"/>
              <ac:spMk id="6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1379071221" sldId="2147483754"/>
              <ac:spMk id="10" creationId="{00000000-0000-0000-0000-000000000000}"/>
            </ac:spMkLst>
          </pc:spChg>
        </pc:sldLayoutChg>
        <pc:sldLayoutChg chg="modSp">
          <pc:chgData name="Caio Maqueise Alécio Pinheiro" userId="85c109d62247bb25" providerId="LiveId" clId="{8C507341-9A4B-4875-BE57-EE3CD345F9E6}" dt="2019-03-19T17:27:21.812" v="0"/>
          <pc:sldLayoutMkLst>
            <pc:docMk/>
            <pc:sldMasterMk cId="3036738942" sldId="2147483744"/>
            <pc:sldLayoutMk cId="906920124" sldId="2147483755"/>
          </pc:sldLayoutMkLst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906920124" sldId="2147483755"/>
              <ac:spMk id="2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906920124" sldId="2147483755"/>
              <ac:spMk id="3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906920124" sldId="2147483755"/>
              <ac:spMk id="6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906920124" sldId="2147483755"/>
              <ac:spMk id="13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906920124" sldId="2147483755"/>
              <ac:spMk id="14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906920124" sldId="2147483755"/>
              <ac:spMk id="15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906920124" sldId="2147483755"/>
              <ac:spMk id="19" creationId="{00000000-0000-0000-0000-000000000000}"/>
            </ac:spMkLst>
          </pc:spChg>
        </pc:sldLayoutChg>
        <pc:sldLayoutChg chg="modSp">
          <pc:chgData name="Caio Maqueise Alécio Pinheiro" userId="85c109d62247bb25" providerId="LiveId" clId="{8C507341-9A4B-4875-BE57-EE3CD345F9E6}" dt="2019-03-19T17:27:21.812" v="0"/>
          <pc:sldLayoutMkLst>
            <pc:docMk/>
            <pc:sldMasterMk cId="3036738942" sldId="2147483744"/>
            <pc:sldLayoutMk cId="2013347034" sldId="2147483756"/>
          </pc:sldLayoutMkLst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2013347034" sldId="2147483756"/>
              <ac:spMk id="2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2013347034" sldId="2147483756"/>
              <ac:spMk id="4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2013347034" sldId="2147483756"/>
              <ac:spMk id="7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2013347034" sldId="2147483756"/>
              <ac:spMk id="11" creationId="{00000000-0000-0000-0000-000000000000}"/>
            </ac:spMkLst>
          </pc:spChg>
        </pc:sldLayoutChg>
        <pc:sldLayoutChg chg="modSp">
          <pc:chgData name="Caio Maqueise Alécio Pinheiro" userId="85c109d62247bb25" providerId="LiveId" clId="{8C507341-9A4B-4875-BE57-EE3CD345F9E6}" dt="2019-03-19T17:27:21.812" v="0"/>
          <pc:sldLayoutMkLst>
            <pc:docMk/>
            <pc:sldMasterMk cId="3036738942" sldId="2147483744"/>
            <pc:sldLayoutMk cId="2683890384" sldId="2147483757"/>
          </pc:sldLayoutMkLst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2683890384" sldId="2147483757"/>
              <ac:spMk id="4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2683890384" sldId="2147483757"/>
              <ac:spMk id="7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2683890384" sldId="2147483757"/>
              <ac:spMk id="11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2683890384" sldId="2147483757"/>
              <ac:spMk id="12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2683890384" sldId="2147483757"/>
              <ac:spMk id="13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2683890384" sldId="2147483757"/>
              <ac:spMk id="20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2683890384" sldId="2147483757"/>
              <ac:spMk id="21" creationId="{00000000-0000-0000-0000-000000000000}"/>
            </ac:spMkLst>
          </pc:spChg>
        </pc:sldLayoutChg>
        <pc:sldLayoutChg chg="modSp">
          <pc:chgData name="Caio Maqueise Alécio Pinheiro" userId="85c109d62247bb25" providerId="LiveId" clId="{8C507341-9A4B-4875-BE57-EE3CD345F9E6}" dt="2019-03-19T17:27:21.812" v="0"/>
          <pc:sldLayoutMkLst>
            <pc:docMk/>
            <pc:sldMasterMk cId="3036738942" sldId="2147483744"/>
            <pc:sldLayoutMk cId="2976904233" sldId="2147483758"/>
          </pc:sldLayoutMkLst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2976904233" sldId="2147483758"/>
              <ac:spMk id="2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2976904233" sldId="2147483758"/>
              <ac:spMk id="4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2976904233" sldId="2147483758"/>
              <ac:spMk id="7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2976904233" sldId="2147483758"/>
              <ac:spMk id="10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2976904233" sldId="2147483758"/>
              <ac:spMk id="21" creationId="{00000000-0000-0000-0000-000000000000}"/>
            </ac:spMkLst>
          </pc:spChg>
        </pc:sldLayoutChg>
        <pc:sldLayoutChg chg="modSp">
          <pc:chgData name="Caio Maqueise Alécio Pinheiro" userId="85c109d62247bb25" providerId="LiveId" clId="{8C507341-9A4B-4875-BE57-EE3CD345F9E6}" dt="2019-03-19T17:27:21.812" v="0"/>
          <pc:sldLayoutMkLst>
            <pc:docMk/>
            <pc:sldMasterMk cId="3036738942" sldId="2147483744"/>
            <pc:sldLayoutMk cId="1960839662" sldId="2147483759"/>
          </pc:sldLayoutMkLst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1960839662" sldId="2147483759"/>
              <ac:spMk id="10" creationId="{00000000-0000-0000-0000-000000000000}"/>
            </ac:spMkLst>
          </pc:spChg>
        </pc:sldLayoutChg>
        <pc:sldLayoutChg chg="modSp">
          <pc:chgData name="Caio Maqueise Alécio Pinheiro" userId="85c109d62247bb25" providerId="LiveId" clId="{8C507341-9A4B-4875-BE57-EE3CD345F9E6}" dt="2019-03-19T17:27:21.812" v="0"/>
          <pc:sldLayoutMkLst>
            <pc:docMk/>
            <pc:sldMasterMk cId="3036738942" sldId="2147483744"/>
            <pc:sldLayoutMk cId="389672447" sldId="2147483760"/>
          </pc:sldLayoutMkLst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389672447" sldId="2147483760"/>
              <ac:spMk id="2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389672447" sldId="2147483760"/>
              <ac:spMk id="3" creationId="{00000000-0000-0000-0000-000000000000}"/>
            </ac:spMkLst>
          </pc:spChg>
          <pc:spChg chg="mod">
            <ac:chgData name="Caio Maqueise Alécio Pinheiro" userId="85c109d62247bb25" providerId="LiveId" clId="{8C507341-9A4B-4875-BE57-EE3CD345F9E6}" dt="2019-03-19T17:27:21.812" v="0"/>
            <ac:spMkLst>
              <pc:docMk/>
              <pc:sldMasterMk cId="3036738942" sldId="2147483744"/>
              <pc:sldLayoutMk cId="389672447" sldId="2147483760"/>
              <ac:spMk id="10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F1451-27F9-4741-A68C-C0A2B9EB32A4}" type="datetimeFigureOut">
              <a:rPr lang="pt-BR" smtClean="0"/>
              <a:pPr/>
              <a:t>23/02/2020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A161E-52B2-40D1-9589-E2F120929C2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02667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AE286-E5E7-4B55-A3E3-2B1B00FE2E19}" type="datetimeFigureOut">
              <a:rPr lang="pt-BR" smtClean="0"/>
              <a:pPr/>
              <a:t>23/02/2020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8926A-1903-4020-BA0E-EDF92DCF49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34974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D8926A-1903-4020-BA0E-EDF92DCF49D0}" type="slidenum">
              <a:rPr lang="pt-BR" smtClean="0"/>
              <a:pPr/>
              <a:t>1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5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D8926A-1903-4020-BA0E-EDF92DCF49D0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14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40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7629" y="3956279"/>
            <a:ext cx="6624084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5BC174-ADD3-48CE-9278-4F4D122927BE}" type="datetime1">
              <a:rPr lang="pt-BR" smtClean="0"/>
              <a:pPr/>
              <a:t>23/02/2020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F60E77E-AD6A-4EDA-814F-D16CC378172C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64371" y="661058"/>
            <a:ext cx="10662604" cy="5433082"/>
            <a:chOff x="764371" y="661058"/>
            <a:chExt cx="10662604" cy="5433082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0306">
                    <a:shade val="30000"/>
                    <a:satMod val="115000"/>
                  </a:srgbClr>
                </a:gs>
                <a:gs pos="50000">
                  <a:srgbClr val="EB0306">
                    <a:shade val="67500"/>
                    <a:satMod val="115000"/>
                  </a:srgbClr>
                </a:gs>
                <a:gs pos="100000">
                  <a:srgbClr val="EB0306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6"/>
            <p:cNvSpPr/>
            <p:nvPr/>
          </p:nvSpPr>
          <p:spPr bwMode="auto">
            <a:xfrm flipH="1" flipV="1">
              <a:off x="764371" y="661058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9A20">
                    <a:shade val="30000"/>
                    <a:satMod val="115000"/>
                  </a:srgbClr>
                </a:gs>
                <a:gs pos="50000">
                  <a:srgbClr val="009A20">
                    <a:shade val="67500"/>
                    <a:satMod val="115000"/>
                  </a:srgbClr>
                </a:gs>
                <a:gs pos="100000">
                  <a:srgbClr val="009A2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49E99837-71BC-4C1F-A8B0-FBBC272CBCD1}"/>
              </a:ext>
            </a:extLst>
          </p:cNvPr>
          <p:cNvSpPr/>
          <p:nvPr/>
        </p:nvSpPr>
        <p:spPr>
          <a:xfrm>
            <a:off x="3091228" y="5305270"/>
            <a:ext cx="45719" cy="8916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pessoa, mantendo, branco, foto&#10;&#10;Descrição gerada automaticamente">
            <a:extLst>
              <a:ext uri="{FF2B5EF4-FFF2-40B4-BE49-F238E27FC236}">
                <a16:creationId xmlns:a16="http://schemas.microsoft.com/office/drawing/2014/main" id="{139FBDC3-34DD-49CD-8C03-0B7F29ED7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352" y="4946265"/>
            <a:ext cx="1507121" cy="150712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5D203F3-BD32-46DD-82D8-8DC8A10B6ABE}"/>
              </a:ext>
            </a:extLst>
          </p:cNvPr>
          <p:cNvSpPr txBox="1"/>
          <p:nvPr/>
        </p:nvSpPr>
        <p:spPr>
          <a:xfrm>
            <a:off x="3344456" y="5119613"/>
            <a:ext cx="4382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caio.pinheiro</a:t>
            </a:r>
            <a:r>
              <a:rPr lang="pt-BR" sz="2400" dirty="0">
                <a:solidFill>
                  <a:schemeClr val="tx1"/>
                </a:solidFill>
              </a:rPr>
              <a:t>@</a:t>
            </a:r>
            <a:r>
              <a:rPr lang="pt-BR" sz="2400" dirty="0">
                <a:solidFill>
                  <a:schemeClr val="tx1"/>
                </a:solidFill>
                <a:latin typeface="+mj-lt"/>
              </a:rPr>
              <a:t>ifms.edu.br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980EFDA-43C7-455A-A187-C3CE76966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230" y="5584718"/>
            <a:ext cx="2233413" cy="6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81699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B0BAE5-7ED2-4FFA-82C6-CE940AA1DDA0}" type="datetime1">
              <a:rPr lang="pt-BR" smtClean="0"/>
              <a:pPr/>
              <a:t>23/02/2020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Caio Maqueise Alécio Pinheiro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60E77E-AD6A-4EDA-814F-D16CC378172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39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174-ADD3-48CE-9278-4F4D122927BE}" type="datetime1">
              <a:rPr lang="pt-BR" smtClean="0"/>
              <a:pPr/>
              <a:t>23/02/2020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Caio Maqueise Alécio Pinheiro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E77E-AD6A-4EDA-814F-D16CC378172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12791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174-ADD3-48CE-9278-4F4D122927BE}" type="datetime1">
              <a:rPr lang="pt-BR" smtClean="0"/>
              <a:pPr/>
              <a:t>23/02/2020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Caio Maqueise Alécio Pinheiro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E77E-AD6A-4EDA-814F-D16CC378172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170000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71375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4000" cap="all" baseline="0">
                <a:solidFill>
                  <a:schemeClr val="tx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7629" y="3956279"/>
            <a:ext cx="6624084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2D69DC-561E-454C-A2D3-B3044656A5AF}" type="datetimeFigureOut">
              <a:rPr lang="pt-BR" smtClean="0"/>
              <a:t>23/02/2020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2A1E608-50CC-4525-91C4-CF92D125408E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64371" y="661058"/>
            <a:ext cx="10662604" cy="5433082"/>
            <a:chOff x="764371" y="661058"/>
            <a:chExt cx="10662604" cy="5433082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B0306">
                    <a:shade val="30000"/>
                    <a:satMod val="115000"/>
                  </a:srgbClr>
                </a:gs>
                <a:gs pos="50000">
                  <a:srgbClr val="EB0306">
                    <a:shade val="67500"/>
                    <a:satMod val="115000"/>
                  </a:srgbClr>
                </a:gs>
                <a:gs pos="100000">
                  <a:srgbClr val="EB0306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6"/>
            <p:cNvSpPr/>
            <p:nvPr/>
          </p:nvSpPr>
          <p:spPr bwMode="auto">
            <a:xfrm flipH="1" flipV="1">
              <a:off x="764371" y="661058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9A20">
                    <a:shade val="30000"/>
                    <a:satMod val="115000"/>
                  </a:srgbClr>
                </a:gs>
                <a:gs pos="50000">
                  <a:srgbClr val="009A20">
                    <a:shade val="67500"/>
                    <a:satMod val="115000"/>
                  </a:srgbClr>
                </a:gs>
                <a:gs pos="100000">
                  <a:srgbClr val="009A2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07E4D280-DE58-4DBE-959F-53717A4153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68685" y="404615"/>
            <a:ext cx="3482450" cy="95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6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D69DC-561E-454C-A2D3-B3044656A5AF}" type="datetimeFigureOut">
              <a:rPr lang="pt-BR" smtClean="0"/>
              <a:t>23/02/2020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Caio Maqueise Alécio Pinheiro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E77E-AD6A-4EDA-814F-D16CC378172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8215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3FA9-0354-4506-9784-3BF23855BEF4}" type="datetime1">
              <a:rPr lang="pt-BR" smtClean="0"/>
              <a:pPr/>
              <a:t>23/02/2020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Caio Maqueise Alécio Pinheiro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E77E-AD6A-4EDA-814F-D16CC378172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52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95575-1B8C-4F2B-9D39-29BD64B458D0}" type="datetime1">
              <a:rPr lang="pt-BR" smtClean="0"/>
              <a:pPr/>
              <a:t>23/02/2020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Caio Maqueise Alécio Pinheiro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E77E-AD6A-4EDA-814F-D16CC378172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6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174-ADD3-48CE-9278-4F4D122927BE}" type="datetime1">
              <a:rPr lang="pt-BR" smtClean="0"/>
              <a:pPr/>
              <a:t>23/02/2020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Caio Maqueise Alécio Pinheiro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E77E-AD6A-4EDA-814F-D16CC378172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201915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BC174-ADD3-48CE-9278-4F4D122927BE}" type="datetime1">
              <a:rPr lang="pt-BR" smtClean="0"/>
              <a:pPr/>
              <a:t>23/02/2020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Caio Maqueise Alécio Pinheiro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E77E-AD6A-4EDA-814F-D16CC378172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841142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A0D294-C961-4DD8-98AD-3BA213F3F932}" type="datetime1">
              <a:rPr lang="pt-BR" smtClean="0"/>
              <a:pPr/>
              <a:t>23/02/2020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Caio Maqueise Alécio Pinheiro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60E77E-AD6A-4EDA-814F-D16CC378172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308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4795284" cy="68576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3200">
                <a:solidFill>
                  <a:srgbClr val="009A2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2D69DC-561E-454C-A2D3-B3044656A5AF}" type="datetimeFigureOut">
              <a:rPr lang="pt-BR" smtClean="0"/>
              <a:t>23/02/2020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Caio Maqueise Alécio Pinheiro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60E77E-AD6A-4EDA-814F-D16CC378172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4791171" y="-4190"/>
            <a:ext cx="228600" cy="6858000"/>
          </a:xfrm>
          <a:prstGeom prst="rect">
            <a:avLst/>
          </a:prstGeom>
          <a:gradFill flip="none" rotWithShape="1">
            <a:gsLst>
              <a:gs pos="0">
                <a:srgbClr val="009A20">
                  <a:shade val="30000"/>
                  <a:satMod val="115000"/>
                </a:srgbClr>
              </a:gs>
              <a:gs pos="50000">
                <a:srgbClr val="009A20">
                  <a:shade val="67500"/>
                  <a:satMod val="115000"/>
                </a:srgbClr>
              </a:gs>
              <a:gs pos="100000">
                <a:srgbClr val="009A2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0656218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462516"/>
            <a:ext cx="9601200" cy="8133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552353"/>
            <a:ext cx="9601200" cy="4688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62D69DC-561E-454C-A2D3-B3044656A5AF}" type="datetimeFigureOut">
              <a:rPr lang="pt-BR" smtClean="0"/>
              <a:t>23/02/2020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Caio Maqueise Alécio Pinheiro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F60E77E-AD6A-4EDA-814F-D16CC378172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gradFill flip="none" rotWithShape="1">
            <a:gsLst>
              <a:gs pos="0">
                <a:srgbClr val="009A20">
                  <a:shade val="30000"/>
                  <a:satMod val="115000"/>
                </a:srgbClr>
              </a:gs>
              <a:gs pos="50000">
                <a:srgbClr val="009A20">
                  <a:shade val="67500"/>
                  <a:satMod val="115000"/>
                </a:srgbClr>
              </a:gs>
              <a:gs pos="100000">
                <a:srgbClr val="009A2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1921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803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3EFC342-909F-4146-AA93-3FDA1535B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DESENVOLVIMENTO FRONT END 1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3B4C5252-D51B-4219-BB14-0249A3897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Curso Técnico em Informática para Internet</a:t>
            </a:r>
          </a:p>
        </p:txBody>
      </p:sp>
    </p:spTree>
    <p:extLst>
      <p:ext uri="{BB962C8B-B14F-4D97-AF65-F5344CB8AC3E}">
        <p14:creationId xmlns:p14="http://schemas.microsoft.com/office/powerpoint/2010/main" val="150331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897ED-DA7A-4EAE-BC4A-3D6E7BAC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97C7D0-3D4A-425A-981E-544B207C2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51" y="1399622"/>
            <a:ext cx="10889287" cy="4909338"/>
          </a:xfrm>
        </p:spPr>
        <p:txBody>
          <a:bodyPr>
            <a:normAutofit/>
          </a:bodyPr>
          <a:lstStyle/>
          <a:p>
            <a:pPr fontAlgn="base"/>
            <a:r>
              <a:rPr lang="pt-BR" sz="2400" dirty="0"/>
              <a:t>existem diversas formas de se inserir uma imagem em uma página HTML;</a:t>
            </a:r>
          </a:p>
          <a:p>
            <a:pPr fontAlgn="base"/>
            <a:r>
              <a:rPr lang="pt-BR" sz="2400" dirty="0"/>
              <a:t>em conjunto com CSS temos diversas opções de como inserir, posicionar e ajustar imagens;</a:t>
            </a:r>
          </a:p>
          <a:p>
            <a:pPr fontAlgn="base"/>
            <a:r>
              <a:rPr lang="pt-BR" sz="2400" dirty="0"/>
              <a:t>mas, utilizando puramente HTML, precisamos da </a:t>
            </a:r>
            <a:r>
              <a:rPr lang="pt-BR" sz="2400" dirty="0" err="1"/>
              <a:t>tag</a:t>
            </a:r>
            <a:r>
              <a:rPr lang="pt-BR" sz="2400" dirty="0"/>
              <a:t> </a:t>
            </a:r>
            <a:r>
              <a:rPr lang="pt-BR" sz="2400" b="1" i="1" dirty="0"/>
              <a:t>&lt;</a:t>
            </a:r>
            <a:r>
              <a:rPr lang="pt-BR" sz="2400" b="1" i="1" dirty="0" err="1"/>
              <a:t>img</a:t>
            </a:r>
            <a:r>
              <a:rPr lang="pt-BR" sz="2400" b="1" i="1" dirty="0"/>
              <a:t>/&gt;</a:t>
            </a:r>
            <a:endParaRPr lang="pt-BR" sz="2400" dirty="0"/>
          </a:p>
          <a:p>
            <a:pPr fontAlgn="base"/>
            <a:r>
              <a:rPr lang="pt-BR" sz="2400" dirty="0"/>
              <a:t>essa </a:t>
            </a:r>
            <a:r>
              <a:rPr lang="pt-BR" sz="2400" dirty="0" err="1"/>
              <a:t>tag</a:t>
            </a:r>
            <a:r>
              <a:rPr lang="pt-BR" sz="2400" dirty="0"/>
              <a:t> não possui nenhum conteúdo, apenas atributos;</a:t>
            </a:r>
          </a:p>
          <a:p>
            <a:pPr fontAlgn="base"/>
            <a:r>
              <a:rPr lang="pt-BR" sz="2400" dirty="0"/>
              <a:t>o atributo </a:t>
            </a:r>
            <a:r>
              <a:rPr lang="pt-BR" sz="2400" b="1" i="1" dirty="0" err="1"/>
              <a:t>src</a:t>
            </a:r>
            <a:r>
              <a:rPr lang="pt-BR" sz="2400" b="1" i="1" dirty="0"/>
              <a:t> </a:t>
            </a:r>
            <a:r>
              <a:rPr lang="pt-BR" sz="2400" dirty="0"/>
              <a:t>determina a localização da imagem em seu projeto;</a:t>
            </a:r>
          </a:p>
          <a:p>
            <a:pPr fontAlgn="base"/>
            <a:r>
              <a:rPr lang="pt-BR" sz="2400" dirty="0"/>
              <a:t>o atributo </a:t>
            </a:r>
            <a:r>
              <a:rPr lang="pt-BR" sz="2400" b="1" i="1" dirty="0" err="1"/>
              <a:t>alt</a:t>
            </a:r>
            <a:r>
              <a:rPr lang="pt-BR" sz="2400" b="1" i="1" dirty="0"/>
              <a:t> </a:t>
            </a:r>
            <a:r>
              <a:rPr lang="pt-BR" sz="2400" dirty="0"/>
              <a:t>(opcional) fornece uma descrição alternativa, caso o elemento não possa ser carregado;</a:t>
            </a:r>
          </a:p>
          <a:p>
            <a:pPr lvl="1" fontAlgn="base"/>
            <a:r>
              <a:rPr lang="pt-BR" sz="2000" dirty="0"/>
              <a:t>também utilizado como apoio a acessibilidade;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0751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A0A1E-701F-4CF2-B8F0-F62E4E6C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Imagens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68C55131-1C2A-4AC8-8454-C8909C9CF6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504926"/>
              </p:ext>
            </p:extLst>
          </p:nvPr>
        </p:nvGraphicFramePr>
        <p:xfrm>
          <a:off x="651668" y="3167062"/>
          <a:ext cx="10888663" cy="518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88663">
                  <a:extLst>
                    <a:ext uri="{9D8B030D-6E8A-4147-A177-3AD203B41FA5}">
                      <a16:colId xmlns:a16="http://schemas.microsoft.com/office/drawing/2014/main" val="3989313413"/>
                    </a:ext>
                  </a:extLst>
                </a:gridCol>
              </a:tblGrid>
              <a:tr h="477962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&lt;</a:t>
                      </a:r>
                      <a:r>
                        <a:rPr lang="pt-BR" sz="2800" dirty="0" err="1"/>
                        <a:t>img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 err="1">
                          <a:solidFill>
                            <a:srgbClr val="FF0000"/>
                          </a:solidFill>
                        </a:rPr>
                        <a:t>src</a:t>
                      </a:r>
                      <a:r>
                        <a:rPr lang="pt-BR" sz="2800" dirty="0"/>
                        <a:t>=“figura.jpg” </a:t>
                      </a:r>
                      <a:r>
                        <a:rPr lang="pt-BR" sz="2800" dirty="0" err="1">
                          <a:solidFill>
                            <a:srgbClr val="FF0000"/>
                          </a:solidFill>
                        </a:rPr>
                        <a:t>alt</a:t>
                      </a:r>
                      <a:r>
                        <a:rPr lang="pt-BR" sz="2800" dirty="0"/>
                        <a:t>=“descrição textual da imagem”/&gt;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05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237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Imagens</a:t>
            </a:r>
            <a:endParaRPr lang="pt-BR" sz="2800" b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38282" y="1643050"/>
            <a:ext cx="8715436" cy="471490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3000" b="1" dirty="0"/>
              <a:t> </a:t>
            </a:r>
            <a:r>
              <a:rPr lang="pt-BR" sz="3000" dirty="0"/>
              <a:t>		</a:t>
            </a:r>
          </a:p>
          <a:p>
            <a:pPr algn="just">
              <a:buNone/>
            </a:pPr>
            <a:r>
              <a:rPr lang="pt-BR" sz="3000" b="1" dirty="0"/>
              <a:t>	</a:t>
            </a:r>
          </a:p>
        </p:txBody>
      </p:sp>
      <p:pic>
        <p:nvPicPr>
          <p:cNvPr id="9" name="Imagem 8" descr="fer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95736" y="1714488"/>
            <a:ext cx="3810026" cy="2857520"/>
          </a:xfrm>
          <a:prstGeom prst="rect">
            <a:avLst/>
          </a:prstGeom>
        </p:spPr>
      </p:pic>
      <p:pic>
        <p:nvPicPr>
          <p:cNvPr id="12" name="Imagem 11" descr="Capturar.PNG"/>
          <p:cNvPicPr>
            <a:picLocks noChangeAspect="1"/>
          </p:cNvPicPr>
          <p:nvPr/>
        </p:nvPicPr>
        <p:blipFill>
          <a:blip r:embed="rId4"/>
          <a:srcRect r="5068"/>
          <a:stretch>
            <a:fillRect/>
          </a:stretch>
        </p:blipFill>
        <p:spPr>
          <a:xfrm>
            <a:off x="1738282" y="4857761"/>
            <a:ext cx="8929718" cy="409613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7096132" y="2143116"/>
            <a:ext cx="1304124" cy="3571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Fera</a:t>
            </a:r>
          </a:p>
        </p:txBody>
      </p:sp>
      <p:cxnSp>
        <p:nvCxnSpPr>
          <p:cNvPr id="20" name="Conector de seta reta 19"/>
          <p:cNvCxnSpPr>
            <a:endCxn id="14" idx="2"/>
          </p:cNvCxnSpPr>
          <p:nvPr/>
        </p:nvCxnSpPr>
        <p:spPr>
          <a:xfrm flipH="1" flipV="1">
            <a:off x="7748194" y="2500306"/>
            <a:ext cx="2134022" cy="24288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endCxn id="9" idx="1"/>
          </p:cNvCxnSpPr>
          <p:nvPr/>
        </p:nvCxnSpPr>
        <p:spPr>
          <a:xfrm rot="5400000" flipH="1" flipV="1">
            <a:off x="2631257" y="3464719"/>
            <a:ext cx="1785950" cy="1143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897ED-DA7A-4EAE-BC4A-3D6E7BAC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97C7D0-3D4A-425A-981E-544B207C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CC13088-CC96-4AD9-B567-B6A397CD0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11834"/>
              </p:ext>
            </p:extLst>
          </p:nvPr>
        </p:nvGraphicFramePr>
        <p:xfrm>
          <a:off x="2279576" y="285293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85536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EXEMPLOS DE IMAGENS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59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&lt;</a:t>
                      </a:r>
                      <a:r>
                        <a:rPr lang="pt-BR" dirty="0" err="1"/>
                        <a:t>img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src</a:t>
                      </a:r>
                      <a:r>
                        <a:rPr lang="pt-BR" dirty="0"/>
                        <a:t>="</a:t>
                      </a:r>
                      <a:r>
                        <a:rPr lang="pt-BR" b="1" dirty="0"/>
                        <a:t>dado.png</a:t>
                      </a:r>
                      <a:r>
                        <a:rPr lang="pt-BR" dirty="0"/>
                        <a:t>" </a:t>
                      </a:r>
                      <a:r>
                        <a:rPr lang="pt-BR" dirty="0" err="1"/>
                        <a:t>alt</a:t>
                      </a:r>
                      <a:r>
                        <a:rPr lang="pt-BR" dirty="0"/>
                        <a:t>="Um dado de seis lados."/&gt;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14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&lt;</a:t>
                      </a:r>
                      <a:r>
                        <a:rPr lang="pt-BR" dirty="0" err="1"/>
                        <a:t>img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src</a:t>
                      </a:r>
                      <a:r>
                        <a:rPr lang="pt-BR" dirty="0"/>
                        <a:t>="</a:t>
                      </a:r>
                      <a:r>
                        <a:rPr lang="pt-BR" b="1" dirty="0"/>
                        <a:t>/</a:t>
                      </a:r>
                      <a:r>
                        <a:rPr lang="pt-BR" b="1" dirty="0" err="1"/>
                        <a:t>users</a:t>
                      </a:r>
                      <a:r>
                        <a:rPr lang="pt-BR" b="1" dirty="0"/>
                        <a:t>/web/dado.png</a:t>
                      </a:r>
                      <a:r>
                        <a:rPr lang="pt-BR" dirty="0"/>
                        <a:t>" </a:t>
                      </a:r>
                      <a:r>
                        <a:rPr lang="pt-BR" dirty="0" err="1"/>
                        <a:t>alt</a:t>
                      </a:r>
                      <a:r>
                        <a:rPr lang="pt-BR" dirty="0"/>
                        <a:t>="Um dado de seis lados."/&gt;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&lt;</a:t>
                      </a:r>
                      <a:r>
                        <a:rPr lang="pt-BR" dirty="0" err="1"/>
                        <a:t>img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src</a:t>
                      </a:r>
                      <a:r>
                        <a:rPr lang="pt-BR" dirty="0"/>
                        <a:t>="</a:t>
                      </a:r>
                      <a:r>
                        <a:rPr lang="pt-BR" b="1" dirty="0"/>
                        <a:t>http://test.com/dado.png</a:t>
                      </a:r>
                      <a:r>
                        <a:rPr lang="pt-BR" dirty="0"/>
                        <a:t>"/&gt;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68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92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E41C8-5D2C-481F-8E4D-6977F061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757C12-B0CD-4EFF-BE94-50E47A96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000" dirty="0" err="1"/>
              <a:t>Duckett</a:t>
            </a:r>
            <a:r>
              <a:rPr lang="pt-BR" sz="2000" dirty="0"/>
              <a:t>, JON. </a:t>
            </a:r>
            <a:r>
              <a:rPr lang="pt-BR" sz="2000" b="1" dirty="0"/>
              <a:t>HTML e CSS – Projete e Construa Websites. </a:t>
            </a:r>
            <a:r>
              <a:rPr lang="pt-BR" sz="2000" dirty="0"/>
              <a:t>John </a:t>
            </a:r>
            <a:r>
              <a:rPr lang="pt-BR" sz="2000" dirty="0" err="1"/>
              <a:t>Wiley</a:t>
            </a:r>
            <a:r>
              <a:rPr lang="pt-BR" sz="2000" dirty="0"/>
              <a:t> &amp; Sons, 2011.</a:t>
            </a:r>
          </a:p>
          <a:p>
            <a:pPr marL="0" indent="0">
              <a:buNone/>
            </a:pPr>
            <a:r>
              <a:rPr lang="pt-BR" sz="2000" dirty="0"/>
              <a:t>SILVA, Maurício </a:t>
            </a:r>
            <a:r>
              <a:rPr lang="pt-BR" sz="2000" dirty="0" err="1"/>
              <a:t>Samy</a:t>
            </a:r>
            <a:r>
              <a:rPr lang="pt-BR" sz="2000" dirty="0"/>
              <a:t>. </a:t>
            </a:r>
            <a:r>
              <a:rPr lang="pt-BR" sz="2000" b="1" dirty="0"/>
              <a:t>HTML 5: a linguagem de marcação que revolucionou a web</a:t>
            </a:r>
            <a:r>
              <a:rPr lang="pt-BR" sz="2000" dirty="0"/>
              <a:t>. São Paulo: </a:t>
            </a:r>
            <a:r>
              <a:rPr lang="pt-BR" sz="2000" dirty="0" err="1"/>
              <a:t>Novatec</a:t>
            </a:r>
            <a:r>
              <a:rPr lang="pt-BR" sz="2000" dirty="0"/>
              <a:t>, </a:t>
            </a:r>
            <a:r>
              <a:rPr lang="pt-BR" sz="2000"/>
              <a:t>2011.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5390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7FB52-D953-4910-B95B-AD779A739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HTML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FB2A79-5A20-40CA-B8A1-354CE68269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8C7CD89-1A1F-46ED-B0F4-1CE283760110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7088051-EE41-4607-81E0-5BD9A67E3987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DD9FF84-26F8-479D-BA4F-F838DB14462D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8383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B4D2B7C-31C1-44C2-8041-886B4D42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Listas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837FA3A-CE58-498E-909A-7A28A444D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sz="2800" dirty="0"/>
              <a:t>elementos de listas são amplamente utilizados em conjunto com CSS para criação de menus, por exemplo;</a:t>
            </a:r>
          </a:p>
          <a:p>
            <a:pPr fontAlgn="base"/>
            <a:r>
              <a:rPr lang="pt-BR" sz="2800" dirty="0"/>
              <a:t>as listas podem ser de 2 tipos: ordenadas </a:t>
            </a:r>
            <a:r>
              <a:rPr lang="pt-BR" sz="2800" b="1" i="1" dirty="0"/>
              <a:t>&lt;</a:t>
            </a:r>
            <a:r>
              <a:rPr lang="pt-BR" sz="2800" b="1" i="1" dirty="0" err="1"/>
              <a:t>ol</a:t>
            </a:r>
            <a:r>
              <a:rPr lang="pt-BR" sz="2800" b="1" i="1" dirty="0"/>
              <a:t>&gt;&lt;/</a:t>
            </a:r>
            <a:r>
              <a:rPr lang="pt-BR" sz="2800" b="1" i="1" dirty="0" err="1"/>
              <a:t>ol</a:t>
            </a:r>
            <a:r>
              <a:rPr lang="pt-BR" sz="2800" b="1" i="1" dirty="0"/>
              <a:t>&gt;</a:t>
            </a:r>
            <a:r>
              <a:rPr lang="pt-BR" sz="2800" dirty="0"/>
              <a:t> e não ordenada </a:t>
            </a:r>
            <a:r>
              <a:rPr lang="pt-BR" sz="2800" b="1" i="1" dirty="0"/>
              <a:t>&lt;</a:t>
            </a:r>
            <a:r>
              <a:rPr lang="pt-BR" sz="2800" b="1" i="1" dirty="0" err="1"/>
              <a:t>ul</a:t>
            </a:r>
            <a:r>
              <a:rPr lang="pt-BR" sz="2800" b="1" i="1" dirty="0"/>
              <a:t>&gt;&lt;/</a:t>
            </a:r>
            <a:r>
              <a:rPr lang="pt-BR" sz="2800" b="1" i="1" dirty="0" err="1"/>
              <a:t>ul</a:t>
            </a:r>
            <a:r>
              <a:rPr lang="pt-BR" sz="2800" b="1" i="1" dirty="0"/>
              <a:t>&gt;</a:t>
            </a:r>
            <a:endParaRPr lang="pt-BR" sz="2800" dirty="0"/>
          </a:p>
          <a:p>
            <a:pPr fontAlgn="base"/>
            <a:r>
              <a:rPr lang="pt-BR" sz="2800" dirty="0"/>
              <a:t>dentro das listas, cada elemento é declarado com a </a:t>
            </a:r>
            <a:r>
              <a:rPr lang="pt-BR" sz="2800" dirty="0" err="1"/>
              <a:t>tag</a:t>
            </a:r>
            <a:r>
              <a:rPr lang="pt-BR" sz="2800" dirty="0"/>
              <a:t> </a:t>
            </a:r>
            <a:r>
              <a:rPr lang="pt-BR" sz="2800" b="1" i="1" dirty="0"/>
              <a:t>&lt;li&gt;&lt;/li&gt;</a:t>
            </a: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41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C64CB-884D-4FA5-9F41-58139F52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Listas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D1FE758F-5AF7-4C2B-B84E-1628D7F760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743071"/>
              </p:ext>
            </p:extLst>
          </p:nvPr>
        </p:nvGraphicFramePr>
        <p:xfrm>
          <a:off x="612775" y="1400175"/>
          <a:ext cx="4763145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3145">
                  <a:extLst>
                    <a:ext uri="{9D8B030D-6E8A-4147-A177-3AD203B41FA5}">
                      <a16:colId xmlns:a16="http://schemas.microsoft.com/office/drawing/2014/main" val="3052521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EXEMPLO DE LISTA ORDENADA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8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&lt;ol&gt;</a:t>
                      </a:r>
                      <a:b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&lt;li&gt;Item 1&lt;/li&gt;</a:t>
                      </a:r>
                      <a:b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&lt;li&gt;Item 2&lt;/li&gt;</a:t>
                      </a:r>
                      <a:b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&lt;li&gt;Item 3&lt;/li&gt;</a:t>
                      </a:r>
                      <a:b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&lt;/ol&gt;</a:t>
                      </a:r>
                      <a:endParaRPr lang="it-IT" b="0" dirty="0">
                        <a:effectLst/>
                      </a:endParaRPr>
                    </a:p>
                    <a:p>
                      <a:br>
                        <a:rPr lang="it-IT" dirty="0"/>
                      </a:b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81057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054DB9-8D62-4827-80D1-8360F149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Caio Maqueise Alécio Pinheiro</a:t>
            </a:r>
          </a:p>
        </p:txBody>
      </p:sp>
      <p:graphicFrame>
        <p:nvGraphicFramePr>
          <p:cNvPr id="7" name="Espaço Reservado para Conteúdo 4">
            <a:extLst>
              <a:ext uri="{FF2B5EF4-FFF2-40B4-BE49-F238E27FC236}">
                <a16:creationId xmlns:a16="http://schemas.microsoft.com/office/drawing/2014/main" id="{04B58EF7-877A-4922-A9FA-593046308D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221772"/>
              </p:ext>
            </p:extLst>
          </p:nvPr>
        </p:nvGraphicFramePr>
        <p:xfrm>
          <a:off x="6744072" y="1405255"/>
          <a:ext cx="476314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3145">
                  <a:extLst>
                    <a:ext uri="{9D8B030D-6E8A-4147-A177-3AD203B41FA5}">
                      <a16:colId xmlns:a16="http://schemas.microsoft.com/office/drawing/2014/main" val="3052521709"/>
                    </a:ext>
                  </a:extLst>
                </a:gridCol>
              </a:tblGrid>
              <a:tr h="358239">
                <a:tc>
                  <a:txBody>
                    <a:bodyPr/>
                    <a:lstStyle/>
                    <a:p>
                      <a:r>
                        <a:rPr lang="pt-BR" dirty="0"/>
                        <a:t>EXEMPLO DE LISTA NÃO ORDENADA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8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&lt;ul&gt;</a:t>
                      </a:r>
                      <a:b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&lt;li&gt;Item 1&lt;/li&gt; </a:t>
                      </a:r>
                      <a:b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&lt;li&gt;Item 2&lt;/li&gt;</a:t>
                      </a:r>
                      <a:b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&lt;li&gt;Item 3&lt;/li&gt;</a:t>
                      </a:r>
                      <a:b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&lt;/ul&gt;</a:t>
                      </a:r>
                      <a:endParaRPr lang="it-IT" b="0" dirty="0">
                        <a:effectLst/>
                      </a:endParaRPr>
                    </a:p>
                    <a:p>
                      <a:br>
                        <a:rPr lang="it-IT" dirty="0"/>
                      </a:b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81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0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7FB52-D953-4910-B95B-AD779A739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HTML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FB2A79-5A20-40CA-B8A1-354CE68269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8C7CD89-1A1F-46ED-B0F4-1CE283760110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7088051-EE41-4607-81E0-5BD9A67E3987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DD9FF84-26F8-479D-BA4F-F838DB14462D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4551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7813A-06A7-429E-8262-E6E30663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185C8A-5CEA-473A-B151-459F01273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/>
              <a:t>Os links são criados usando o </a:t>
            </a:r>
            <a:r>
              <a:rPr lang="pt-BR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&lt;a&gt;&lt;/a&gt; </a:t>
            </a:r>
          </a:p>
          <a:p>
            <a:pPr marL="0" indent="0" algn="just">
              <a:buNone/>
            </a:pPr>
            <a:endParaRPr lang="pt-BR" sz="2800" b="1" dirty="0"/>
          </a:p>
          <a:p>
            <a:pPr algn="just"/>
            <a:r>
              <a:rPr lang="pt-BR" sz="2800" dirty="0"/>
              <a:t>Links são o recurso que define a web porque eles permitem que você mude de uma página da web para outra - habilitando o muito ideia de navegar ou navegar.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7BA6CD-0B91-4EF1-A4D5-985674F6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Caio Maqueise Alécio Pinheiro</a:t>
            </a:r>
          </a:p>
        </p:txBody>
      </p:sp>
    </p:spTree>
    <p:extLst>
      <p:ext uri="{BB962C8B-B14F-4D97-AF65-F5344CB8AC3E}">
        <p14:creationId xmlns:p14="http://schemas.microsoft.com/office/powerpoint/2010/main" val="403201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7813A-06A7-429E-8262-E6E306635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185C8A-5CEA-473A-B151-459F01273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2353"/>
            <a:ext cx="9601200" cy="2092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Os usuários podem clicar em qualquer coisa entre a </a:t>
            </a:r>
            <a:r>
              <a:rPr lang="pt-BR" sz="2800" i="1" dirty="0" err="1"/>
              <a:t>tag</a:t>
            </a:r>
            <a:r>
              <a:rPr lang="pt-BR" sz="2800" dirty="0"/>
              <a:t> de abertura </a:t>
            </a:r>
            <a:r>
              <a:rPr lang="pt-BR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&lt;a&gt; </a:t>
            </a:r>
            <a:r>
              <a:rPr lang="pt-BR" sz="2800" dirty="0"/>
              <a:t>e a </a:t>
            </a:r>
            <a:r>
              <a:rPr lang="pt-BR" sz="2800" i="1" dirty="0" err="1"/>
              <a:t>tag</a:t>
            </a:r>
            <a:r>
              <a:rPr lang="pt-BR" sz="2800" dirty="0"/>
              <a:t> de fechamento </a:t>
            </a:r>
            <a:r>
              <a:rPr lang="pt-BR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&lt;/a&gt;</a:t>
            </a:r>
            <a:r>
              <a:rPr lang="pt-BR" sz="2800" dirty="0"/>
              <a:t>. </a:t>
            </a:r>
          </a:p>
          <a:p>
            <a:pPr marL="0" indent="0">
              <a:buNone/>
            </a:pPr>
            <a:r>
              <a:rPr lang="pt-BR" sz="2800" dirty="0"/>
              <a:t>Você especifica qual página você deseja vincular usando o atributo </a:t>
            </a:r>
            <a:r>
              <a:rPr lang="pt-BR" sz="2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href</a:t>
            </a:r>
            <a:r>
              <a:rPr lang="pt-BR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7BA6CD-0B91-4EF1-A4D5-985674F6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55584" y="6402914"/>
            <a:ext cx="6280830" cy="404614"/>
          </a:xfrm>
        </p:spPr>
        <p:txBody>
          <a:bodyPr/>
          <a:lstStyle/>
          <a:p>
            <a:r>
              <a:rPr lang="pt-BR"/>
              <a:t>Caio Maqueise Alécio Pinheiro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3734F2-0B33-400D-81D8-D02511DC0EE6}"/>
              </a:ext>
            </a:extLst>
          </p:cNvPr>
          <p:cNvSpPr txBox="1"/>
          <p:nvPr/>
        </p:nvSpPr>
        <p:spPr>
          <a:xfrm>
            <a:off x="2933880" y="3921470"/>
            <a:ext cx="647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Consolas" panose="020B0609020204030204" pitchFamily="49" charset="0"/>
                <a:ea typeface="Fira Code" panose="020B0809050000020004" pitchFamily="49" charset="0"/>
              </a:rPr>
              <a:t>&lt;a </a:t>
            </a:r>
            <a:r>
              <a:rPr lang="pt-BR" sz="2400" dirty="0" err="1">
                <a:latin typeface="Consolas" panose="020B0609020204030204" pitchFamily="49" charset="0"/>
                <a:ea typeface="Fira Code" panose="020B0809050000020004" pitchFamily="49" charset="0"/>
              </a:rPr>
              <a:t>href</a:t>
            </a:r>
            <a:r>
              <a:rPr lang="pt-BR" sz="2400" dirty="0">
                <a:latin typeface="Consolas" panose="020B0609020204030204" pitchFamily="49" charset="0"/>
                <a:ea typeface="Fira Code" panose="020B0809050000020004" pitchFamily="49" charset="0"/>
              </a:rPr>
              <a:t>=“</a:t>
            </a:r>
            <a:r>
              <a:rPr lang="pt-BR" sz="2400" dirty="0">
                <a:solidFill>
                  <a:srgbClr val="FC8774"/>
                </a:solidFill>
                <a:latin typeface="Consolas" panose="020B0609020204030204" pitchFamily="49" charset="0"/>
                <a:ea typeface="Fira Code" panose="020B0809050000020004" pitchFamily="49" charset="0"/>
              </a:rPr>
              <a:t>http://ifms.edu.br</a:t>
            </a:r>
            <a:r>
              <a:rPr lang="pt-BR" sz="2400" dirty="0">
                <a:latin typeface="Consolas" panose="020B0609020204030204" pitchFamily="49" charset="0"/>
                <a:ea typeface="Fira Code" panose="020B0809050000020004" pitchFamily="49" charset="0"/>
              </a:rPr>
              <a:t>”&gt;</a:t>
            </a:r>
            <a:r>
              <a:rPr lang="pt-BR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Fira Code" panose="020B0809050000020004" pitchFamily="49" charset="0"/>
              </a:rPr>
              <a:t>IFMS</a:t>
            </a:r>
            <a:r>
              <a:rPr lang="pt-BR" sz="2400" dirty="0">
                <a:latin typeface="Consolas" panose="020B0609020204030204" pitchFamily="49" charset="0"/>
                <a:ea typeface="Fira Code" panose="020B0809050000020004" pitchFamily="49" charset="0"/>
              </a:rPr>
              <a:t>&lt;/a&gt;</a:t>
            </a:r>
          </a:p>
        </p:txBody>
      </p:sp>
      <p:sp>
        <p:nvSpPr>
          <p:cNvPr id="6" name="Chave Esquerda 5">
            <a:extLst>
              <a:ext uri="{FF2B5EF4-FFF2-40B4-BE49-F238E27FC236}">
                <a16:creationId xmlns:a16="http://schemas.microsoft.com/office/drawing/2014/main" id="{298E18BA-AA6D-4E38-87C8-294882807935}"/>
              </a:ext>
            </a:extLst>
          </p:cNvPr>
          <p:cNvSpPr/>
          <p:nvPr/>
        </p:nvSpPr>
        <p:spPr>
          <a:xfrm rot="16200000">
            <a:off x="5173864" y="2406920"/>
            <a:ext cx="548128" cy="4608512"/>
          </a:xfrm>
          <a:prstGeom prst="leftBrace">
            <a:avLst>
              <a:gd name="adj1" fmla="val 0"/>
              <a:gd name="adj2" fmla="val 5156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763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99200-5BF0-44B3-90C8-88D25DDA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LINKS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0F8B505A-B8D5-4836-82FC-918AF2A70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779832"/>
              </p:ext>
            </p:extLst>
          </p:nvPr>
        </p:nvGraphicFramePr>
        <p:xfrm>
          <a:off x="651668" y="2276872"/>
          <a:ext cx="10888663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8663">
                  <a:extLst>
                    <a:ext uri="{9D8B030D-6E8A-4147-A177-3AD203B41FA5}">
                      <a16:colId xmlns:a16="http://schemas.microsoft.com/office/drawing/2014/main" val="3301789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/>
                        <a:t>Exemplos de Links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96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pt-BR" sz="24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&lt;!-- Uma URL --&gt;</a:t>
                      </a:r>
                      <a:endParaRPr lang="pt-BR" sz="2400" b="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rtl="0"/>
                      <a:r>
                        <a:rPr lang="pt-BR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pt-BR" sz="2400" b="0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pt-BR" sz="2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"http://www.google.com"&gt;Google&lt;/a&gt;</a:t>
                      </a:r>
                      <a:endParaRPr lang="pt-BR" sz="2400" b="0" dirty="0">
                        <a:effectLst/>
                      </a:endParaRPr>
                    </a:p>
                    <a:p>
                      <a:pPr rtl="0"/>
                      <a:r>
                        <a:rPr lang="pt-BR" sz="24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&lt;!-- Um caminho local --&gt;</a:t>
                      </a:r>
                      <a:endParaRPr lang="pt-BR" sz="2400" b="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rtl="0"/>
                      <a:r>
                        <a:rPr lang="pt-BR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pt-BR" sz="2400" b="0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pt-BR" sz="2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"sobre.html"&gt;Sobre&lt;/a&gt;</a:t>
                      </a:r>
                      <a:endParaRPr lang="pt-BR" sz="2400" b="0" dirty="0">
                        <a:effectLst/>
                      </a:endParaRPr>
                    </a:p>
                    <a:p>
                      <a:pPr rtl="0"/>
                      <a:r>
                        <a:rPr lang="pt-BR" sz="24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&lt;!-- Um caminho absoluto --&gt;</a:t>
                      </a:r>
                      <a:endParaRPr lang="pt-BR" sz="2400" b="0" dirty="0">
                        <a:solidFill>
                          <a:srgbClr val="00B050"/>
                        </a:solidFill>
                        <a:effectLst/>
                      </a:endParaRPr>
                    </a:p>
                    <a:p>
                      <a:pPr rtl="0"/>
                      <a:r>
                        <a:rPr lang="pt-BR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 </a:t>
                      </a:r>
                      <a:r>
                        <a:rPr lang="pt-BR" sz="2400" b="0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pt-BR" sz="2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pt-BR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"/produtos/produto-2094.html"&gt;2094&lt;/a&gt;</a:t>
                      </a:r>
                      <a:endParaRPr lang="pt-BR" sz="2400" b="0" dirty="0">
                        <a:effectLst/>
                      </a:endParaRPr>
                    </a:p>
                    <a:p>
                      <a:br>
                        <a:rPr lang="pt-BR" sz="2400" dirty="0"/>
                      </a:b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66269"/>
                  </a:ext>
                </a:extLst>
              </a:tr>
            </a:tbl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BCA739-645D-4954-B707-2DE43ED2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Caio Maqueise Alécio Pinheiro</a:t>
            </a:r>
          </a:p>
        </p:txBody>
      </p:sp>
    </p:spTree>
    <p:extLst>
      <p:ext uri="{BB962C8B-B14F-4D97-AF65-F5344CB8AC3E}">
        <p14:creationId xmlns:p14="http://schemas.microsoft.com/office/powerpoint/2010/main" val="75609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7FB52-D953-4910-B95B-AD779A73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FB2A79-5A20-40CA-B8A1-354CE6826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Imagens</a:t>
            </a:r>
          </a:p>
        </p:txBody>
      </p:sp>
      <p:pic>
        <p:nvPicPr>
          <p:cNvPr id="4" name="Imagem 3" descr="html.jpg">
            <a:extLst>
              <a:ext uri="{FF2B5EF4-FFF2-40B4-BE49-F238E27FC236}">
                <a16:creationId xmlns:a16="http://schemas.microsoft.com/office/drawing/2014/main" id="{F997DF15-CBFB-4609-8B34-A00F199986F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6116" y="1196752"/>
            <a:ext cx="2179767" cy="13681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8C7CD89-1A1F-46ED-B0F4-1CE283760110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7088051-EE41-4607-81E0-5BD9A67E3987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DD9FF84-26F8-479D-BA4F-F838DB14462D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67514095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 slide 2019 v2" id="{FF1B11FC-7F4A-4587-B404-D0C32F766341}" vid="{ED4CB7B0-2926-4160-9B87-F3398291DDD0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slide 2019 v2</Template>
  <TotalTime>4096</TotalTime>
  <Words>556</Words>
  <Application>Microsoft Office PowerPoint</Application>
  <PresentationFormat>Widescreen</PresentationFormat>
  <Paragraphs>74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Consolas</vt:lpstr>
      <vt:lpstr>Franklin Gothic Book</vt:lpstr>
      <vt:lpstr>Cortar</vt:lpstr>
      <vt:lpstr>DESENVOLVIMENTO FRONT END 1</vt:lpstr>
      <vt:lpstr>HTML</vt:lpstr>
      <vt:lpstr>Listas</vt:lpstr>
      <vt:lpstr>Listas</vt:lpstr>
      <vt:lpstr>HTML</vt:lpstr>
      <vt:lpstr>LINKS</vt:lpstr>
      <vt:lpstr>LINKS</vt:lpstr>
      <vt:lpstr>LINKS</vt:lpstr>
      <vt:lpstr>HTML</vt:lpstr>
      <vt:lpstr>Imagens</vt:lpstr>
      <vt:lpstr>Imagens</vt:lpstr>
      <vt:lpstr>Imagens</vt:lpstr>
      <vt:lpstr>Imagens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</dc:title>
  <dc:creator>Caio</dc:creator>
  <cp:lastModifiedBy>Caio Maqueise Alécio Pinheiro</cp:lastModifiedBy>
  <cp:revision>334</cp:revision>
  <dcterms:created xsi:type="dcterms:W3CDTF">2011-01-14T20:26:38Z</dcterms:created>
  <dcterms:modified xsi:type="dcterms:W3CDTF">2020-02-24T03:29:52Z</dcterms:modified>
</cp:coreProperties>
</file>