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372" r:id="rId2"/>
    <p:sldId id="257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306"/>
    <a:srgbClr val="009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171EF-C22B-45CB-B2EC-1CA97B39DAFD}" v="79" dt="2019-04-29T06:49:2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Maqueise Alécio Pinheiro" userId="85c109d62247bb25" providerId="LiveId" clId="{79D171EF-C22B-45CB-B2EC-1CA97B39DAFD}"/>
    <pc:docChg chg="undo custSel addSld delSld modSld sldOrd">
      <pc:chgData name="Caio Maqueise Alécio Pinheiro" userId="85c109d62247bb25" providerId="LiveId" clId="{79D171EF-C22B-45CB-B2EC-1CA97B39DAFD}" dt="2019-04-29T06:49:30.343" v="3531" actId="1076"/>
      <pc:docMkLst>
        <pc:docMk/>
      </pc:docMkLst>
      <pc:sldChg chg="addSp delSp modSp">
        <pc:chgData name="Caio Maqueise Alécio Pinheiro" userId="85c109d62247bb25" providerId="LiveId" clId="{79D171EF-C22B-45CB-B2EC-1CA97B39DAFD}" dt="2019-04-29T05:29:55.135" v="627" actId="1076"/>
        <pc:sldMkLst>
          <pc:docMk/>
          <pc:sldMk cId="3439234719" sldId="257"/>
        </pc:sldMkLst>
        <pc:picChg chg="mod">
          <ac:chgData name="Caio Maqueise Alécio Pinheiro" userId="85c109d62247bb25" providerId="LiveId" clId="{79D171EF-C22B-45CB-B2EC-1CA97B39DAFD}" dt="2019-04-29T05:29:55.135" v="627" actId="1076"/>
          <ac:picMkLst>
            <pc:docMk/>
            <pc:sldMk cId="3439234719" sldId="257"/>
            <ac:picMk id="8" creationId="{0F7964C5-29B6-4EEE-A4C0-49289BEDC27E}"/>
          </ac:picMkLst>
        </pc:picChg>
        <pc:picChg chg="add del mod">
          <ac:chgData name="Caio Maqueise Alécio Pinheiro" userId="85c109d62247bb25" providerId="LiveId" clId="{79D171EF-C22B-45CB-B2EC-1CA97B39DAFD}" dt="2019-04-29T05:29:53.979" v="626"/>
          <ac:picMkLst>
            <pc:docMk/>
            <pc:sldMk cId="3439234719" sldId="257"/>
            <ac:picMk id="9" creationId="{CABFDEF9-EC8D-41D6-9730-1819AF05375A}"/>
          </ac:picMkLst>
        </pc:picChg>
      </pc:sldChg>
      <pc:sldChg chg="addSp delSp modSp add del">
        <pc:chgData name="Caio Maqueise Alécio Pinheiro" userId="85c109d62247bb25" providerId="LiveId" clId="{79D171EF-C22B-45CB-B2EC-1CA97B39DAFD}" dt="2019-04-29T05:29:43.792" v="619" actId="478"/>
        <pc:sldMkLst>
          <pc:docMk/>
          <pc:sldMk cId="867145897" sldId="373"/>
        </pc:sldMkLst>
        <pc:spChg chg="add del mod">
          <ac:chgData name="Caio Maqueise Alécio Pinheiro" userId="85c109d62247bb25" providerId="LiveId" clId="{79D171EF-C22B-45CB-B2EC-1CA97B39DAFD}" dt="2019-04-29T05:29:43.792" v="619" actId="478"/>
          <ac:spMkLst>
            <pc:docMk/>
            <pc:sldMk cId="867145897" sldId="373"/>
            <ac:spMk id="11" creationId="{375D4D4A-94D9-455D-BC29-BFE68E3F5DC1}"/>
          </ac:spMkLst>
        </pc:spChg>
        <pc:picChg chg="add del">
          <ac:chgData name="Caio Maqueise Alécio Pinheiro" userId="85c109d62247bb25" providerId="LiveId" clId="{79D171EF-C22B-45CB-B2EC-1CA97B39DAFD}" dt="2019-04-29T05:29:43.792" v="619" actId="478"/>
          <ac:picMkLst>
            <pc:docMk/>
            <pc:sldMk cId="867145897" sldId="373"/>
            <ac:picMk id="7" creationId="{74FD9D06-1F83-4DA5-BA49-CD373CD1EABC}"/>
          </ac:picMkLst>
        </pc:picChg>
      </pc:sldChg>
      <pc:sldChg chg="addSp delSp modSp add">
        <pc:chgData name="Caio Maqueise Alécio Pinheiro" userId="85c109d62247bb25" providerId="LiveId" clId="{79D171EF-C22B-45CB-B2EC-1CA97B39DAFD}" dt="2019-04-29T05:06:08.515" v="265" actId="1076"/>
        <pc:sldMkLst>
          <pc:docMk/>
          <pc:sldMk cId="3009806851" sldId="374"/>
        </pc:sldMkLst>
        <pc:spChg chg="mod">
          <ac:chgData name="Caio Maqueise Alécio Pinheiro" userId="85c109d62247bb25" providerId="LiveId" clId="{79D171EF-C22B-45CB-B2EC-1CA97B39DAFD}" dt="2019-04-29T04:43:09.498" v="5" actId="20577"/>
          <ac:spMkLst>
            <pc:docMk/>
            <pc:sldMk cId="3009806851" sldId="374"/>
            <ac:spMk id="2" creationId="{DDF4A831-93BE-4298-BAD6-9C0419744D03}"/>
          </ac:spMkLst>
        </pc:spChg>
        <pc:spChg chg="add del mod">
          <ac:chgData name="Caio Maqueise Alécio Pinheiro" userId="85c109d62247bb25" providerId="LiveId" clId="{79D171EF-C22B-45CB-B2EC-1CA97B39DAFD}" dt="2019-04-29T04:50:28.884" v="74" actId="1076"/>
          <ac:spMkLst>
            <pc:docMk/>
            <pc:sldMk cId="3009806851" sldId="374"/>
            <ac:spMk id="3" creationId="{3907C24D-2FAB-496D-8D00-62444B9FDCCF}"/>
          </ac:spMkLst>
        </pc:spChg>
        <pc:spChg chg="add del">
          <ac:chgData name="Caio Maqueise Alécio Pinheiro" userId="85c109d62247bb25" providerId="LiveId" clId="{79D171EF-C22B-45CB-B2EC-1CA97B39DAFD}" dt="2019-04-29T04:43:16.827" v="7"/>
          <ac:spMkLst>
            <pc:docMk/>
            <pc:sldMk cId="3009806851" sldId="374"/>
            <ac:spMk id="4" creationId="{54DC172D-6E56-44BE-8E61-24B4648AE1FF}"/>
          </ac:spMkLst>
        </pc:spChg>
        <pc:spChg chg="add del mod">
          <ac:chgData name="Caio Maqueise Alécio Pinheiro" userId="85c109d62247bb25" providerId="LiveId" clId="{79D171EF-C22B-45CB-B2EC-1CA97B39DAFD}" dt="2019-04-29T04:55:49.124" v="227" actId="478"/>
          <ac:spMkLst>
            <pc:docMk/>
            <pc:sldMk cId="3009806851" sldId="374"/>
            <ac:spMk id="5" creationId="{3ECB04D9-3735-458B-B131-22A4E5BDB4C4}"/>
          </ac:spMkLst>
        </pc:spChg>
        <pc:spChg chg="add del mod">
          <ac:chgData name="Caio Maqueise Alécio Pinheiro" userId="85c109d62247bb25" providerId="LiveId" clId="{79D171EF-C22B-45CB-B2EC-1CA97B39DAFD}" dt="2019-04-29T05:04:50.585" v="260" actId="478"/>
          <ac:spMkLst>
            <pc:docMk/>
            <pc:sldMk cId="3009806851" sldId="374"/>
            <ac:spMk id="6" creationId="{931AFE0D-8EC4-4E3E-879F-9B2AB99689D0}"/>
          </ac:spMkLst>
        </pc:spChg>
        <pc:spChg chg="add mod">
          <ac:chgData name="Caio Maqueise Alécio Pinheiro" userId="85c109d62247bb25" providerId="LiveId" clId="{79D171EF-C22B-45CB-B2EC-1CA97B39DAFD}" dt="2019-04-29T04:57:50.898" v="251" actId="14100"/>
          <ac:spMkLst>
            <pc:docMk/>
            <pc:sldMk cId="3009806851" sldId="374"/>
            <ac:spMk id="7" creationId="{F5561835-5A4F-4D8C-BAFC-7048CAFB6878}"/>
          </ac:spMkLst>
        </pc:spChg>
        <pc:spChg chg="add del mod">
          <ac:chgData name="Caio Maqueise Alécio Pinheiro" userId="85c109d62247bb25" providerId="LiveId" clId="{79D171EF-C22B-45CB-B2EC-1CA97B39DAFD}" dt="2019-04-29T04:55:44.713" v="226" actId="478"/>
          <ac:spMkLst>
            <pc:docMk/>
            <pc:sldMk cId="3009806851" sldId="374"/>
            <ac:spMk id="8" creationId="{3AC5E0DA-E003-409F-824B-565148316FEB}"/>
          </ac:spMkLst>
        </pc:spChg>
        <pc:spChg chg="add del">
          <ac:chgData name="Caio Maqueise Alécio Pinheiro" userId="85c109d62247bb25" providerId="LiveId" clId="{79D171EF-C22B-45CB-B2EC-1CA97B39DAFD}" dt="2019-04-29T04:55:37.397" v="225"/>
          <ac:spMkLst>
            <pc:docMk/>
            <pc:sldMk cId="3009806851" sldId="374"/>
            <ac:spMk id="9" creationId="{604F3F7E-92C8-4773-A12D-BD01FD79EE10}"/>
          </ac:spMkLst>
        </pc:spChg>
        <pc:picChg chg="add del mod">
          <ac:chgData name="Caio Maqueise Alécio Pinheiro" userId="85c109d62247bb25" providerId="LiveId" clId="{79D171EF-C22B-45CB-B2EC-1CA97B39DAFD}" dt="2019-04-29T05:02:35.719" v="255" actId="478"/>
          <ac:picMkLst>
            <pc:docMk/>
            <pc:sldMk cId="3009806851" sldId="374"/>
            <ac:picMk id="11" creationId="{7B46E553-25B2-4075-A0C8-9BD899A24A5F}"/>
          </ac:picMkLst>
        </pc:picChg>
        <pc:picChg chg="add del mod">
          <ac:chgData name="Caio Maqueise Alécio Pinheiro" userId="85c109d62247bb25" providerId="LiveId" clId="{79D171EF-C22B-45CB-B2EC-1CA97B39DAFD}" dt="2019-04-29T05:04:12.951" v="257" actId="478"/>
          <ac:picMkLst>
            <pc:docMk/>
            <pc:sldMk cId="3009806851" sldId="374"/>
            <ac:picMk id="13" creationId="{9820CC69-06A2-4444-96BF-328B88D2F8AD}"/>
          </ac:picMkLst>
        </pc:picChg>
        <pc:picChg chg="add mod modCrop">
          <ac:chgData name="Caio Maqueise Alécio Pinheiro" userId="85c109d62247bb25" providerId="LiveId" clId="{79D171EF-C22B-45CB-B2EC-1CA97B39DAFD}" dt="2019-04-29T05:06:08.515" v="265" actId="1076"/>
          <ac:picMkLst>
            <pc:docMk/>
            <pc:sldMk cId="3009806851" sldId="374"/>
            <ac:picMk id="15" creationId="{694C0936-8D8D-469E-8E32-570926B957D1}"/>
          </ac:picMkLst>
        </pc:picChg>
      </pc:sldChg>
      <pc:sldChg chg="addSp delSp modSp add">
        <pc:chgData name="Caio Maqueise Alécio Pinheiro" userId="85c109d62247bb25" providerId="LiveId" clId="{79D171EF-C22B-45CB-B2EC-1CA97B39DAFD}" dt="2019-04-29T05:18:29.773" v="459" actId="14100"/>
        <pc:sldMkLst>
          <pc:docMk/>
          <pc:sldMk cId="2568752118" sldId="375"/>
        </pc:sldMkLst>
        <pc:spChg chg="mod">
          <ac:chgData name="Caio Maqueise Alécio Pinheiro" userId="85c109d62247bb25" providerId="LiveId" clId="{79D171EF-C22B-45CB-B2EC-1CA97B39DAFD}" dt="2019-04-29T05:07:12.603" v="288" actId="20577"/>
          <ac:spMkLst>
            <pc:docMk/>
            <pc:sldMk cId="2568752118" sldId="375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5:15:45.404" v="452" actId="113"/>
          <ac:spMkLst>
            <pc:docMk/>
            <pc:sldMk cId="2568752118" sldId="375"/>
            <ac:spMk id="3" creationId="{3907C24D-2FAB-496D-8D00-62444B9FDCCF}"/>
          </ac:spMkLst>
        </pc:spChg>
        <pc:spChg chg="add del">
          <ac:chgData name="Caio Maqueise Alécio Pinheiro" userId="85c109d62247bb25" providerId="LiveId" clId="{79D171EF-C22B-45CB-B2EC-1CA97B39DAFD}" dt="2019-04-29T05:17:30.912" v="454" actId="478"/>
          <ac:spMkLst>
            <pc:docMk/>
            <pc:sldMk cId="2568752118" sldId="375"/>
            <ac:spMk id="4" creationId="{001E867C-A99B-4717-BD0D-FD35B1046706}"/>
          </ac:spMkLst>
        </pc:spChg>
        <pc:spChg chg="mod">
          <ac:chgData name="Caio Maqueise Alécio Pinheiro" userId="85c109d62247bb25" providerId="LiveId" clId="{79D171EF-C22B-45CB-B2EC-1CA97B39DAFD}" dt="2019-04-29T05:17:02.626" v="453" actId="6549"/>
          <ac:spMkLst>
            <pc:docMk/>
            <pc:sldMk cId="2568752118" sldId="375"/>
            <ac:spMk id="7" creationId="{F5561835-5A4F-4D8C-BAFC-7048CAFB6878}"/>
          </ac:spMkLst>
        </pc:spChg>
        <pc:picChg chg="add mod modCrop">
          <ac:chgData name="Caio Maqueise Alécio Pinheiro" userId="85c109d62247bb25" providerId="LiveId" clId="{79D171EF-C22B-45CB-B2EC-1CA97B39DAFD}" dt="2019-04-29T05:18:29.773" v="459" actId="14100"/>
          <ac:picMkLst>
            <pc:docMk/>
            <pc:sldMk cId="2568752118" sldId="375"/>
            <ac:picMk id="6" creationId="{6CC1695F-78BE-4181-B0E8-EAE686FA82B3}"/>
          </ac:picMkLst>
        </pc:picChg>
        <pc:picChg chg="del mod">
          <ac:chgData name="Caio Maqueise Alécio Pinheiro" userId="85c109d62247bb25" providerId="LiveId" clId="{79D171EF-C22B-45CB-B2EC-1CA97B39DAFD}" dt="2019-04-29T05:15:37.434" v="451" actId="478"/>
          <ac:picMkLst>
            <pc:docMk/>
            <pc:sldMk cId="2568752118" sldId="375"/>
            <ac:picMk id="15" creationId="{694C0936-8D8D-469E-8E32-570926B957D1}"/>
          </ac:picMkLst>
        </pc:picChg>
      </pc:sldChg>
      <pc:sldChg chg="addSp delSp modSp add">
        <pc:chgData name="Caio Maqueise Alécio Pinheiro" userId="85c109d62247bb25" providerId="LiveId" clId="{79D171EF-C22B-45CB-B2EC-1CA97B39DAFD}" dt="2019-04-29T05:25:37.636" v="607" actId="1076"/>
        <pc:sldMkLst>
          <pc:docMk/>
          <pc:sldMk cId="1198953776" sldId="376"/>
        </pc:sldMkLst>
        <pc:spChg chg="mod">
          <ac:chgData name="Caio Maqueise Alécio Pinheiro" userId="85c109d62247bb25" providerId="LiveId" clId="{79D171EF-C22B-45CB-B2EC-1CA97B39DAFD}" dt="2019-04-29T05:21:55.511" v="474" actId="20577"/>
          <ac:spMkLst>
            <pc:docMk/>
            <pc:sldMk cId="1198953776" sldId="376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5:24:46.728" v="603" actId="20577"/>
          <ac:spMkLst>
            <pc:docMk/>
            <pc:sldMk cId="1198953776" sldId="376"/>
            <ac:spMk id="3" creationId="{3907C24D-2FAB-496D-8D00-62444B9FDCCF}"/>
          </ac:spMkLst>
        </pc:spChg>
        <pc:spChg chg="mod">
          <ac:chgData name="Caio Maqueise Alécio Pinheiro" userId="85c109d62247bb25" providerId="LiveId" clId="{79D171EF-C22B-45CB-B2EC-1CA97B39DAFD}" dt="2019-04-29T05:24:01.213" v="585" actId="20577"/>
          <ac:spMkLst>
            <pc:docMk/>
            <pc:sldMk cId="1198953776" sldId="376"/>
            <ac:spMk id="7" creationId="{F5561835-5A4F-4D8C-BAFC-7048CAFB6878}"/>
          </ac:spMkLst>
        </pc:spChg>
        <pc:picChg chg="add mod">
          <ac:chgData name="Caio Maqueise Alécio Pinheiro" userId="85c109d62247bb25" providerId="LiveId" clId="{79D171EF-C22B-45CB-B2EC-1CA97B39DAFD}" dt="2019-04-29T05:25:37.636" v="607" actId="1076"/>
          <ac:picMkLst>
            <pc:docMk/>
            <pc:sldMk cId="1198953776" sldId="376"/>
            <ac:picMk id="5" creationId="{A71301CE-5C3B-4219-9C71-67D8D2B0CEBB}"/>
          </ac:picMkLst>
        </pc:picChg>
        <pc:picChg chg="del">
          <ac:chgData name="Caio Maqueise Alécio Pinheiro" userId="85c109d62247bb25" providerId="LiveId" clId="{79D171EF-C22B-45CB-B2EC-1CA97B39DAFD}" dt="2019-04-29T05:23:14.420" v="552" actId="478"/>
          <ac:picMkLst>
            <pc:docMk/>
            <pc:sldMk cId="1198953776" sldId="376"/>
            <ac:picMk id="6" creationId="{6CC1695F-78BE-4181-B0E8-EAE686FA82B3}"/>
          </ac:picMkLst>
        </pc:picChg>
      </pc:sldChg>
      <pc:sldChg chg="addSp delSp modSp add ord">
        <pc:chgData name="Caio Maqueise Alécio Pinheiro" userId="85c109d62247bb25" providerId="LiveId" clId="{79D171EF-C22B-45CB-B2EC-1CA97B39DAFD}" dt="2019-04-29T05:32:59.233" v="752" actId="1076"/>
        <pc:sldMkLst>
          <pc:docMk/>
          <pc:sldMk cId="1315925400" sldId="377"/>
        </pc:sldMkLst>
        <pc:spChg chg="add del mod">
          <ac:chgData name="Caio Maqueise Alécio Pinheiro" userId="85c109d62247bb25" providerId="LiveId" clId="{79D171EF-C22B-45CB-B2EC-1CA97B39DAFD}" dt="2019-04-29T05:32:33.295" v="748" actId="931"/>
          <ac:spMkLst>
            <pc:docMk/>
            <pc:sldMk cId="1315925400" sldId="377"/>
            <ac:spMk id="3" creationId="{E2A6972E-9E84-4FB1-BEAA-80D15F46C040}"/>
          </ac:spMkLst>
        </pc:spChg>
        <pc:spChg chg="mod">
          <ac:chgData name="Caio Maqueise Alécio Pinheiro" userId="85c109d62247bb25" providerId="LiveId" clId="{79D171EF-C22B-45CB-B2EC-1CA97B39DAFD}" dt="2019-04-29T05:31:42.579" v="746" actId="404"/>
          <ac:spMkLst>
            <pc:docMk/>
            <pc:sldMk cId="1315925400" sldId="377"/>
            <ac:spMk id="6" creationId="{143CBD6A-3A01-4D2E-95BD-F89CEA3961B8}"/>
          </ac:spMkLst>
        </pc:spChg>
        <pc:spChg chg="add del mod">
          <ac:chgData name="Caio Maqueise Alécio Pinheiro" userId="85c109d62247bb25" providerId="LiveId" clId="{79D171EF-C22B-45CB-B2EC-1CA97B39DAFD}" dt="2019-04-29T05:32:56.041" v="751" actId="478"/>
          <ac:spMkLst>
            <pc:docMk/>
            <pc:sldMk cId="1315925400" sldId="377"/>
            <ac:spMk id="10" creationId="{A7A6A2BF-B410-4232-A7E1-1743C7EAA697}"/>
          </ac:spMkLst>
        </pc:spChg>
        <pc:picChg chg="del">
          <ac:chgData name="Caio Maqueise Alécio Pinheiro" userId="85c109d62247bb25" providerId="LiveId" clId="{79D171EF-C22B-45CB-B2EC-1CA97B39DAFD}" dt="2019-04-29T05:31:53.457" v="747" actId="478"/>
          <ac:picMkLst>
            <pc:docMk/>
            <pc:sldMk cId="1315925400" sldId="377"/>
            <ac:picMk id="7" creationId="{74FD9D06-1F83-4DA5-BA49-CD373CD1EABC}"/>
          </ac:picMkLst>
        </pc:picChg>
        <pc:picChg chg="add mod">
          <ac:chgData name="Caio Maqueise Alécio Pinheiro" userId="85c109d62247bb25" providerId="LiveId" clId="{79D171EF-C22B-45CB-B2EC-1CA97B39DAFD}" dt="2019-04-29T05:32:59.233" v="752" actId="1076"/>
          <ac:picMkLst>
            <pc:docMk/>
            <pc:sldMk cId="1315925400" sldId="377"/>
            <ac:picMk id="8" creationId="{4EFDEED0-764D-4CA8-BB8D-58F531878ABA}"/>
          </ac:picMkLst>
        </pc:picChg>
      </pc:sldChg>
      <pc:sldChg chg="addSp delSp modSp add ord">
        <pc:chgData name="Caio Maqueise Alécio Pinheiro" userId="85c109d62247bb25" providerId="LiveId" clId="{79D171EF-C22B-45CB-B2EC-1CA97B39DAFD}" dt="2019-04-29T05:43:54.494" v="1113" actId="20577"/>
        <pc:sldMkLst>
          <pc:docMk/>
          <pc:sldMk cId="958038944" sldId="378"/>
        </pc:sldMkLst>
        <pc:spChg chg="mod">
          <ac:chgData name="Caio Maqueise Alécio Pinheiro" userId="85c109d62247bb25" providerId="LiveId" clId="{79D171EF-C22B-45CB-B2EC-1CA97B39DAFD}" dt="2019-04-29T05:34:59.881" v="767" actId="20577"/>
          <ac:spMkLst>
            <pc:docMk/>
            <pc:sldMk cId="958038944" sldId="378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5:43:54.494" v="1113" actId="20577"/>
          <ac:spMkLst>
            <pc:docMk/>
            <pc:sldMk cId="958038944" sldId="378"/>
            <ac:spMk id="3" creationId="{3907C24D-2FAB-496D-8D00-62444B9FDCCF}"/>
          </ac:spMkLst>
        </pc:spChg>
        <pc:spChg chg="add del">
          <ac:chgData name="Caio Maqueise Alécio Pinheiro" userId="85c109d62247bb25" providerId="LiveId" clId="{79D171EF-C22B-45CB-B2EC-1CA97B39DAFD}" dt="2019-04-29T05:35:30.781" v="772" actId="478"/>
          <ac:spMkLst>
            <pc:docMk/>
            <pc:sldMk cId="958038944" sldId="378"/>
            <ac:spMk id="4" creationId="{5AC66B39-0AD0-4CBE-A631-BCD072C10767}"/>
          </ac:spMkLst>
        </pc:spChg>
        <pc:spChg chg="del mod">
          <ac:chgData name="Caio Maqueise Alécio Pinheiro" userId="85c109d62247bb25" providerId="LiveId" clId="{79D171EF-C22B-45CB-B2EC-1CA97B39DAFD}" dt="2019-04-29T05:39:25.693" v="1096" actId="478"/>
          <ac:spMkLst>
            <pc:docMk/>
            <pc:sldMk cId="958038944" sldId="378"/>
            <ac:spMk id="7" creationId="{F5561835-5A4F-4D8C-BAFC-7048CAFB6878}"/>
          </ac:spMkLst>
        </pc:spChg>
        <pc:picChg chg="del">
          <ac:chgData name="Caio Maqueise Alécio Pinheiro" userId="85c109d62247bb25" providerId="LiveId" clId="{79D171EF-C22B-45CB-B2EC-1CA97B39DAFD}" dt="2019-04-29T05:35:26.839" v="771" actId="478"/>
          <ac:picMkLst>
            <pc:docMk/>
            <pc:sldMk cId="958038944" sldId="378"/>
            <ac:picMk id="5" creationId="{A71301CE-5C3B-4219-9C71-67D8D2B0CEBB}"/>
          </ac:picMkLst>
        </pc:picChg>
        <pc:picChg chg="add del mod">
          <ac:chgData name="Caio Maqueise Alécio Pinheiro" userId="85c109d62247bb25" providerId="LiveId" clId="{79D171EF-C22B-45CB-B2EC-1CA97B39DAFD}" dt="2019-04-29T05:40:23.088" v="1098" actId="478"/>
          <ac:picMkLst>
            <pc:docMk/>
            <pc:sldMk cId="958038944" sldId="378"/>
            <ac:picMk id="8" creationId="{C2B00A55-9B7B-4ED8-9674-07B4035580C6}"/>
          </ac:picMkLst>
        </pc:picChg>
        <pc:picChg chg="add mod">
          <ac:chgData name="Caio Maqueise Alécio Pinheiro" userId="85c109d62247bb25" providerId="LiveId" clId="{79D171EF-C22B-45CB-B2EC-1CA97B39DAFD}" dt="2019-04-29T05:41:07.257" v="1110" actId="14100"/>
          <ac:picMkLst>
            <pc:docMk/>
            <pc:sldMk cId="958038944" sldId="378"/>
            <ac:picMk id="10" creationId="{320FFD98-E2FF-4A1E-BD3E-E1213E514D4D}"/>
          </ac:picMkLst>
        </pc:picChg>
      </pc:sldChg>
      <pc:sldChg chg="addSp delSp modSp add">
        <pc:chgData name="Caio Maqueise Alécio Pinheiro" userId="85c109d62247bb25" providerId="LiveId" clId="{79D171EF-C22B-45CB-B2EC-1CA97B39DAFD}" dt="2019-04-29T05:50:39.836" v="1381" actId="1076"/>
        <pc:sldMkLst>
          <pc:docMk/>
          <pc:sldMk cId="1330983827" sldId="379"/>
        </pc:sldMkLst>
        <pc:spChg chg="mod">
          <ac:chgData name="Caio Maqueise Alécio Pinheiro" userId="85c109d62247bb25" providerId="LiveId" clId="{79D171EF-C22B-45CB-B2EC-1CA97B39DAFD}" dt="2019-04-29T05:44:11.138" v="1127" actId="20577"/>
          <ac:spMkLst>
            <pc:docMk/>
            <pc:sldMk cId="1330983827" sldId="379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5:48:45.909" v="1370" actId="207"/>
          <ac:spMkLst>
            <pc:docMk/>
            <pc:sldMk cId="1330983827" sldId="379"/>
            <ac:spMk id="3" creationId="{3907C24D-2FAB-496D-8D00-62444B9FDCCF}"/>
          </ac:spMkLst>
        </pc:spChg>
        <pc:picChg chg="add del mod">
          <ac:chgData name="Caio Maqueise Alécio Pinheiro" userId="85c109d62247bb25" providerId="LiveId" clId="{79D171EF-C22B-45CB-B2EC-1CA97B39DAFD}" dt="2019-04-29T05:50:03.338" v="1375" actId="478"/>
          <ac:picMkLst>
            <pc:docMk/>
            <pc:sldMk cId="1330983827" sldId="379"/>
            <ac:picMk id="5" creationId="{89479296-DD53-4BA1-91AB-F91EBDF34352}"/>
          </ac:picMkLst>
        </pc:picChg>
        <pc:picChg chg="add mod">
          <ac:chgData name="Caio Maqueise Alécio Pinheiro" userId="85c109d62247bb25" providerId="LiveId" clId="{79D171EF-C22B-45CB-B2EC-1CA97B39DAFD}" dt="2019-04-29T05:50:39.836" v="1381" actId="1076"/>
          <ac:picMkLst>
            <pc:docMk/>
            <pc:sldMk cId="1330983827" sldId="379"/>
            <ac:picMk id="7" creationId="{1188F889-698C-49FA-A6EA-D42E47908444}"/>
          </ac:picMkLst>
        </pc:picChg>
        <pc:picChg chg="del">
          <ac:chgData name="Caio Maqueise Alécio Pinheiro" userId="85c109d62247bb25" providerId="LiveId" clId="{79D171EF-C22B-45CB-B2EC-1CA97B39DAFD}" dt="2019-04-29T05:45:46.518" v="1213" actId="478"/>
          <ac:picMkLst>
            <pc:docMk/>
            <pc:sldMk cId="1330983827" sldId="379"/>
            <ac:picMk id="10" creationId="{320FFD98-E2FF-4A1E-BD3E-E1213E514D4D}"/>
          </ac:picMkLst>
        </pc:picChg>
      </pc:sldChg>
      <pc:sldChg chg="delSp modSp add">
        <pc:chgData name="Caio Maqueise Alécio Pinheiro" userId="85c109d62247bb25" providerId="LiveId" clId="{79D171EF-C22B-45CB-B2EC-1CA97B39DAFD}" dt="2019-04-29T06:07:12.812" v="1863"/>
        <pc:sldMkLst>
          <pc:docMk/>
          <pc:sldMk cId="1019199677" sldId="380"/>
        </pc:sldMkLst>
        <pc:spChg chg="mod">
          <ac:chgData name="Caio Maqueise Alécio Pinheiro" userId="85c109d62247bb25" providerId="LiveId" clId="{79D171EF-C22B-45CB-B2EC-1CA97B39DAFD}" dt="2019-04-29T06:01:05.543" v="1413" actId="20577"/>
          <ac:spMkLst>
            <pc:docMk/>
            <pc:sldMk cId="1019199677" sldId="380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6:07:12.812" v="1863"/>
          <ac:spMkLst>
            <pc:docMk/>
            <pc:sldMk cId="1019199677" sldId="380"/>
            <ac:spMk id="3" creationId="{3907C24D-2FAB-496D-8D00-62444B9FDCCF}"/>
          </ac:spMkLst>
        </pc:spChg>
        <pc:picChg chg="del">
          <ac:chgData name="Caio Maqueise Alécio Pinheiro" userId="85c109d62247bb25" providerId="LiveId" clId="{79D171EF-C22B-45CB-B2EC-1CA97B39DAFD}" dt="2019-04-29T06:06:55.963" v="1862" actId="478"/>
          <ac:picMkLst>
            <pc:docMk/>
            <pc:sldMk cId="1019199677" sldId="380"/>
            <ac:picMk id="7" creationId="{1188F889-698C-49FA-A6EA-D42E47908444}"/>
          </ac:picMkLst>
        </pc:picChg>
      </pc:sldChg>
      <pc:sldChg chg="addSp modSp add">
        <pc:chgData name="Caio Maqueise Alécio Pinheiro" userId="85c109d62247bb25" providerId="LiveId" clId="{79D171EF-C22B-45CB-B2EC-1CA97B39DAFD}" dt="2019-04-29T06:16:07.280" v="2316" actId="113"/>
        <pc:sldMkLst>
          <pc:docMk/>
          <pc:sldMk cId="953248464" sldId="381"/>
        </pc:sldMkLst>
        <pc:spChg chg="mod">
          <ac:chgData name="Caio Maqueise Alécio Pinheiro" userId="85c109d62247bb25" providerId="LiveId" clId="{79D171EF-C22B-45CB-B2EC-1CA97B39DAFD}" dt="2019-04-29T06:07:59.732" v="1887" actId="20577"/>
          <ac:spMkLst>
            <pc:docMk/>
            <pc:sldMk cId="953248464" sldId="381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6:16:07.280" v="2316" actId="113"/>
          <ac:spMkLst>
            <pc:docMk/>
            <pc:sldMk cId="953248464" sldId="381"/>
            <ac:spMk id="3" creationId="{3907C24D-2FAB-496D-8D00-62444B9FDCCF}"/>
          </ac:spMkLst>
        </pc:spChg>
        <pc:cxnChg chg="add mod">
          <ac:chgData name="Caio Maqueise Alécio Pinheiro" userId="85c109d62247bb25" providerId="LiveId" clId="{79D171EF-C22B-45CB-B2EC-1CA97B39DAFD}" dt="2019-04-29T06:14:48.893" v="2263" actId="14100"/>
          <ac:cxnSpMkLst>
            <pc:docMk/>
            <pc:sldMk cId="953248464" sldId="381"/>
            <ac:cxnSpMk id="5" creationId="{4A2D2564-89B2-4E54-B638-628C30B2367E}"/>
          </ac:cxnSpMkLst>
        </pc:cxnChg>
      </pc:sldChg>
      <pc:sldChg chg="modSp add ord">
        <pc:chgData name="Caio Maqueise Alécio Pinheiro" userId="85c109d62247bb25" providerId="LiveId" clId="{79D171EF-C22B-45CB-B2EC-1CA97B39DAFD}" dt="2019-04-29T06:17:46.038" v="2337" actId="20577"/>
        <pc:sldMkLst>
          <pc:docMk/>
          <pc:sldMk cId="3824109819" sldId="382"/>
        </pc:sldMkLst>
        <pc:spChg chg="mod">
          <ac:chgData name="Caio Maqueise Alécio Pinheiro" userId="85c109d62247bb25" providerId="LiveId" clId="{79D171EF-C22B-45CB-B2EC-1CA97B39DAFD}" dt="2019-04-29T06:17:46.038" v="2337" actId="20577"/>
          <ac:spMkLst>
            <pc:docMk/>
            <pc:sldMk cId="3824109819" sldId="382"/>
            <ac:spMk id="6" creationId="{143CBD6A-3A01-4D2E-95BD-F89CEA3961B8}"/>
          </ac:spMkLst>
        </pc:spChg>
      </pc:sldChg>
      <pc:sldChg chg="delSp modSp add ord">
        <pc:chgData name="Caio Maqueise Alécio Pinheiro" userId="85c109d62247bb25" providerId="LiveId" clId="{79D171EF-C22B-45CB-B2EC-1CA97B39DAFD}" dt="2019-04-29T06:26:43.216" v="2750"/>
        <pc:sldMkLst>
          <pc:docMk/>
          <pc:sldMk cId="1195583978" sldId="383"/>
        </pc:sldMkLst>
        <pc:spChg chg="mod">
          <ac:chgData name="Caio Maqueise Alécio Pinheiro" userId="85c109d62247bb25" providerId="LiveId" clId="{79D171EF-C22B-45CB-B2EC-1CA97B39DAFD}" dt="2019-04-29T06:19:05.477" v="2354" actId="20577"/>
          <ac:spMkLst>
            <pc:docMk/>
            <pc:sldMk cId="1195583978" sldId="383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6:26:43.216" v="2750"/>
          <ac:spMkLst>
            <pc:docMk/>
            <pc:sldMk cId="1195583978" sldId="383"/>
            <ac:spMk id="3" creationId="{3907C24D-2FAB-496D-8D00-62444B9FDCCF}"/>
          </ac:spMkLst>
        </pc:spChg>
        <pc:cxnChg chg="del">
          <ac:chgData name="Caio Maqueise Alécio Pinheiro" userId="85c109d62247bb25" providerId="LiveId" clId="{79D171EF-C22B-45CB-B2EC-1CA97B39DAFD}" dt="2019-04-29T06:21:30.436" v="2496" actId="478"/>
          <ac:cxnSpMkLst>
            <pc:docMk/>
            <pc:sldMk cId="1195583978" sldId="383"/>
            <ac:cxnSpMk id="5" creationId="{4A2D2564-89B2-4E54-B638-628C30B2367E}"/>
          </ac:cxnSpMkLst>
        </pc:cxnChg>
      </pc:sldChg>
      <pc:sldChg chg="addSp delSp modSp add">
        <pc:chgData name="Caio Maqueise Alécio Pinheiro" userId="85c109d62247bb25" providerId="LiveId" clId="{79D171EF-C22B-45CB-B2EC-1CA97B39DAFD}" dt="2019-04-29T06:34:20.870" v="2981" actId="1076"/>
        <pc:sldMkLst>
          <pc:docMk/>
          <pc:sldMk cId="2833036953" sldId="384"/>
        </pc:sldMkLst>
        <pc:spChg chg="mod">
          <ac:chgData name="Caio Maqueise Alécio Pinheiro" userId="85c109d62247bb25" providerId="LiveId" clId="{79D171EF-C22B-45CB-B2EC-1CA97B39DAFD}" dt="2019-04-29T06:30:06.324" v="2822" actId="404"/>
          <ac:spMkLst>
            <pc:docMk/>
            <pc:sldMk cId="2833036953" sldId="384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6:33:37.355" v="2976" actId="207"/>
          <ac:spMkLst>
            <pc:docMk/>
            <pc:sldMk cId="2833036953" sldId="384"/>
            <ac:spMk id="3" creationId="{3907C24D-2FAB-496D-8D00-62444B9FDCCF}"/>
          </ac:spMkLst>
        </pc:spChg>
        <pc:picChg chg="add del mod">
          <ac:chgData name="Caio Maqueise Alécio Pinheiro" userId="85c109d62247bb25" providerId="LiveId" clId="{79D171EF-C22B-45CB-B2EC-1CA97B39DAFD}" dt="2019-04-29T06:34:04.365" v="2979" actId="478"/>
          <ac:picMkLst>
            <pc:docMk/>
            <pc:sldMk cId="2833036953" sldId="384"/>
            <ac:picMk id="5" creationId="{23DA4075-1918-4822-B36C-BEA0AF7311CB}"/>
          </ac:picMkLst>
        </pc:picChg>
        <pc:picChg chg="add mod">
          <ac:chgData name="Caio Maqueise Alécio Pinheiro" userId="85c109d62247bb25" providerId="LiveId" clId="{79D171EF-C22B-45CB-B2EC-1CA97B39DAFD}" dt="2019-04-29T06:34:20.870" v="2981" actId="1076"/>
          <ac:picMkLst>
            <pc:docMk/>
            <pc:sldMk cId="2833036953" sldId="384"/>
            <ac:picMk id="7" creationId="{BDB6B34B-1CAC-4645-A6A5-B789A21205B4}"/>
          </ac:picMkLst>
        </pc:picChg>
      </pc:sldChg>
      <pc:sldChg chg="addSp delSp modSp add">
        <pc:chgData name="Caio Maqueise Alécio Pinheiro" userId="85c109d62247bb25" providerId="LiveId" clId="{79D171EF-C22B-45CB-B2EC-1CA97B39DAFD}" dt="2019-04-29T06:40:41.726" v="3197" actId="1076"/>
        <pc:sldMkLst>
          <pc:docMk/>
          <pc:sldMk cId="3953037913" sldId="385"/>
        </pc:sldMkLst>
        <pc:spChg chg="mod">
          <ac:chgData name="Caio Maqueise Alécio Pinheiro" userId="85c109d62247bb25" providerId="LiveId" clId="{79D171EF-C22B-45CB-B2EC-1CA97B39DAFD}" dt="2019-04-29T06:38:41.486" v="3027" actId="20577"/>
          <ac:spMkLst>
            <pc:docMk/>
            <pc:sldMk cId="3953037913" sldId="385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6:39:53.205" v="3189" actId="6549"/>
          <ac:spMkLst>
            <pc:docMk/>
            <pc:sldMk cId="3953037913" sldId="385"/>
            <ac:spMk id="3" creationId="{3907C24D-2FAB-496D-8D00-62444B9FDCCF}"/>
          </ac:spMkLst>
        </pc:spChg>
        <pc:picChg chg="add del mod">
          <ac:chgData name="Caio Maqueise Alécio Pinheiro" userId="85c109d62247bb25" providerId="LiveId" clId="{79D171EF-C22B-45CB-B2EC-1CA97B39DAFD}" dt="2019-04-29T06:40:25.280" v="3195" actId="478"/>
          <ac:picMkLst>
            <pc:docMk/>
            <pc:sldMk cId="3953037913" sldId="385"/>
            <ac:picMk id="5" creationId="{51307BF8-81C9-4BE9-9B77-06744E52708F}"/>
          </ac:picMkLst>
        </pc:picChg>
        <pc:picChg chg="del mod">
          <ac:chgData name="Caio Maqueise Alécio Pinheiro" userId="85c109d62247bb25" providerId="LiveId" clId="{79D171EF-C22B-45CB-B2EC-1CA97B39DAFD}" dt="2019-04-29T06:39:56.021" v="3191" actId="478"/>
          <ac:picMkLst>
            <pc:docMk/>
            <pc:sldMk cId="3953037913" sldId="385"/>
            <ac:picMk id="7" creationId="{BDB6B34B-1CAC-4645-A6A5-B789A21205B4}"/>
          </ac:picMkLst>
        </pc:picChg>
        <pc:picChg chg="add mod">
          <ac:chgData name="Caio Maqueise Alécio Pinheiro" userId="85c109d62247bb25" providerId="LiveId" clId="{79D171EF-C22B-45CB-B2EC-1CA97B39DAFD}" dt="2019-04-29T06:40:41.726" v="3197" actId="1076"/>
          <ac:picMkLst>
            <pc:docMk/>
            <pc:sldMk cId="3953037913" sldId="385"/>
            <ac:picMk id="8" creationId="{CD7C36D5-D945-481F-BA21-F9D106875E3F}"/>
          </ac:picMkLst>
        </pc:picChg>
      </pc:sldChg>
      <pc:sldChg chg="addSp delSp modSp add ord">
        <pc:chgData name="Caio Maqueise Alécio Pinheiro" userId="85c109d62247bb25" providerId="LiveId" clId="{79D171EF-C22B-45CB-B2EC-1CA97B39DAFD}" dt="2019-04-29T06:45:13.953" v="3244" actId="20577"/>
        <pc:sldMkLst>
          <pc:docMk/>
          <pc:sldMk cId="2049598485" sldId="386"/>
        </pc:sldMkLst>
        <pc:spChg chg="add del mod">
          <ac:chgData name="Caio Maqueise Alécio Pinheiro" userId="85c109d62247bb25" providerId="LiveId" clId="{79D171EF-C22B-45CB-B2EC-1CA97B39DAFD}" dt="2019-04-29T06:43:35.904" v="3201" actId="931"/>
          <ac:spMkLst>
            <pc:docMk/>
            <pc:sldMk cId="2049598485" sldId="386"/>
            <ac:spMk id="3" creationId="{FF3D72FE-E1C2-4275-8923-63B3BACCE0B3}"/>
          </ac:spMkLst>
        </pc:spChg>
        <pc:spChg chg="mod">
          <ac:chgData name="Caio Maqueise Alécio Pinheiro" userId="85c109d62247bb25" providerId="LiveId" clId="{79D171EF-C22B-45CB-B2EC-1CA97B39DAFD}" dt="2019-04-29T06:45:13.953" v="3244" actId="20577"/>
          <ac:spMkLst>
            <pc:docMk/>
            <pc:sldMk cId="2049598485" sldId="386"/>
            <ac:spMk id="6" creationId="{143CBD6A-3A01-4D2E-95BD-F89CEA3961B8}"/>
          </ac:spMkLst>
        </pc:spChg>
        <pc:spChg chg="mod">
          <ac:chgData name="Caio Maqueise Alécio Pinheiro" userId="85c109d62247bb25" providerId="LiveId" clId="{79D171EF-C22B-45CB-B2EC-1CA97B39DAFD}" dt="2019-04-29T06:43:47.545" v="3203" actId="1076"/>
          <ac:spMkLst>
            <pc:docMk/>
            <pc:sldMk cId="2049598485" sldId="386"/>
            <ac:spMk id="9" creationId="{8B3C311E-4FFA-41CD-B8B7-9240FC6CB440}"/>
          </ac:spMkLst>
        </pc:spChg>
        <pc:picChg chg="add mod">
          <ac:chgData name="Caio Maqueise Alécio Pinheiro" userId="85c109d62247bb25" providerId="LiveId" clId="{79D171EF-C22B-45CB-B2EC-1CA97B39DAFD}" dt="2019-04-29T06:43:41.490" v="3202" actId="1076"/>
          <ac:picMkLst>
            <pc:docMk/>
            <pc:sldMk cId="2049598485" sldId="386"/>
            <ac:picMk id="7" creationId="{CECF670F-9AE4-4D0B-8E3D-D16C7BE89BAB}"/>
          </ac:picMkLst>
        </pc:picChg>
        <pc:picChg chg="del">
          <ac:chgData name="Caio Maqueise Alécio Pinheiro" userId="85c109d62247bb25" providerId="LiveId" clId="{79D171EF-C22B-45CB-B2EC-1CA97B39DAFD}" dt="2019-04-29T06:42:00.956" v="3200" actId="478"/>
          <ac:picMkLst>
            <pc:docMk/>
            <pc:sldMk cId="2049598485" sldId="386"/>
            <ac:picMk id="8" creationId="{4EFDEED0-764D-4CA8-BB8D-58F531878ABA}"/>
          </ac:picMkLst>
        </pc:picChg>
      </pc:sldChg>
      <pc:sldChg chg="addSp modSp add ord">
        <pc:chgData name="Caio Maqueise Alécio Pinheiro" userId="85c109d62247bb25" providerId="LiveId" clId="{79D171EF-C22B-45CB-B2EC-1CA97B39DAFD}" dt="2019-04-29T06:49:30.343" v="3531" actId="1076"/>
        <pc:sldMkLst>
          <pc:docMk/>
          <pc:sldMk cId="2763914394" sldId="387"/>
        </pc:sldMkLst>
        <pc:spChg chg="mod">
          <ac:chgData name="Caio Maqueise Alécio Pinheiro" userId="85c109d62247bb25" providerId="LiveId" clId="{79D171EF-C22B-45CB-B2EC-1CA97B39DAFD}" dt="2019-04-29T06:46:10.225" v="3292" actId="404"/>
          <ac:spMkLst>
            <pc:docMk/>
            <pc:sldMk cId="2763914394" sldId="387"/>
            <ac:spMk id="2" creationId="{DDF4A831-93BE-4298-BAD6-9C0419744D03}"/>
          </ac:spMkLst>
        </pc:spChg>
        <pc:spChg chg="mod">
          <ac:chgData name="Caio Maqueise Alécio Pinheiro" userId="85c109d62247bb25" providerId="LiveId" clId="{79D171EF-C22B-45CB-B2EC-1CA97B39DAFD}" dt="2019-04-29T06:48:51.203" v="3529" actId="20577"/>
          <ac:spMkLst>
            <pc:docMk/>
            <pc:sldMk cId="2763914394" sldId="387"/>
            <ac:spMk id="3" creationId="{3907C24D-2FAB-496D-8D00-62444B9FDCCF}"/>
          </ac:spMkLst>
        </pc:spChg>
        <pc:picChg chg="add mod">
          <ac:chgData name="Caio Maqueise Alécio Pinheiro" userId="85c109d62247bb25" providerId="LiveId" clId="{79D171EF-C22B-45CB-B2EC-1CA97B39DAFD}" dt="2019-04-29T06:49:30.343" v="3531" actId="1076"/>
          <ac:picMkLst>
            <pc:docMk/>
            <pc:sldMk cId="2763914394" sldId="387"/>
            <ac:picMk id="5" creationId="{A3356B9A-DD3E-403E-85FE-C0B3448F986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433B8B3-2954-46E3-B1AD-B620A28F1A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C12556-B145-4D54-8AD0-0F441360F6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B5-E24C-4F91-A0A2-D72442E1A7A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9336F0-1A38-4953-AD8C-D13F86AC46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DA5A16-0300-4F6D-9D33-B795BC77C4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A661-08E7-4A70-856F-75EFE8B5B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60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F6AC1-8740-47C5-A2C7-DB98C516DFB9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4268E-F751-4396-8E41-B2E5B6BA2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4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926A-1903-4020-BA0E-EDF92DCF49D0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7629" y="3956279"/>
            <a:ext cx="662408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64371" y="661058"/>
            <a:ext cx="10662604" cy="5433082"/>
            <a:chOff x="764371" y="661058"/>
            <a:chExt cx="10662604" cy="5433082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0306">
                    <a:shade val="30000"/>
                    <a:satMod val="115000"/>
                  </a:srgbClr>
                </a:gs>
                <a:gs pos="50000">
                  <a:srgbClr val="EB0306">
                    <a:shade val="67500"/>
                    <a:satMod val="115000"/>
                  </a:srgbClr>
                </a:gs>
                <a:gs pos="100000">
                  <a:srgbClr val="EB030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6"/>
            <p:cNvSpPr/>
            <p:nvPr/>
          </p:nvSpPr>
          <p:spPr bwMode="auto">
            <a:xfrm flipH="1" flipV="1">
              <a:off x="764371" y="661058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A20">
                    <a:shade val="30000"/>
                    <a:satMod val="115000"/>
                  </a:srgbClr>
                </a:gs>
                <a:gs pos="50000">
                  <a:srgbClr val="009A20">
                    <a:shade val="67500"/>
                    <a:satMod val="115000"/>
                  </a:srgbClr>
                </a:gs>
                <a:gs pos="100000">
                  <a:srgbClr val="009A2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49E99837-71BC-4C1F-A8B0-FBBC272CBCD1}"/>
              </a:ext>
            </a:extLst>
          </p:cNvPr>
          <p:cNvSpPr/>
          <p:nvPr userDrawn="1"/>
        </p:nvSpPr>
        <p:spPr>
          <a:xfrm>
            <a:off x="3091228" y="5305270"/>
            <a:ext cx="45719" cy="891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pessoa, mantendo, branco, foto&#10;&#10;Descrição gerada automaticamente">
            <a:extLst>
              <a:ext uri="{FF2B5EF4-FFF2-40B4-BE49-F238E27FC236}">
                <a16:creationId xmlns:a16="http://schemas.microsoft.com/office/drawing/2014/main" id="{139FBDC3-34DD-49CD-8C03-0B7F29ED77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0352" y="4946265"/>
            <a:ext cx="1507121" cy="15071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203F3-BD32-46DD-82D8-8DC8A10B6ABE}"/>
              </a:ext>
            </a:extLst>
          </p:cNvPr>
          <p:cNvSpPr txBox="1"/>
          <p:nvPr userDrawn="1"/>
        </p:nvSpPr>
        <p:spPr>
          <a:xfrm>
            <a:off x="3344456" y="5119613"/>
            <a:ext cx="438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caio.pinheiro</a:t>
            </a:r>
            <a:r>
              <a:rPr lang="pt-BR" sz="2400" dirty="0">
                <a:solidFill>
                  <a:schemeClr val="tx1"/>
                </a:solidFill>
              </a:rPr>
              <a:t>@</a:t>
            </a:r>
            <a:r>
              <a:rPr lang="pt-BR" sz="2400" dirty="0">
                <a:solidFill>
                  <a:schemeClr val="tx1"/>
                </a:solidFill>
                <a:latin typeface="+mj-lt"/>
              </a:rPr>
              <a:t>ifms.edu.br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980EFDA-43C7-455A-A187-C3CE76966A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4230" y="5584718"/>
            <a:ext cx="2233413" cy="6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3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41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0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54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9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7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12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795284" cy="6857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3200">
                <a:solidFill>
                  <a:srgbClr val="009A2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4791171" y="-4190"/>
            <a:ext cx="228600" cy="6858000"/>
          </a:xfrm>
          <a:prstGeom prst="rect">
            <a:avLst/>
          </a:prstGeom>
          <a:gradFill flip="none" rotWithShape="1">
            <a:gsLst>
              <a:gs pos="0">
                <a:srgbClr val="009A20">
                  <a:shade val="30000"/>
                  <a:satMod val="115000"/>
                </a:srgbClr>
              </a:gs>
              <a:gs pos="50000">
                <a:srgbClr val="009A20">
                  <a:shade val="67500"/>
                  <a:satMod val="115000"/>
                </a:srgbClr>
              </a:gs>
              <a:gs pos="100000">
                <a:srgbClr val="009A2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29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9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gradFill flip="none" rotWithShape="1">
            <a:gsLst>
              <a:gs pos="0">
                <a:srgbClr val="009A20">
                  <a:shade val="30000"/>
                  <a:satMod val="115000"/>
                </a:srgbClr>
              </a:gs>
              <a:gs pos="50000">
                <a:srgbClr val="009A20">
                  <a:shade val="67500"/>
                  <a:satMod val="115000"/>
                </a:srgbClr>
              </a:gs>
              <a:gs pos="100000">
                <a:srgbClr val="009A2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29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design.com.br/70-fontes-grunge-free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viagemdasletras.wordpress.com/2013/02/14/amor-em-letras-fontes-para-o-dia-de-s-valentim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design.com.br/70-fontes-grunge-free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tympanus.net/codrops/css_reference/letter-spacing/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.com.br/70-fontes-grunge-fre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design.com.br/70-fontes-grunge-free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viagemdasletras.wordpress.com/2013/02/14/amor-em-letras-fontes-para-o-dia-de-s-valenti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3EFC342-909F-4146-AA93-3FDA1535B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3200" dirty="0"/>
              <a:t>Linguagem de Apresentação Estruturação de Conteúdos I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B4C5252-D51B-4219-BB14-0249A3897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Curso Técnico em Informática para Internet</a:t>
            </a:r>
          </a:p>
        </p:txBody>
      </p:sp>
    </p:spTree>
    <p:extLst>
      <p:ext uri="{BB962C8B-B14F-4D97-AF65-F5344CB8AC3E}">
        <p14:creationId xmlns:p14="http://schemas.microsoft.com/office/powerpoint/2010/main" val="15033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TEXT-TRANSFORM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fonte para ser transformada. Os valores possíveis são os seguintes: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impede qualquer transformação.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uppercase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TODO O TEXTO EM MAIÚSCULAS.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lowercase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todo o texto em minúsculas.</a:t>
            </a:r>
          </a:p>
          <a:p>
            <a:pPr lvl="1" algn="just"/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capitalize: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todas as palavras Para Ter A Primeira Letra Em Maiúscula.</a:t>
            </a:r>
            <a:endParaRPr lang="pt-BR" altLang="pt-BR" sz="2400" b="1" i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TEXT-DECORATION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e desabilita as decorações de texto nas fontes</a:t>
            </a:r>
          </a:p>
          <a:p>
            <a:pPr algn="just"/>
            <a:r>
              <a:rPr lang="pt-BR" altLang="pt-BR" sz="2800" i="1" dirty="0">
                <a:solidFill>
                  <a:srgbClr val="EB03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(utilizado especialmente para remover o sublinhado padrão nos links ao estiliza-los).</a:t>
            </a:r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valores possíveis são os seguintes: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desativa todas as decorações de texto.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underline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sublinha o texto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line-through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 um </a:t>
            </a:r>
            <a:r>
              <a:rPr lang="pt-BR" altLang="pt-BR" sz="2400" i="0" strike="sngStrike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rasurado sobre o texto.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overline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 ao texto um </a:t>
            </a:r>
            <a:r>
              <a:rPr lang="pt-BR" altLang="pt-BR" sz="2400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overline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A2D2564-89B2-4E54-B638-628C30B2367E}"/>
              </a:ext>
            </a:extLst>
          </p:cNvPr>
          <p:cNvCxnSpPr>
            <a:cxnSpLocks/>
          </p:cNvCxnSpPr>
          <p:nvPr/>
        </p:nvCxnSpPr>
        <p:spPr>
          <a:xfrm>
            <a:off x="3753293" y="4774018"/>
            <a:ext cx="314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4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4DC0A8-2158-4EDD-8C69-83E7FB09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3CBD6A-3A01-4D2E-95BD-F89CEA39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181" y="2856344"/>
            <a:ext cx="4324439" cy="3011056"/>
          </a:xfrm>
        </p:spPr>
        <p:txBody>
          <a:bodyPr>
            <a:normAutofit/>
          </a:bodyPr>
          <a:lstStyle/>
          <a:p>
            <a:r>
              <a:rPr lang="pt-BR" sz="2400" dirty="0"/>
              <a:t>LAYOUT DE TEXTO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3C311E-4FFA-41CD-B8B7-9240FC6CB440}"/>
              </a:ext>
            </a:extLst>
          </p:cNvPr>
          <p:cNvSpPr txBox="1"/>
          <p:nvPr/>
        </p:nvSpPr>
        <p:spPr>
          <a:xfrm>
            <a:off x="6555180" y="5861050"/>
            <a:ext cx="461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2" tooltip="http://design.com.br/70-fontes-grunge-free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3" tooltip="https://creativecommons.org/licenses/by-nc/3.0/"/>
              </a:rPr>
              <a:t>CC BY-NC</a:t>
            </a:r>
            <a:endParaRPr lang="pt-BR" sz="90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EFDEED0-764D-4CA8-BB8D-58F531878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05657" y="526312"/>
            <a:ext cx="4964268" cy="5175250"/>
          </a:xfrm>
        </p:spPr>
      </p:pic>
    </p:spTree>
    <p:extLst>
      <p:ext uri="{BB962C8B-B14F-4D97-AF65-F5344CB8AC3E}">
        <p14:creationId xmlns:p14="http://schemas.microsoft.com/office/powerpoint/2010/main" val="382410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TEXT-ALIGN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propriedade usada para controlar como o texto é alinhado em sua caixa de conteúdo.</a:t>
            </a:r>
          </a:p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valores possíveis são os seguintes: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altLang="pt-BR" sz="2400" b="1" i="0" baseline="30000" dirty="0">
                <a:solidFill>
                  <a:srgbClr val="EB03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(padrão) 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alinha o texto à esquerda.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alinha o texto à direita.</a:t>
            </a:r>
          </a:p>
          <a:p>
            <a:pPr lvl="1" algn="just"/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centraliza o texto.</a:t>
            </a:r>
            <a:endParaRPr lang="pt-BR" altLang="pt-BR" sz="2400" b="1" i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justify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 o texto.</a:t>
            </a:r>
            <a:endParaRPr lang="pt-BR" altLang="pt-BR" sz="2400" b="1" i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8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LINE-HEIGHT </a:t>
            </a:r>
            <a:r>
              <a:rPr lang="pt-BR" sz="4000" baseline="30000" dirty="0"/>
              <a:t>(espaçamento entrelinhas)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altura de cada linha de texto.</a:t>
            </a:r>
          </a:p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altura de linha recomendada:</a:t>
            </a:r>
            <a:r>
              <a:rPr lang="pt-BR" altLang="pt-BR" sz="2800" dirty="0">
                <a:solidFill>
                  <a:srgbClr val="EB03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pt-BR" sz="2800" dirty="0">
                <a:solidFill>
                  <a:srgbClr val="EB03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(espaçamento duplo).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B6B34B-1CAC-4645-A6A5-B789A2120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45648"/>
            <a:ext cx="457263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3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TEXT-INDENT </a:t>
            </a:r>
            <a:r>
              <a:rPr lang="pt-BR" sz="4000" baseline="30000" dirty="0"/>
              <a:t>(RECUO)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 tamanho do espeço vazio (recuo) que é colocado antes das linhas de texto em um bloco.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7C36D5-D945-481F-BA21-F9D10687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8" y="3647978"/>
            <a:ext cx="463932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4DC0A8-2158-4EDD-8C69-83E7FB09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3CBD6A-3A01-4D2E-95BD-F89CEA39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181" y="2856344"/>
            <a:ext cx="4324439" cy="3011056"/>
          </a:xfrm>
        </p:spPr>
        <p:txBody>
          <a:bodyPr>
            <a:normAutofit/>
          </a:bodyPr>
          <a:lstStyle/>
          <a:p>
            <a:r>
              <a:rPr lang="pt-BR" sz="2400" dirty="0"/>
              <a:t>ESPAÇAMENTO ENTRE LETRAS E PALAVRAS.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3C311E-4FFA-41CD-B8B7-9240FC6CB440}"/>
              </a:ext>
            </a:extLst>
          </p:cNvPr>
          <p:cNvSpPr txBox="1"/>
          <p:nvPr/>
        </p:nvSpPr>
        <p:spPr>
          <a:xfrm>
            <a:off x="5957496" y="3702641"/>
            <a:ext cx="461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2" tooltip="http://design.com.br/70-fontes-grunge-free/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3" tooltip="https://creativecommons.org/licenses/by-nc/3.0/"/>
              </a:rPr>
              <a:t>CC BY-NC</a:t>
            </a:r>
            <a:endParaRPr lang="pt-BR" sz="90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ECF670F-9AE4-4D0B-8E3D-D16C7BE8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57496" y="803332"/>
            <a:ext cx="5211762" cy="2727488"/>
          </a:xfrm>
        </p:spPr>
      </p:pic>
    </p:spTree>
    <p:extLst>
      <p:ext uri="{BB962C8B-B14F-4D97-AF65-F5344CB8AC3E}">
        <p14:creationId xmlns:p14="http://schemas.microsoft.com/office/powerpoint/2010/main" val="204959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LETTER-SPACING E WORD-SPACING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Permitem a definição do espaçamento entre letras e palavras no texto.</a:t>
            </a:r>
          </a:p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 ser usadas para obter uma determinada aparência ou melhorar a legibilidade de uma fonte particularmente densa.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356B9A-DD3E-403E-85FE-C0B3448F9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26" y="4139379"/>
            <a:ext cx="507753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1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4DC0A8-2158-4EDD-8C69-83E7FB09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F7964C5-29B6-4EEE-A4C0-49289BEDC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835847"/>
            <a:ext cx="5211762" cy="2875155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3CBD6A-3A01-4D2E-95BD-F89CEA39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PROPRIEDADES DE FONTE E TEXTO</a:t>
            </a:r>
          </a:p>
        </p:txBody>
      </p:sp>
    </p:spTree>
    <p:extLst>
      <p:ext uri="{BB962C8B-B14F-4D97-AF65-F5344CB8AC3E}">
        <p14:creationId xmlns:p14="http://schemas.microsoft.com/office/powerpoint/2010/main" val="343923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4DC0A8-2158-4EDD-8C69-83E7FB09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3CBD6A-3A01-4D2E-95BD-F89CEA39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FONTES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4FD9D06-1F83-4DA5-BA49-CD373CD1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5180" y="685800"/>
            <a:ext cx="4614078" cy="5175250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B3C311E-4FFA-41CD-B8B7-9240FC6CB440}"/>
              </a:ext>
            </a:extLst>
          </p:cNvPr>
          <p:cNvSpPr txBox="1"/>
          <p:nvPr/>
        </p:nvSpPr>
        <p:spPr>
          <a:xfrm>
            <a:off x="6555180" y="5861050"/>
            <a:ext cx="461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design.com.br/70-fontes-grunge-free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/3.0/"/>
              </a:rPr>
              <a:t>CC BY-NC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86714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cor do conteúdo de primeiro plano dos elementos selecionados (que geralmente é o texto).</a:t>
            </a:r>
            <a:endParaRPr lang="pt-BR" sz="2800" dirty="0"/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F5561835-5A4F-4D8C-BAFC-7048CAFB6878}"/>
              </a:ext>
            </a:extLst>
          </p:cNvPr>
          <p:cNvSpPr txBox="1">
            <a:spLocks/>
          </p:cNvSpPr>
          <p:nvPr/>
        </p:nvSpPr>
        <p:spPr>
          <a:xfrm>
            <a:off x="1446028" y="2797534"/>
            <a:ext cx="8803758" cy="5304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2400" dirty="0">
                <a:solidFill>
                  <a:schemeClr val="accent1"/>
                </a:solidFill>
              </a:rPr>
              <a:t>color: </a:t>
            </a:r>
            <a:r>
              <a:rPr lang="pt-BR" sz="2400" dirty="0">
                <a:solidFill>
                  <a:schemeClr val="bg1"/>
                </a:solidFill>
              </a:rPr>
              <a:t>&lt;nome-da-cor&gt; | &lt;código-hexadecimal&gt; | &lt;código-</a:t>
            </a:r>
            <a:r>
              <a:rPr lang="pt-BR" sz="2400" dirty="0" err="1">
                <a:solidFill>
                  <a:schemeClr val="bg1"/>
                </a:solidFill>
              </a:rPr>
              <a:t>rgb</a:t>
            </a:r>
            <a:r>
              <a:rPr lang="pt-BR" sz="2400" dirty="0">
                <a:solidFill>
                  <a:schemeClr val="bg1"/>
                </a:solidFill>
              </a:rPr>
              <a:t>&gt;  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94C0936-8D8D-469E-8E32-570926B95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b="15633"/>
          <a:stretch/>
        </p:blipFill>
        <p:spPr>
          <a:xfrm>
            <a:off x="1371600" y="3975017"/>
            <a:ext cx="5048159" cy="14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FONT-SIZE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 tamanho da fonte</a:t>
            </a:r>
          </a:p>
          <a:p>
            <a:endParaRPr lang="pt-BR" altLang="pt-BR" sz="1800" dirty="0">
              <a:solidFill>
                <a:srgbClr val="333333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BR" altLang="pt-BR" sz="1800" dirty="0">
              <a:solidFill>
                <a:srgbClr val="333333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altLang="pt-BR" sz="1800" b="1" dirty="0" err="1">
                <a:solidFill>
                  <a:srgbClr val="333333"/>
                </a:solidFill>
                <a:cs typeface="Arial" panose="020B0604020202020204" pitchFamily="34" charset="0"/>
              </a:rPr>
              <a:t>px</a:t>
            </a:r>
            <a:r>
              <a:rPr lang="pt-BR" altLang="pt-BR" sz="1800" b="1" dirty="0">
                <a:solidFill>
                  <a:srgbClr val="333333"/>
                </a:solidFill>
                <a:cs typeface="Arial" panose="020B0604020202020204" pitchFamily="34" charset="0"/>
              </a:rPr>
              <a:t>(pixels): </a:t>
            </a:r>
            <a:r>
              <a:rPr lang="pt-BR" altLang="pt-BR" sz="1800" dirty="0">
                <a:solidFill>
                  <a:srgbClr val="333333"/>
                </a:solidFill>
                <a:cs typeface="Arial" panose="020B0604020202020204" pitchFamily="34" charset="0"/>
              </a:rPr>
              <a:t>o número de pixels de altura que você deseja que o texto seja. Esta é uma unidade absoluta - resulta no mesmo valor computado final para a fonte na página em praticamente qualquer situação.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F5561835-5A4F-4D8C-BAFC-7048CAFB6878}"/>
              </a:ext>
            </a:extLst>
          </p:cNvPr>
          <p:cNvSpPr txBox="1">
            <a:spLocks/>
          </p:cNvSpPr>
          <p:nvPr/>
        </p:nvSpPr>
        <p:spPr>
          <a:xfrm>
            <a:off x="1446029" y="2211094"/>
            <a:ext cx="8803758" cy="5304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2400" dirty="0" err="1">
                <a:solidFill>
                  <a:schemeClr val="accent1"/>
                </a:solidFill>
              </a:rPr>
              <a:t>font-size</a:t>
            </a:r>
            <a:r>
              <a:rPr lang="pt-BR" sz="2400" dirty="0">
                <a:solidFill>
                  <a:schemeClr val="accent1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&lt;valor-</a:t>
            </a:r>
            <a:r>
              <a:rPr lang="pt-BR" sz="2400" dirty="0" err="1">
                <a:solidFill>
                  <a:schemeClr val="bg1"/>
                </a:solidFill>
              </a:rPr>
              <a:t>px</a:t>
            </a:r>
            <a:r>
              <a:rPr lang="pt-BR" sz="24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C1695F-78BE-4181-B0E8-EAE686FA8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/>
        </p:blipFill>
        <p:spPr>
          <a:xfrm>
            <a:off x="1735134" y="4116450"/>
            <a:ext cx="4902312" cy="16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FONT-FAMILY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fonte a ser utilizada no texto</a:t>
            </a:r>
          </a:p>
          <a:p>
            <a:endParaRPr lang="pt-BR" altLang="pt-BR" sz="1800" dirty="0">
              <a:solidFill>
                <a:srgbClr val="333333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BR" altLang="pt-BR" sz="1800" dirty="0">
              <a:solidFill>
                <a:srgbClr val="333333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F5561835-5A4F-4D8C-BAFC-7048CAFB6878}"/>
              </a:ext>
            </a:extLst>
          </p:cNvPr>
          <p:cNvSpPr txBox="1">
            <a:spLocks/>
          </p:cNvSpPr>
          <p:nvPr/>
        </p:nvSpPr>
        <p:spPr>
          <a:xfrm>
            <a:off x="1446029" y="2211094"/>
            <a:ext cx="8803758" cy="5304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pt-BR" sz="2400" dirty="0" err="1">
                <a:solidFill>
                  <a:schemeClr val="accent1"/>
                </a:solidFill>
              </a:rPr>
              <a:t>font-family</a:t>
            </a:r>
            <a:r>
              <a:rPr lang="pt-BR" sz="2400" dirty="0">
                <a:solidFill>
                  <a:schemeClr val="accent1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&lt;nome-da-fonte&gt;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1301CE-5C3B-4219-9C71-67D8D2B0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9" y="3481945"/>
            <a:ext cx="6051738" cy="17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5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4DC0A8-2158-4EDD-8C69-83E7FB09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3CBD6A-3A01-4D2E-95BD-F89CEA39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181" y="2856344"/>
            <a:ext cx="4324439" cy="3011056"/>
          </a:xfrm>
        </p:spPr>
        <p:txBody>
          <a:bodyPr>
            <a:normAutofit/>
          </a:bodyPr>
          <a:lstStyle/>
          <a:p>
            <a:r>
              <a:rPr lang="pt-BR" sz="2400" dirty="0"/>
              <a:t>ESTILO E PESO DA FONTE. TRANFORMAÇÃO E DECORAÇÃO DO TEXTO.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3C311E-4FFA-41CD-B8B7-9240FC6CB440}"/>
              </a:ext>
            </a:extLst>
          </p:cNvPr>
          <p:cNvSpPr txBox="1"/>
          <p:nvPr/>
        </p:nvSpPr>
        <p:spPr>
          <a:xfrm>
            <a:off x="6555180" y="5861050"/>
            <a:ext cx="4614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2" tooltip="http://design.com.br/70-fontes-grunge-free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3" tooltip="https://creativecommons.org/licenses/by-nc/3.0/"/>
              </a:rPr>
              <a:t>CC BY-NC</a:t>
            </a:r>
            <a:endParaRPr lang="pt-BR" sz="90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EFDEED0-764D-4CA8-BB8D-58F531878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05657" y="526312"/>
            <a:ext cx="4964268" cy="5175250"/>
          </a:xfrm>
        </p:spPr>
      </p:pic>
    </p:spTree>
    <p:extLst>
      <p:ext uri="{BB962C8B-B14F-4D97-AF65-F5344CB8AC3E}">
        <p14:creationId xmlns:p14="http://schemas.microsoft.com/office/powerpoint/2010/main" val="131592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FONT-STYLE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 para ativar e desativar o texto em itálico. Os valores possíveis são os seguintes:</a:t>
            </a:r>
          </a:p>
          <a:p>
            <a:pPr lvl="1" algn="just"/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 texto para a fonte normal ( Desliga o itálico existente ).</a:t>
            </a:r>
          </a:p>
          <a:p>
            <a:pPr lvl="1" algn="just"/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 texto para usar a </a:t>
            </a:r>
            <a:r>
              <a:rPr lang="pt-BR" altLang="pt-BR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em itálico </a:t>
            </a:r>
            <a:r>
              <a:rPr lang="pt-BR" altLang="pt-BR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fonte</a:t>
            </a:r>
            <a:r>
              <a:rPr lang="pt-BR" altLang="pt-BR" sz="2400" i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altLang="pt-BR" sz="2400" i="0" dirty="0">
              <a:solidFill>
                <a:srgbClr val="333333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BR" altLang="pt-BR" sz="1800" dirty="0">
              <a:solidFill>
                <a:srgbClr val="333333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20FFD98-E2FF-4A1E-BD3E-E1213E51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2" y="4195460"/>
            <a:ext cx="5421932" cy="16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A831-93BE-4298-BAD6-9C04197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FONT-WEIGHT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C24D-2FAB-496D-8D00-62444B9F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9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 quão negrito o texto é. Os valores possíveis são os seguintes:</a:t>
            </a:r>
          </a:p>
          <a:p>
            <a:pPr lvl="1" algn="just"/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pt-BR" altLang="pt-BR" sz="2400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(padrão) 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altLang="pt-BR" sz="2400" b="1" i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da fonte normal e em </a:t>
            </a:r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negrito</a:t>
            </a:r>
          </a:p>
          <a:p>
            <a:pPr lvl="1" algn="just"/>
            <a:r>
              <a:rPr lang="pt-BR" altLang="pt-BR" sz="2400" b="1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– 900: </a:t>
            </a:r>
            <a:r>
              <a:rPr lang="pt-BR" altLang="pt-BR" sz="2400" i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numéricos que fornecem um controle mais refinado.</a:t>
            </a:r>
            <a:endParaRPr lang="pt-BR" altLang="pt-BR" sz="2400" i="0" dirty="0">
              <a:solidFill>
                <a:srgbClr val="333333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88F889-698C-49FA-A6EA-D42E47908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99" y="4446434"/>
            <a:ext cx="5488660" cy="10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3827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slide 2019 v2" id="{FF1B11FC-7F4A-4587-B404-D0C32F766341}" vid="{ED4CB7B0-2926-4160-9B87-F3398291DD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2019 v2</Template>
  <TotalTime>148</TotalTime>
  <Words>390</Words>
  <Application>Microsoft Office PowerPoint</Application>
  <PresentationFormat>Widescreen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Franklin Gothic Book</vt:lpstr>
      <vt:lpstr>Cortar</vt:lpstr>
      <vt:lpstr>Linguagem de Apresentação Estruturação de Conteúdos I</vt:lpstr>
      <vt:lpstr>CSS</vt:lpstr>
      <vt:lpstr>CSS</vt:lpstr>
      <vt:lpstr>COLOR</vt:lpstr>
      <vt:lpstr>FONT-SIZE</vt:lpstr>
      <vt:lpstr>FONT-FAMILY</vt:lpstr>
      <vt:lpstr>CSS</vt:lpstr>
      <vt:lpstr>FONT-STYLE</vt:lpstr>
      <vt:lpstr>FONT-WEIGHT</vt:lpstr>
      <vt:lpstr>TEXT-TRANSFORM</vt:lpstr>
      <vt:lpstr>TEXT-DECORATION</vt:lpstr>
      <vt:lpstr>CSS</vt:lpstr>
      <vt:lpstr>TEXT-ALIGN</vt:lpstr>
      <vt:lpstr>LINE-HEIGHT (espaçamento entrelinhas)</vt:lpstr>
      <vt:lpstr>TEXT-INDENT (RECUO)</vt:lpstr>
      <vt:lpstr>CSS</vt:lpstr>
      <vt:lpstr>LETTER-SPACING E WORD-SPACING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Apresentação Estruturação de Conteúdos I</dc:title>
  <dc:creator>Caio Maqueise Alécio Pinheiro</dc:creator>
  <cp:lastModifiedBy>Caio Maqueise Alécio Pinheiro</cp:lastModifiedBy>
  <cp:revision>2</cp:revision>
  <dcterms:created xsi:type="dcterms:W3CDTF">2019-04-29T04:20:54Z</dcterms:created>
  <dcterms:modified xsi:type="dcterms:W3CDTF">2019-04-29T06:49:34Z</dcterms:modified>
</cp:coreProperties>
</file>