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3"/>
  </p:notesMasterIdLst>
  <p:sldIdLst>
    <p:sldId id="256" r:id="rId2"/>
    <p:sldId id="260" r:id="rId3"/>
    <p:sldId id="274" r:id="rId4"/>
    <p:sldId id="275" r:id="rId5"/>
    <p:sldId id="276" r:id="rId6"/>
    <p:sldId id="278" r:id="rId7"/>
    <p:sldId id="277" r:id="rId8"/>
    <p:sldId id="280" r:id="rId9"/>
    <p:sldId id="279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D54C5-B49F-4CA7-89E0-ECAEBC8D5BB7}" v="11" dt="2020-02-18T01:13:0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queise Alécio Pinheiro" userId="85c109d62247bb25" providerId="LiveId" clId="{3E68D0E0-F627-4014-9305-D0BE8DA0F860}"/>
    <pc:docChg chg="undo custSel addSld delSld modSld sldOrd">
      <pc:chgData name="Caio Maqueise Alécio Pinheiro" userId="85c109d62247bb25" providerId="LiveId" clId="{3E68D0E0-F627-4014-9305-D0BE8DA0F860}" dt="2019-03-07T14:15:11.524" v="651" actId="403"/>
      <pc:docMkLst>
        <pc:docMk/>
      </pc:docMkLst>
      <pc:sldChg chg="modSp">
        <pc:chgData name="Caio Maqueise Alécio Pinheiro" userId="85c109d62247bb25" providerId="LiveId" clId="{3E68D0E0-F627-4014-9305-D0BE8DA0F860}" dt="2019-03-07T14:15:11.524" v="651" actId="403"/>
        <pc:sldMkLst>
          <pc:docMk/>
          <pc:sldMk cId="3153906365" sldId="273"/>
        </pc:sldMkLst>
        <pc:spChg chg="mod">
          <ac:chgData name="Caio Maqueise Alécio Pinheiro" userId="85c109d62247bb25" providerId="LiveId" clId="{3E68D0E0-F627-4014-9305-D0BE8DA0F860}" dt="2019-03-07T14:15:11.524" v="651" actId="403"/>
          <ac:spMkLst>
            <pc:docMk/>
            <pc:sldMk cId="3153906365" sldId="273"/>
            <ac:spMk id="3" creationId="{13757C12-B0CD-4EFF-BE94-50E47A96F5B5}"/>
          </ac:spMkLst>
        </pc:spChg>
      </pc:sldChg>
      <pc:sldChg chg="addSp delSp modSp">
        <pc:chgData name="Caio Maqueise Alécio Pinheiro" userId="85c109d62247bb25" providerId="LiveId" clId="{3E68D0E0-F627-4014-9305-D0BE8DA0F860}" dt="2019-03-07T04:21:10.037" v="522" actId="14100"/>
        <pc:sldMkLst>
          <pc:docMk/>
          <pc:sldMk cId="4086330138" sldId="274"/>
        </pc:sldMkLst>
        <pc:spChg chg="del mod">
          <ac:chgData name="Caio Maqueise Alécio Pinheiro" userId="85c109d62247bb25" providerId="LiveId" clId="{3E68D0E0-F627-4014-9305-D0BE8DA0F860}" dt="2019-03-07T04:20:22.687" v="517" actId="478"/>
          <ac:spMkLst>
            <pc:docMk/>
            <pc:sldMk cId="4086330138" sldId="274"/>
            <ac:spMk id="15" creationId="{386326A7-FC7D-4AF9-B145-605E623A207D}"/>
          </ac:spMkLst>
        </pc:spChg>
        <pc:spChg chg="del mod">
          <ac:chgData name="Caio Maqueise Alécio Pinheiro" userId="85c109d62247bb25" providerId="LiveId" clId="{3E68D0E0-F627-4014-9305-D0BE8DA0F860}" dt="2019-03-07T04:20:21.935" v="516" actId="478"/>
          <ac:spMkLst>
            <pc:docMk/>
            <pc:sldMk cId="4086330138" sldId="274"/>
            <ac:spMk id="18" creationId="{9EC276D6-62F4-48D1-815F-A7BC283E87B3}"/>
          </ac:spMkLst>
        </pc:spChg>
        <pc:spChg chg="del">
          <ac:chgData name="Caio Maqueise Alécio Pinheiro" userId="85c109d62247bb25" providerId="LiveId" clId="{3E68D0E0-F627-4014-9305-D0BE8DA0F860}" dt="2019-03-06T21:34:20.748" v="152" actId="478"/>
          <ac:spMkLst>
            <pc:docMk/>
            <pc:sldMk cId="4086330138" sldId="274"/>
            <ac:spMk id="26" creationId="{1DE3D613-C1EE-4A35-B197-EB24484B92F5}"/>
          </ac:spMkLst>
        </pc:spChg>
        <pc:picChg chg="add del mod">
          <ac:chgData name="Caio Maqueise Alécio Pinheiro" userId="85c109d62247bb25" providerId="LiveId" clId="{3E68D0E0-F627-4014-9305-D0BE8DA0F860}" dt="2019-03-07T04:20:53.401" v="519" actId="931"/>
          <ac:picMkLst>
            <pc:docMk/>
            <pc:sldMk cId="4086330138" sldId="274"/>
            <ac:picMk id="3" creationId="{357EC29D-F49E-4288-A997-C24666871583}"/>
          </ac:picMkLst>
        </pc:picChg>
        <pc:picChg chg="add mod">
          <ac:chgData name="Caio Maqueise Alécio Pinheiro" userId="85c109d62247bb25" providerId="LiveId" clId="{3E68D0E0-F627-4014-9305-D0BE8DA0F860}" dt="2019-03-07T04:21:10.037" v="522" actId="14100"/>
          <ac:picMkLst>
            <pc:docMk/>
            <pc:sldMk cId="4086330138" sldId="274"/>
            <ac:picMk id="6" creationId="{28ED31D3-7B93-405B-B4C5-9536A639C297}"/>
          </ac:picMkLst>
        </pc:picChg>
      </pc:sldChg>
      <pc:sldChg chg="addSp delSp modSp">
        <pc:chgData name="Caio Maqueise Alécio Pinheiro" userId="85c109d62247bb25" providerId="LiveId" clId="{3E68D0E0-F627-4014-9305-D0BE8DA0F860}" dt="2019-03-07T04:23:47.318" v="550" actId="1076"/>
        <pc:sldMkLst>
          <pc:docMk/>
          <pc:sldMk cId="2971380427" sldId="275"/>
        </pc:sldMkLst>
        <pc:spChg chg="del mod">
          <ac:chgData name="Caio Maqueise Alécio Pinheiro" userId="85c109d62247bb25" providerId="LiveId" clId="{3E68D0E0-F627-4014-9305-D0BE8DA0F860}" dt="2019-03-07T04:22:38.650" v="548"/>
          <ac:spMkLst>
            <pc:docMk/>
            <pc:sldMk cId="2971380427" sldId="275"/>
            <ac:spMk id="2" creationId="{A6C58F6F-55F8-4C4A-A213-7E705CD40235}"/>
          </ac:spMkLst>
        </pc:spChg>
        <pc:spChg chg="add mod">
          <ac:chgData name="Caio Maqueise Alécio Pinheiro" userId="85c109d62247bb25" providerId="LiveId" clId="{3E68D0E0-F627-4014-9305-D0BE8DA0F860}" dt="2019-03-07T04:22:35.830" v="546" actId="403"/>
          <ac:spMkLst>
            <pc:docMk/>
            <pc:sldMk cId="2971380427" sldId="275"/>
            <ac:spMk id="4" creationId="{91698498-A15A-448F-B0D2-CBA12C79B4D6}"/>
          </ac:spMkLst>
        </pc:spChg>
        <pc:spChg chg="del mod">
          <ac:chgData name="Caio Maqueise Alécio Pinheiro" userId="85c109d62247bb25" providerId="LiveId" clId="{3E68D0E0-F627-4014-9305-D0BE8DA0F860}" dt="2019-03-06T21:34:17.314" v="151" actId="478"/>
          <ac:spMkLst>
            <pc:docMk/>
            <pc:sldMk cId="2971380427" sldId="275"/>
            <ac:spMk id="13" creationId="{7261B663-9F6D-4CB3-B261-EA7DDA4122D6}"/>
          </ac:spMkLst>
        </pc:spChg>
        <pc:spChg chg="del">
          <ac:chgData name="Caio Maqueise Alécio Pinheiro" userId="85c109d62247bb25" providerId="LiveId" clId="{3E68D0E0-F627-4014-9305-D0BE8DA0F860}" dt="2019-03-07T04:21:27.474" v="523" actId="478"/>
          <ac:spMkLst>
            <pc:docMk/>
            <pc:sldMk cId="2971380427" sldId="275"/>
            <ac:spMk id="15" creationId="{386326A7-FC7D-4AF9-B145-605E623A207D}"/>
          </ac:spMkLst>
        </pc:spChg>
        <pc:spChg chg="del mod">
          <ac:chgData name="Caio Maqueise Alécio Pinheiro" userId="85c109d62247bb25" providerId="LiveId" clId="{3E68D0E0-F627-4014-9305-D0BE8DA0F860}" dt="2019-03-07T04:21:45.043" v="527" actId="478"/>
          <ac:spMkLst>
            <pc:docMk/>
            <pc:sldMk cId="2971380427" sldId="275"/>
            <ac:spMk id="18" creationId="{9EC276D6-62F4-48D1-815F-A7BC283E87B3}"/>
          </ac:spMkLst>
        </pc:spChg>
        <pc:spChg chg="mod">
          <ac:chgData name="Caio Maqueise Alécio Pinheiro" userId="85c109d62247bb25" providerId="LiveId" clId="{3E68D0E0-F627-4014-9305-D0BE8DA0F860}" dt="2019-03-07T04:21:55.243" v="529"/>
          <ac:spMkLst>
            <pc:docMk/>
            <pc:sldMk cId="2971380427" sldId="275"/>
            <ac:spMk id="20" creationId="{C20FF1C1-F0CB-438C-891F-5FA7AA762E48}"/>
          </ac:spMkLst>
        </pc:spChg>
        <pc:picChg chg="add mod">
          <ac:chgData name="Caio Maqueise Alécio Pinheiro" userId="85c109d62247bb25" providerId="LiveId" clId="{3E68D0E0-F627-4014-9305-D0BE8DA0F860}" dt="2019-03-07T04:23:47.318" v="550" actId="1076"/>
          <ac:picMkLst>
            <pc:docMk/>
            <pc:sldMk cId="2971380427" sldId="275"/>
            <ac:picMk id="7" creationId="{C515C436-EBE4-4A53-83CA-0692FDCE47D2}"/>
          </ac:picMkLst>
        </pc:picChg>
        <pc:picChg chg="del">
          <ac:chgData name="Caio Maqueise Alécio Pinheiro" userId="85c109d62247bb25" providerId="LiveId" clId="{3E68D0E0-F627-4014-9305-D0BE8DA0F860}" dt="2019-03-07T04:21:30.201" v="524" actId="478"/>
          <ac:picMkLst>
            <pc:docMk/>
            <pc:sldMk cId="2971380427" sldId="275"/>
            <ac:picMk id="12" creationId="{158A352A-7D69-43FB-B1C6-30900BF08DE8}"/>
          </ac:picMkLst>
        </pc:picChg>
      </pc:sldChg>
      <pc:sldChg chg="addSp delSp modSp">
        <pc:chgData name="Caio Maqueise Alécio Pinheiro" userId="85c109d62247bb25" providerId="LiveId" clId="{3E68D0E0-F627-4014-9305-D0BE8DA0F860}" dt="2019-03-07T03:34:03.143" v="233" actId="1076"/>
        <pc:sldMkLst>
          <pc:docMk/>
          <pc:sldMk cId="178360055" sldId="276"/>
        </pc:sldMkLst>
        <pc:spChg chg="add del">
          <ac:chgData name="Caio Maqueise Alécio Pinheiro" userId="85c109d62247bb25" providerId="LiveId" clId="{3E68D0E0-F627-4014-9305-D0BE8DA0F860}" dt="2019-03-06T21:26:42.326" v="26"/>
          <ac:spMkLst>
            <pc:docMk/>
            <pc:sldMk cId="178360055" sldId="276"/>
            <ac:spMk id="3" creationId="{F0246301-95D9-4135-8877-530D9F608B38}"/>
          </ac:spMkLst>
        </pc:spChg>
        <pc:spChg chg="add del mod">
          <ac:chgData name="Caio Maqueise Alécio Pinheiro" userId="85c109d62247bb25" providerId="LiveId" clId="{3E68D0E0-F627-4014-9305-D0BE8DA0F860}" dt="2019-03-06T21:34:12.541" v="150" actId="478"/>
          <ac:spMkLst>
            <pc:docMk/>
            <pc:sldMk cId="178360055" sldId="276"/>
            <ac:spMk id="9" creationId="{395A5CD2-8121-410C-B131-5E83BD6A5931}"/>
          </ac:spMkLst>
        </pc:spChg>
        <pc:spChg chg="del">
          <ac:chgData name="Caio Maqueise Alécio Pinheiro" userId="85c109d62247bb25" providerId="LiveId" clId="{3E68D0E0-F627-4014-9305-D0BE8DA0F860}" dt="2019-03-07T03:34:00.234" v="231" actId="478"/>
          <ac:spMkLst>
            <pc:docMk/>
            <pc:sldMk cId="178360055" sldId="276"/>
            <ac:spMk id="15" creationId="{386326A7-FC7D-4AF9-B145-605E623A207D}"/>
          </ac:spMkLst>
        </pc:spChg>
        <pc:spChg chg="del">
          <ac:chgData name="Caio Maqueise Alécio Pinheiro" userId="85c109d62247bb25" providerId="LiveId" clId="{3E68D0E0-F627-4014-9305-D0BE8DA0F860}" dt="2019-03-07T03:34:01.272" v="232" actId="478"/>
          <ac:spMkLst>
            <pc:docMk/>
            <pc:sldMk cId="178360055" sldId="276"/>
            <ac:spMk id="18" creationId="{9EC276D6-62F4-48D1-815F-A7BC283E87B3}"/>
          </ac:spMkLst>
        </pc:spChg>
        <pc:picChg chg="add mod">
          <ac:chgData name="Caio Maqueise Alécio Pinheiro" userId="85c109d62247bb25" providerId="LiveId" clId="{3E68D0E0-F627-4014-9305-D0BE8DA0F860}" dt="2019-03-07T03:34:03.143" v="233" actId="1076"/>
          <ac:picMkLst>
            <pc:docMk/>
            <pc:sldMk cId="178360055" sldId="276"/>
            <ac:picMk id="6" creationId="{1328EF84-B3FF-4927-B1EA-4382F37DA0AF}"/>
          </ac:picMkLst>
        </pc:picChg>
      </pc:sldChg>
      <pc:sldChg chg="addSp delSp modSp add">
        <pc:chgData name="Caio Maqueise Alécio Pinheiro" userId="85c109d62247bb25" providerId="LiveId" clId="{3E68D0E0-F627-4014-9305-D0BE8DA0F860}" dt="2019-03-07T03:42:52.740" v="301" actId="20577"/>
        <pc:sldMkLst>
          <pc:docMk/>
          <pc:sldMk cId="842522414" sldId="277"/>
        </pc:sldMkLst>
        <pc:spChg chg="mod">
          <ac:chgData name="Caio Maqueise Alécio Pinheiro" userId="85c109d62247bb25" providerId="LiveId" clId="{3E68D0E0-F627-4014-9305-D0BE8DA0F860}" dt="2019-03-07T03:26:11.636" v="219" actId="20577"/>
          <ac:spMkLst>
            <pc:docMk/>
            <pc:sldMk cId="842522414" sldId="277"/>
            <ac:spMk id="2" creationId="{A6C58F6F-55F8-4C4A-A213-7E705CD40235}"/>
          </ac:spMkLst>
        </pc:spChg>
        <pc:spChg chg="add del">
          <ac:chgData name="Caio Maqueise Alécio Pinheiro" userId="85c109d62247bb25" providerId="LiveId" clId="{3E68D0E0-F627-4014-9305-D0BE8DA0F860}" dt="2019-03-07T03:25:28.455" v="204"/>
          <ac:spMkLst>
            <pc:docMk/>
            <pc:sldMk cId="842522414" sldId="277"/>
            <ac:spMk id="3" creationId="{D057E104-E98B-4107-8649-182D4A35B27B}"/>
          </ac:spMkLst>
        </pc:spChg>
        <pc:spChg chg="add del">
          <ac:chgData name="Caio Maqueise Alécio Pinheiro" userId="85c109d62247bb25" providerId="LiveId" clId="{3E68D0E0-F627-4014-9305-D0BE8DA0F860}" dt="2019-03-07T03:25:34.526" v="207"/>
          <ac:spMkLst>
            <pc:docMk/>
            <pc:sldMk cId="842522414" sldId="277"/>
            <ac:spMk id="4" creationId="{D8C48543-169E-465B-91FF-DABC9E0CABE8}"/>
          </ac:spMkLst>
        </pc:spChg>
        <pc:spChg chg="mod">
          <ac:chgData name="Caio Maqueise Alécio Pinheiro" userId="85c109d62247bb25" providerId="LiveId" clId="{3E68D0E0-F627-4014-9305-D0BE8DA0F860}" dt="2019-03-07T03:42:52.740" v="301" actId="20577"/>
          <ac:spMkLst>
            <pc:docMk/>
            <pc:sldMk cId="842522414" sldId="277"/>
            <ac:spMk id="5" creationId="{FDC7238F-F036-4338-844C-06BF8DAB4CE2}"/>
          </ac:spMkLst>
        </pc:spChg>
        <pc:spChg chg="add del mod">
          <ac:chgData name="Caio Maqueise Alécio Pinheiro" userId="85c109d62247bb25" providerId="LiveId" clId="{3E68D0E0-F627-4014-9305-D0BE8DA0F860}" dt="2019-03-07T03:26:05.336" v="213" actId="478"/>
          <ac:spMkLst>
            <pc:docMk/>
            <pc:sldMk cId="842522414" sldId="277"/>
            <ac:spMk id="7" creationId="{CFDADF38-E2B9-4447-935B-D20F87F121FD}"/>
          </ac:spMkLst>
        </pc:spChg>
        <pc:spChg chg="mod">
          <ac:chgData name="Caio Maqueise Alécio Pinheiro" userId="85c109d62247bb25" providerId="LiveId" clId="{3E68D0E0-F627-4014-9305-D0BE8DA0F860}" dt="2019-03-07T03:25:07.619" v="201" actId="6549"/>
          <ac:spMkLst>
            <pc:docMk/>
            <pc:sldMk cId="842522414" sldId="277"/>
            <ac:spMk id="13" creationId="{B5267F1D-C140-486D-9319-5835A9462C15}"/>
          </ac:spMkLst>
        </pc:spChg>
        <pc:spChg chg="del">
          <ac:chgData name="Caio Maqueise Alécio Pinheiro" userId="85c109d62247bb25" providerId="LiveId" clId="{3E68D0E0-F627-4014-9305-D0BE8DA0F860}" dt="2019-03-07T03:33:49.051" v="228" actId="478"/>
          <ac:spMkLst>
            <pc:docMk/>
            <pc:sldMk cId="842522414" sldId="277"/>
            <ac:spMk id="15" creationId="{386326A7-FC7D-4AF9-B145-605E623A207D}"/>
          </ac:spMkLst>
        </pc:spChg>
        <pc:spChg chg="del">
          <ac:chgData name="Caio Maqueise Alécio Pinheiro" userId="85c109d62247bb25" providerId="LiveId" clId="{3E68D0E0-F627-4014-9305-D0BE8DA0F860}" dt="2019-03-07T03:33:51.900" v="229" actId="478"/>
          <ac:spMkLst>
            <pc:docMk/>
            <pc:sldMk cId="842522414" sldId="277"/>
            <ac:spMk id="18" creationId="{9EC276D6-62F4-48D1-815F-A7BC283E87B3}"/>
          </ac:spMkLst>
        </pc:spChg>
        <pc:spChg chg="mod">
          <ac:chgData name="Caio Maqueise Alécio Pinheiro" userId="85c109d62247bb25" providerId="LiveId" clId="{3E68D0E0-F627-4014-9305-D0BE8DA0F860}" dt="2019-03-07T03:34:18.606" v="234" actId="123"/>
          <ac:spMkLst>
            <pc:docMk/>
            <pc:sldMk cId="842522414" sldId="277"/>
            <ac:spMk id="20" creationId="{C20FF1C1-F0CB-438C-891F-5FA7AA762E48}"/>
          </ac:spMkLst>
        </pc:spChg>
        <pc:spChg chg="del">
          <ac:chgData name="Caio Maqueise Alécio Pinheiro" userId="85c109d62247bb25" providerId="LiveId" clId="{3E68D0E0-F627-4014-9305-D0BE8DA0F860}" dt="2019-03-07T03:25:12.579" v="202" actId="478"/>
          <ac:spMkLst>
            <pc:docMk/>
            <pc:sldMk cId="842522414" sldId="277"/>
            <ac:spMk id="21" creationId="{DC3DD86F-0D2E-4798-A057-DEB776D04580}"/>
          </ac:spMkLst>
        </pc:spChg>
        <pc:picChg chg="del">
          <ac:chgData name="Caio Maqueise Alécio Pinheiro" userId="85c109d62247bb25" providerId="LiveId" clId="{3E68D0E0-F627-4014-9305-D0BE8DA0F860}" dt="2019-03-07T03:26:45.644" v="225" actId="478"/>
          <ac:picMkLst>
            <pc:docMk/>
            <pc:sldMk cId="842522414" sldId="277"/>
            <ac:picMk id="6" creationId="{1328EF84-B3FF-4927-B1EA-4382F37DA0AF}"/>
          </ac:picMkLst>
        </pc:picChg>
        <pc:picChg chg="add mod">
          <ac:chgData name="Caio Maqueise Alécio Pinheiro" userId="85c109d62247bb25" providerId="LiveId" clId="{3E68D0E0-F627-4014-9305-D0BE8DA0F860}" dt="2019-03-07T03:33:53.979" v="230" actId="1076"/>
          <ac:picMkLst>
            <pc:docMk/>
            <pc:sldMk cId="842522414" sldId="277"/>
            <ac:picMk id="9" creationId="{12012690-9F12-4D9C-8C1F-B06BFF486A55}"/>
          </ac:picMkLst>
        </pc:picChg>
      </pc:sldChg>
      <pc:sldChg chg="delSp modSp add ord">
        <pc:chgData name="Caio Maqueise Alécio Pinheiro" userId="85c109d62247bb25" providerId="LiveId" clId="{3E68D0E0-F627-4014-9305-D0BE8DA0F860}" dt="2019-03-07T03:38:16.788" v="263" actId="478"/>
        <pc:sldMkLst>
          <pc:docMk/>
          <pc:sldMk cId="3801155426" sldId="278"/>
        </pc:sldMkLst>
        <pc:spChg chg="mod">
          <ac:chgData name="Caio Maqueise Alécio Pinheiro" userId="85c109d62247bb25" providerId="LiveId" clId="{3E68D0E0-F627-4014-9305-D0BE8DA0F860}" dt="2019-03-07T03:37:52.740" v="260" actId="20577"/>
          <ac:spMkLst>
            <pc:docMk/>
            <pc:sldMk cId="3801155426" sldId="278"/>
            <ac:spMk id="2" creationId="{A6C58F6F-55F8-4C4A-A213-7E705CD40235}"/>
          </ac:spMkLst>
        </pc:spChg>
        <pc:spChg chg="mod">
          <ac:chgData name="Caio Maqueise Alécio Pinheiro" userId="85c109d62247bb25" providerId="LiveId" clId="{3E68D0E0-F627-4014-9305-D0BE8DA0F860}" dt="2019-03-07T03:37:21.759" v="251" actId="20577"/>
          <ac:spMkLst>
            <pc:docMk/>
            <pc:sldMk cId="3801155426" sldId="278"/>
            <ac:spMk id="5" creationId="{FDC7238F-F036-4338-844C-06BF8DAB4CE2}"/>
          </ac:spMkLst>
        </pc:spChg>
        <pc:spChg chg="del">
          <ac:chgData name="Caio Maqueise Alécio Pinheiro" userId="85c109d62247bb25" providerId="LiveId" clId="{3E68D0E0-F627-4014-9305-D0BE8DA0F860}" dt="2019-03-07T03:38:16.788" v="263" actId="478"/>
          <ac:spMkLst>
            <pc:docMk/>
            <pc:sldMk cId="3801155426" sldId="278"/>
            <ac:spMk id="13" creationId="{B5267F1D-C140-486D-9319-5835A9462C15}"/>
          </ac:spMkLst>
        </pc:spChg>
        <pc:spChg chg="mod">
          <ac:chgData name="Caio Maqueise Alécio Pinheiro" userId="85c109d62247bb25" providerId="LiveId" clId="{3E68D0E0-F627-4014-9305-D0BE8DA0F860}" dt="2019-03-07T03:38:08.706" v="262" actId="14100"/>
          <ac:spMkLst>
            <pc:docMk/>
            <pc:sldMk cId="3801155426" sldId="278"/>
            <ac:spMk id="20" creationId="{C20FF1C1-F0CB-438C-891F-5FA7AA762E48}"/>
          </ac:spMkLst>
        </pc:spChg>
        <pc:picChg chg="del">
          <ac:chgData name="Caio Maqueise Alécio Pinheiro" userId="85c109d62247bb25" providerId="LiveId" clId="{3E68D0E0-F627-4014-9305-D0BE8DA0F860}" dt="2019-03-07T03:38:03.428" v="261" actId="478"/>
          <ac:picMkLst>
            <pc:docMk/>
            <pc:sldMk cId="3801155426" sldId="278"/>
            <ac:picMk id="9" creationId="{12012690-9F12-4D9C-8C1F-B06BFF486A55}"/>
          </ac:picMkLst>
        </pc:picChg>
      </pc:sldChg>
      <pc:sldChg chg="addSp delSp modSp add">
        <pc:chgData name="Caio Maqueise Alécio Pinheiro" userId="85c109d62247bb25" providerId="LiveId" clId="{3E68D0E0-F627-4014-9305-D0BE8DA0F860}" dt="2019-03-07T03:55:56.078" v="403" actId="14100"/>
        <pc:sldMkLst>
          <pc:docMk/>
          <pc:sldMk cId="3973682712" sldId="279"/>
        </pc:sldMkLst>
        <pc:spChg chg="mod">
          <ac:chgData name="Caio Maqueise Alécio Pinheiro" userId="85c109d62247bb25" providerId="LiveId" clId="{3E68D0E0-F627-4014-9305-D0BE8DA0F860}" dt="2019-03-07T03:44:26.859" v="317" actId="20577"/>
          <ac:spMkLst>
            <pc:docMk/>
            <pc:sldMk cId="3973682712" sldId="279"/>
            <ac:spMk id="2" creationId="{A6C58F6F-55F8-4C4A-A213-7E705CD40235}"/>
          </ac:spMkLst>
        </pc:spChg>
        <pc:spChg chg="add del">
          <ac:chgData name="Caio Maqueise Alécio Pinheiro" userId="85c109d62247bb25" providerId="LiveId" clId="{3E68D0E0-F627-4014-9305-D0BE8DA0F860}" dt="2019-03-07T03:43:05.914" v="302" actId="478"/>
          <ac:spMkLst>
            <pc:docMk/>
            <pc:sldMk cId="3973682712" sldId="279"/>
            <ac:spMk id="3" creationId="{F79AC65D-2CE8-4B8D-A129-F50E6FE0F3DC}"/>
          </ac:spMkLst>
        </pc:spChg>
        <pc:spChg chg="mod">
          <ac:chgData name="Caio Maqueise Alécio Pinheiro" userId="85c109d62247bb25" providerId="LiveId" clId="{3E68D0E0-F627-4014-9305-D0BE8DA0F860}" dt="2019-03-07T03:48:19.109" v="355" actId="20577"/>
          <ac:spMkLst>
            <pc:docMk/>
            <pc:sldMk cId="3973682712" sldId="279"/>
            <ac:spMk id="5" creationId="{FDC7238F-F036-4338-844C-06BF8DAB4CE2}"/>
          </ac:spMkLst>
        </pc:spChg>
        <pc:spChg chg="add mod">
          <ac:chgData name="Caio Maqueise Alécio Pinheiro" userId="85c109d62247bb25" providerId="LiveId" clId="{3E68D0E0-F627-4014-9305-D0BE8DA0F860}" dt="2019-03-07T03:55:52.651" v="402" actId="14100"/>
          <ac:spMkLst>
            <pc:docMk/>
            <pc:sldMk cId="3973682712" sldId="279"/>
            <ac:spMk id="8" creationId="{7A914386-7339-4CB9-98AB-745FD188527A}"/>
          </ac:spMkLst>
        </pc:spChg>
        <pc:spChg chg="add mod">
          <ac:chgData name="Caio Maqueise Alécio Pinheiro" userId="85c109d62247bb25" providerId="LiveId" clId="{3E68D0E0-F627-4014-9305-D0BE8DA0F860}" dt="2019-03-07T03:45:53.839" v="324" actId="1076"/>
          <ac:spMkLst>
            <pc:docMk/>
            <pc:sldMk cId="3973682712" sldId="279"/>
            <ac:spMk id="10" creationId="{738021A0-A83A-4D96-9956-4AB5092A283E}"/>
          </ac:spMkLst>
        </pc:spChg>
        <pc:spChg chg="mod">
          <ac:chgData name="Caio Maqueise Alécio Pinheiro" userId="85c109d62247bb25" providerId="LiveId" clId="{3E68D0E0-F627-4014-9305-D0BE8DA0F860}" dt="2019-03-07T03:55:56.078" v="403" actId="14100"/>
          <ac:spMkLst>
            <pc:docMk/>
            <pc:sldMk cId="3973682712" sldId="279"/>
            <ac:spMk id="20" creationId="{C20FF1C1-F0CB-438C-891F-5FA7AA762E48}"/>
          </ac:spMkLst>
        </pc:spChg>
        <pc:picChg chg="del">
          <ac:chgData name="Caio Maqueise Alécio Pinheiro" userId="85c109d62247bb25" providerId="LiveId" clId="{3E68D0E0-F627-4014-9305-D0BE8DA0F860}" dt="2019-03-07T03:43:36.918" v="303" actId="478"/>
          <ac:picMkLst>
            <pc:docMk/>
            <pc:sldMk cId="3973682712" sldId="279"/>
            <ac:picMk id="9" creationId="{12012690-9F12-4D9C-8C1F-B06BFF486A55}"/>
          </ac:picMkLst>
        </pc:picChg>
      </pc:sldChg>
      <pc:sldChg chg="addSp delSp modSp add">
        <pc:chgData name="Caio Maqueise Alécio Pinheiro" userId="85c109d62247bb25" providerId="LiveId" clId="{3E68D0E0-F627-4014-9305-D0BE8DA0F860}" dt="2019-03-07T03:55:06.737" v="401" actId="1076"/>
        <pc:sldMkLst>
          <pc:docMk/>
          <pc:sldMk cId="3546092378" sldId="280"/>
        </pc:sldMkLst>
        <pc:spChg chg="mod">
          <ac:chgData name="Caio Maqueise Alécio Pinheiro" userId="85c109d62247bb25" providerId="LiveId" clId="{3E68D0E0-F627-4014-9305-D0BE8DA0F860}" dt="2019-03-07T03:51:08.313" v="367" actId="20577"/>
          <ac:spMkLst>
            <pc:docMk/>
            <pc:sldMk cId="3546092378" sldId="280"/>
            <ac:spMk id="2" creationId="{A6C58F6F-55F8-4C4A-A213-7E705CD40235}"/>
          </ac:spMkLst>
        </pc:spChg>
        <pc:spChg chg="add del mod">
          <ac:chgData name="Caio Maqueise Alécio Pinheiro" userId="85c109d62247bb25" providerId="LiveId" clId="{3E68D0E0-F627-4014-9305-D0BE8DA0F860}" dt="2019-03-07T03:52:56.202" v="385" actId="478"/>
          <ac:spMkLst>
            <pc:docMk/>
            <pc:sldMk cId="3546092378" sldId="280"/>
            <ac:spMk id="3" creationId="{95E3C1BD-F078-4A00-B2EB-6E081838847D}"/>
          </ac:spMkLst>
        </pc:spChg>
        <pc:spChg chg="mod">
          <ac:chgData name="Caio Maqueise Alécio Pinheiro" userId="85c109d62247bb25" providerId="LiveId" clId="{3E68D0E0-F627-4014-9305-D0BE8DA0F860}" dt="2019-03-07T03:51:01.016" v="363" actId="20577"/>
          <ac:spMkLst>
            <pc:docMk/>
            <pc:sldMk cId="3546092378" sldId="280"/>
            <ac:spMk id="5" creationId="{FDC7238F-F036-4338-844C-06BF8DAB4CE2}"/>
          </ac:spMkLst>
        </pc:spChg>
        <pc:spChg chg="mod">
          <ac:chgData name="Caio Maqueise Alécio Pinheiro" userId="85c109d62247bb25" providerId="LiveId" clId="{3E68D0E0-F627-4014-9305-D0BE8DA0F860}" dt="2019-03-07T03:54:58.904" v="400" actId="1076"/>
          <ac:spMkLst>
            <pc:docMk/>
            <pc:sldMk cId="3546092378" sldId="280"/>
            <ac:spMk id="20" creationId="{C20FF1C1-F0CB-438C-891F-5FA7AA762E48}"/>
          </ac:spMkLst>
        </pc:spChg>
        <pc:picChg chg="add mod">
          <ac:chgData name="Caio Maqueise Alécio Pinheiro" userId="85c109d62247bb25" providerId="LiveId" clId="{3E68D0E0-F627-4014-9305-D0BE8DA0F860}" dt="2019-03-07T03:55:06.737" v="401" actId="1076"/>
          <ac:picMkLst>
            <pc:docMk/>
            <pc:sldMk cId="3546092378" sldId="280"/>
            <ac:picMk id="6" creationId="{3EF8679A-EAC9-4D75-93AE-981AEB677F7F}"/>
          </ac:picMkLst>
        </pc:picChg>
        <pc:picChg chg="del">
          <ac:chgData name="Caio Maqueise Alécio Pinheiro" userId="85c109d62247bb25" providerId="LiveId" clId="{3E68D0E0-F627-4014-9305-D0BE8DA0F860}" dt="2019-03-07T03:48:51.988" v="362" actId="478"/>
          <ac:picMkLst>
            <pc:docMk/>
            <pc:sldMk cId="3546092378" sldId="280"/>
            <ac:picMk id="9" creationId="{12012690-9F12-4D9C-8C1F-B06BFF486A55}"/>
          </ac:picMkLst>
        </pc:picChg>
      </pc:sldChg>
      <pc:sldChg chg="addSp delSp modSp add ord">
        <pc:chgData name="Caio Maqueise Alécio Pinheiro" userId="85c109d62247bb25" providerId="LiveId" clId="{3E68D0E0-F627-4014-9305-D0BE8DA0F860}" dt="2019-03-07T04:12:35.418" v="460" actId="2711"/>
        <pc:sldMkLst>
          <pc:docMk/>
          <pc:sldMk cId="839105463" sldId="281"/>
        </pc:sldMkLst>
        <pc:spChg chg="mod">
          <ac:chgData name="Caio Maqueise Alécio Pinheiro" userId="85c109d62247bb25" providerId="LiveId" clId="{3E68D0E0-F627-4014-9305-D0BE8DA0F860}" dt="2019-03-07T04:07:51.720" v="447" actId="20577"/>
          <ac:spMkLst>
            <pc:docMk/>
            <pc:sldMk cId="839105463" sldId="281"/>
            <ac:spMk id="2" creationId="{A6C58F6F-55F8-4C4A-A213-7E705CD40235}"/>
          </ac:spMkLst>
        </pc:spChg>
        <pc:spChg chg="add del mod">
          <ac:chgData name="Caio Maqueise Alécio Pinheiro" userId="85c109d62247bb25" providerId="LiveId" clId="{3E68D0E0-F627-4014-9305-D0BE8DA0F860}" dt="2019-03-07T04:07:20.507" v="424" actId="478"/>
          <ac:spMkLst>
            <pc:docMk/>
            <pc:sldMk cId="839105463" sldId="281"/>
            <ac:spMk id="3" creationId="{1886AC38-C767-421C-BFEE-A822EE356F2E}"/>
          </ac:spMkLst>
        </pc:spChg>
        <pc:spChg chg="mod">
          <ac:chgData name="Caio Maqueise Alécio Pinheiro" userId="85c109d62247bb25" providerId="LiveId" clId="{3E68D0E0-F627-4014-9305-D0BE8DA0F860}" dt="2019-03-07T04:06:02.561" v="417" actId="20577"/>
          <ac:spMkLst>
            <pc:docMk/>
            <pc:sldMk cId="839105463" sldId="281"/>
            <ac:spMk id="5" creationId="{FDC7238F-F036-4338-844C-06BF8DAB4CE2}"/>
          </ac:spMkLst>
        </pc:spChg>
        <pc:spChg chg="del">
          <ac:chgData name="Caio Maqueise Alécio Pinheiro" userId="85c109d62247bb25" providerId="LiveId" clId="{3E68D0E0-F627-4014-9305-D0BE8DA0F860}" dt="2019-03-07T04:06:23.624" v="418" actId="478"/>
          <ac:spMkLst>
            <pc:docMk/>
            <pc:sldMk cId="839105463" sldId="281"/>
            <ac:spMk id="13" creationId="{B5267F1D-C140-486D-9319-5835A9462C15}"/>
          </ac:spMkLst>
        </pc:spChg>
        <pc:spChg chg="mod">
          <ac:chgData name="Caio Maqueise Alécio Pinheiro" userId="85c109d62247bb25" providerId="LiveId" clId="{3E68D0E0-F627-4014-9305-D0BE8DA0F860}" dt="2019-03-07T04:12:35.418" v="460" actId="2711"/>
          <ac:spMkLst>
            <pc:docMk/>
            <pc:sldMk cId="839105463" sldId="281"/>
            <ac:spMk id="20" creationId="{C20FF1C1-F0CB-438C-891F-5FA7AA762E48}"/>
          </ac:spMkLst>
        </pc:spChg>
        <pc:picChg chg="add mod">
          <ac:chgData name="Caio Maqueise Alécio Pinheiro" userId="85c109d62247bb25" providerId="LiveId" clId="{3E68D0E0-F627-4014-9305-D0BE8DA0F860}" dt="2019-03-07T04:12:11.263" v="457" actId="14100"/>
          <ac:picMkLst>
            <pc:docMk/>
            <pc:sldMk cId="839105463" sldId="281"/>
            <ac:picMk id="6" creationId="{18F20C70-3247-4062-9C0E-35B1CA3118D4}"/>
          </ac:picMkLst>
        </pc:picChg>
        <pc:picChg chg="del">
          <ac:chgData name="Caio Maqueise Alécio Pinheiro" userId="85c109d62247bb25" providerId="LiveId" clId="{3E68D0E0-F627-4014-9305-D0BE8DA0F860}" dt="2019-03-07T04:08:19.487" v="452" actId="478"/>
          <ac:picMkLst>
            <pc:docMk/>
            <pc:sldMk cId="839105463" sldId="281"/>
            <ac:picMk id="9" creationId="{12012690-9F12-4D9C-8C1F-B06BFF486A55}"/>
          </ac:picMkLst>
        </pc:picChg>
      </pc:sldChg>
      <pc:sldChg chg="modSp add">
        <pc:chgData name="Caio Maqueise Alécio Pinheiro" userId="85c109d62247bb25" providerId="LiveId" clId="{3E68D0E0-F627-4014-9305-D0BE8DA0F860}" dt="2019-03-07T14:14:31.464" v="650" actId="207"/>
        <pc:sldMkLst>
          <pc:docMk/>
          <pc:sldMk cId="3125703142" sldId="282"/>
        </pc:sldMkLst>
        <pc:spChg chg="mod">
          <ac:chgData name="Caio Maqueise Alécio Pinheiro" userId="85c109d62247bb25" providerId="LiveId" clId="{3E68D0E0-F627-4014-9305-D0BE8DA0F860}" dt="2019-03-07T04:17:19.688" v="470" actId="20577"/>
          <ac:spMkLst>
            <pc:docMk/>
            <pc:sldMk cId="3125703142" sldId="282"/>
            <ac:spMk id="2" creationId="{890C380B-B326-4918-9DC9-20F2B1167C3C}"/>
          </ac:spMkLst>
        </pc:spChg>
        <pc:graphicFrameChg chg="mod modGraphic">
          <ac:chgData name="Caio Maqueise Alécio Pinheiro" userId="85c109d62247bb25" providerId="LiveId" clId="{3E68D0E0-F627-4014-9305-D0BE8DA0F860}" dt="2019-03-07T14:14:31.464" v="650" actId="207"/>
          <ac:graphicFrameMkLst>
            <pc:docMk/>
            <pc:sldMk cId="3125703142" sldId="282"/>
            <ac:graphicFrameMk id="4" creationId="{EE7D640A-BCFD-4A00-A6E3-67FEFB31A323}"/>
          </ac:graphicFrameMkLst>
        </pc:graphicFrameChg>
      </pc:sldChg>
    </pc:docChg>
  </pc:docChgLst>
  <pc:docChgLst>
    <pc:chgData name="Caio Maqueise Alécio Pinheiro" userId="85c109d62247bb25" providerId="LiveId" clId="{7E1D54C5-B49F-4CA7-89E0-ECAEBC8D5BB7}"/>
    <pc:docChg chg="custSel delSld modSld modMainMaster">
      <pc:chgData name="Caio Maqueise Alécio Pinheiro" userId="85c109d62247bb25" providerId="LiveId" clId="{7E1D54C5-B49F-4CA7-89E0-ECAEBC8D5BB7}" dt="2020-02-18T01:13:08.518" v="90" actId="1076"/>
      <pc:docMkLst>
        <pc:docMk/>
      </pc:docMkLst>
      <pc:sldChg chg="modSp mod">
        <pc:chgData name="Caio Maqueise Alécio Pinheiro" userId="85c109d62247bb25" providerId="LiveId" clId="{7E1D54C5-B49F-4CA7-89E0-ECAEBC8D5BB7}" dt="2020-02-14T19:06:55.713" v="30" actId="20577"/>
        <pc:sldMkLst>
          <pc:docMk/>
          <pc:sldMk cId="3302438112" sldId="256"/>
        </pc:sldMkLst>
        <pc:spChg chg="mod">
          <ac:chgData name="Caio Maqueise Alécio Pinheiro" userId="85c109d62247bb25" providerId="LiveId" clId="{7E1D54C5-B49F-4CA7-89E0-ECAEBC8D5BB7}" dt="2020-02-14T19:06:55.713" v="30" actId="20577"/>
          <ac:spMkLst>
            <pc:docMk/>
            <pc:sldMk cId="3302438112" sldId="256"/>
            <ac:spMk id="2" creationId="{7F8EEE6D-9D24-4A91-A087-71FC36DF204E}"/>
          </ac:spMkLst>
        </pc:spChg>
      </pc:sldChg>
      <pc:sldChg chg="addSp delSp modSp mod">
        <pc:chgData name="Caio Maqueise Alécio Pinheiro" userId="85c109d62247bb25" providerId="LiveId" clId="{7E1D54C5-B49F-4CA7-89E0-ECAEBC8D5BB7}" dt="2020-02-18T01:13:08.518" v="90" actId="1076"/>
        <pc:sldMkLst>
          <pc:docMk/>
          <pc:sldMk cId="2795698713" sldId="260"/>
        </pc:sldMkLst>
        <pc:spChg chg="mod">
          <ac:chgData name="Caio Maqueise Alécio Pinheiro" userId="85c109d62247bb25" providerId="LiveId" clId="{7E1D54C5-B49F-4CA7-89E0-ECAEBC8D5BB7}" dt="2020-02-18T01:09:30.303" v="50" actId="1076"/>
          <ac:spMkLst>
            <pc:docMk/>
            <pc:sldMk cId="2795698713" sldId="260"/>
            <ac:spMk id="5" creationId="{EBD2D468-7D6F-46F5-BD02-C4EADAB2AF19}"/>
          </ac:spMkLst>
        </pc:spChg>
        <pc:picChg chg="add mod">
          <ac:chgData name="Caio Maqueise Alécio Pinheiro" userId="85c109d62247bb25" providerId="LiveId" clId="{7E1D54C5-B49F-4CA7-89E0-ECAEBC8D5BB7}" dt="2020-02-18T01:13:02.188" v="87" actId="1076"/>
          <ac:picMkLst>
            <pc:docMk/>
            <pc:sldMk cId="2795698713" sldId="260"/>
            <ac:picMk id="6" creationId="{276E1480-DE5C-419E-9583-4C403500D843}"/>
          </ac:picMkLst>
        </pc:picChg>
        <pc:picChg chg="del mod">
          <ac:chgData name="Caio Maqueise Alécio Pinheiro" userId="85c109d62247bb25" providerId="LiveId" clId="{7E1D54C5-B49F-4CA7-89E0-ECAEBC8D5BB7}" dt="2020-02-18T01:13:03.887" v="88" actId="478"/>
          <ac:picMkLst>
            <pc:docMk/>
            <pc:sldMk cId="2795698713" sldId="260"/>
            <ac:picMk id="7" creationId="{7B1896BA-5780-422B-B8A4-5E1A5425F25C}"/>
          </ac:picMkLst>
        </pc:picChg>
        <pc:picChg chg="add mod">
          <ac:chgData name="Caio Maqueise Alécio Pinheiro" userId="85c109d62247bb25" providerId="LiveId" clId="{7E1D54C5-B49F-4CA7-89E0-ECAEBC8D5BB7}" dt="2020-02-18T01:13:08.518" v="90" actId="1076"/>
          <ac:picMkLst>
            <pc:docMk/>
            <pc:sldMk cId="2795698713" sldId="260"/>
            <ac:picMk id="9" creationId="{4A1780A9-E433-4D44-B37E-16E4AF53C874}"/>
          </ac:picMkLst>
        </pc:picChg>
      </pc:sldChg>
      <pc:sldChg chg="modSp mod">
        <pc:chgData name="Caio Maqueise Alécio Pinheiro" userId="85c109d62247bb25" providerId="LiveId" clId="{7E1D54C5-B49F-4CA7-89E0-ECAEBC8D5BB7}" dt="2020-02-18T01:12:39.491" v="82"/>
        <pc:sldMkLst>
          <pc:docMk/>
          <pc:sldMk cId="3153906365" sldId="273"/>
        </pc:sldMkLst>
        <pc:spChg chg="mod">
          <ac:chgData name="Caio Maqueise Alécio Pinheiro" userId="85c109d62247bb25" providerId="LiveId" clId="{7E1D54C5-B49F-4CA7-89E0-ECAEBC8D5BB7}" dt="2020-02-18T01:12:39.491" v="82"/>
          <ac:spMkLst>
            <pc:docMk/>
            <pc:sldMk cId="3153906365" sldId="273"/>
            <ac:spMk id="2" creationId="{166E41C8-5D2C-481F-8E4D-6977F061945E}"/>
          </ac:spMkLst>
        </pc:spChg>
      </pc:sldChg>
      <pc:sldChg chg="modSp mod">
        <pc:chgData name="Caio Maqueise Alécio Pinheiro" userId="85c109d62247bb25" providerId="LiveId" clId="{7E1D54C5-B49F-4CA7-89E0-ECAEBC8D5BB7}" dt="2020-02-18T01:09:54.277" v="54"/>
        <pc:sldMkLst>
          <pc:docMk/>
          <pc:sldMk cId="4086330138" sldId="274"/>
        </pc:sldMkLst>
        <pc:spChg chg="mod">
          <ac:chgData name="Caio Maqueise Alécio Pinheiro" userId="85c109d62247bb25" providerId="LiveId" clId="{7E1D54C5-B49F-4CA7-89E0-ECAEBC8D5BB7}" dt="2020-02-18T01:09:54.277" v="54"/>
          <ac:spMkLst>
            <pc:docMk/>
            <pc:sldMk cId="4086330138" sldId="274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09:37.919" v="51" actId="1076"/>
          <ac:spMkLst>
            <pc:docMk/>
            <pc:sldMk cId="4086330138" sldId="274"/>
            <ac:spMk id="20" creationId="{C20FF1C1-F0CB-438C-891F-5FA7AA762E48}"/>
          </ac:spMkLst>
        </pc:spChg>
      </pc:sldChg>
      <pc:sldChg chg="delSp modSp mod">
        <pc:chgData name="Caio Maqueise Alécio Pinheiro" userId="85c109d62247bb25" providerId="LiveId" clId="{7E1D54C5-B49F-4CA7-89E0-ECAEBC8D5BB7}" dt="2020-02-18T01:10:01.359" v="55"/>
        <pc:sldMkLst>
          <pc:docMk/>
          <pc:sldMk cId="2971380427" sldId="275"/>
        </pc:sldMkLst>
        <pc:spChg chg="mod">
          <ac:chgData name="Caio Maqueise Alécio Pinheiro" userId="85c109d62247bb25" providerId="LiveId" clId="{7E1D54C5-B49F-4CA7-89E0-ECAEBC8D5BB7}" dt="2020-02-18T01:09:47.490" v="53" actId="1076"/>
          <ac:spMkLst>
            <pc:docMk/>
            <pc:sldMk cId="2971380427" sldId="275"/>
            <ac:spMk id="4" creationId="{91698498-A15A-448F-B0D2-CBA12C79B4D6}"/>
          </ac:spMkLst>
        </pc:spChg>
        <pc:spChg chg="mod">
          <ac:chgData name="Caio Maqueise Alécio Pinheiro" userId="85c109d62247bb25" providerId="LiveId" clId="{7E1D54C5-B49F-4CA7-89E0-ECAEBC8D5BB7}" dt="2020-02-18T01:10:01.359" v="55"/>
          <ac:spMkLst>
            <pc:docMk/>
            <pc:sldMk cId="2971380427" sldId="275"/>
            <ac:spMk id="5" creationId="{FDC7238F-F036-4338-844C-06BF8DAB4CE2}"/>
          </ac:spMkLst>
        </pc:spChg>
        <pc:spChg chg="del">
          <ac:chgData name="Caio Maqueise Alécio Pinheiro" userId="85c109d62247bb25" providerId="LiveId" clId="{7E1D54C5-B49F-4CA7-89E0-ECAEBC8D5BB7}" dt="2020-02-18T01:09:43.614" v="52" actId="478"/>
          <ac:spMkLst>
            <pc:docMk/>
            <pc:sldMk cId="2971380427" sldId="275"/>
            <ac:spMk id="20" creationId="{C20FF1C1-F0CB-438C-891F-5FA7AA762E48}"/>
          </ac:spMkLst>
        </pc:spChg>
      </pc:sldChg>
      <pc:sldChg chg="modSp mod">
        <pc:chgData name="Caio Maqueise Alécio Pinheiro" userId="85c109d62247bb25" providerId="LiveId" clId="{7E1D54C5-B49F-4CA7-89E0-ECAEBC8D5BB7}" dt="2020-02-18T01:10:30.122" v="60"/>
        <pc:sldMkLst>
          <pc:docMk/>
          <pc:sldMk cId="178360055" sldId="276"/>
        </pc:sldMkLst>
        <pc:spChg chg="mod">
          <ac:chgData name="Caio Maqueise Alécio Pinheiro" userId="85c109d62247bb25" providerId="LiveId" clId="{7E1D54C5-B49F-4CA7-89E0-ECAEBC8D5BB7}" dt="2020-02-18T01:10:13.279" v="57" actId="1076"/>
          <ac:spMkLst>
            <pc:docMk/>
            <pc:sldMk cId="178360055" sldId="276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10:30.122" v="60"/>
          <ac:spMkLst>
            <pc:docMk/>
            <pc:sldMk cId="178360055" sldId="276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10:18.018" v="59" actId="1076"/>
          <ac:spMkLst>
            <pc:docMk/>
            <pc:sldMk cId="178360055" sldId="276"/>
            <ac:spMk id="13" creationId="{B5267F1D-C140-486D-9319-5835A9462C15}"/>
          </ac:spMkLst>
        </pc:spChg>
        <pc:spChg chg="mod">
          <ac:chgData name="Caio Maqueise Alécio Pinheiro" userId="85c109d62247bb25" providerId="LiveId" clId="{7E1D54C5-B49F-4CA7-89E0-ECAEBC8D5BB7}" dt="2020-02-18T01:10:11.177" v="56" actId="1076"/>
          <ac:spMkLst>
            <pc:docMk/>
            <pc:sldMk cId="178360055" sldId="276"/>
            <ac:spMk id="20" creationId="{C20FF1C1-F0CB-438C-891F-5FA7AA762E48}"/>
          </ac:spMkLst>
        </pc:spChg>
        <pc:spChg chg="mod">
          <ac:chgData name="Caio Maqueise Alécio Pinheiro" userId="85c109d62247bb25" providerId="LiveId" clId="{7E1D54C5-B49F-4CA7-89E0-ECAEBC8D5BB7}" dt="2020-02-18T01:10:15.382" v="58" actId="1076"/>
          <ac:spMkLst>
            <pc:docMk/>
            <pc:sldMk cId="178360055" sldId="276"/>
            <ac:spMk id="21" creationId="{DC3DD86F-0D2E-4798-A057-DEB776D04580}"/>
          </ac:spMkLst>
        </pc:spChg>
      </pc:sldChg>
      <pc:sldChg chg="delSp modSp mod">
        <pc:chgData name="Caio Maqueise Alécio Pinheiro" userId="85c109d62247bb25" providerId="LiveId" clId="{7E1D54C5-B49F-4CA7-89E0-ECAEBC8D5BB7}" dt="2020-02-18T01:11:12.517" v="71" actId="1076"/>
        <pc:sldMkLst>
          <pc:docMk/>
          <pc:sldMk cId="842522414" sldId="277"/>
        </pc:sldMkLst>
        <pc:spChg chg="mod">
          <ac:chgData name="Caio Maqueise Alécio Pinheiro" userId="85c109d62247bb25" providerId="LiveId" clId="{7E1D54C5-B49F-4CA7-89E0-ECAEBC8D5BB7}" dt="2020-02-18T01:11:12.517" v="71" actId="1076"/>
          <ac:spMkLst>
            <pc:docMk/>
            <pc:sldMk cId="842522414" sldId="277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10:54.642" v="65" actId="27636"/>
          <ac:spMkLst>
            <pc:docMk/>
            <pc:sldMk cId="842522414" sldId="277"/>
            <ac:spMk id="5" creationId="{FDC7238F-F036-4338-844C-06BF8DAB4CE2}"/>
          </ac:spMkLst>
        </pc:spChg>
        <pc:spChg chg="del mod">
          <ac:chgData name="Caio Maqueise Alécio Pinheiro" userId="85c109d62247bb25" providerId="LiveId" clId="{7E1D54C5-B49F-4CA7-89E0-ECAEBC8D5BB7}" dt="2020-02-18T01:11:08.463" v="70" actId="478"/>
          <ac:spMkLst>
            <pc:docMk/>
            <pc:sldMk cId="842522414" sldId="277"/>
            <ac:spMk id="13" creationId="{B5267F1D-C140-486D-9319-5835A9462C15}"/>
          </ac:spMkLst>
        </pc:spChg>
        <pc:spChg chg="mod">
          <ac:chgData name="Caio Maqueise Alécio Pinheiro" userId="85c109d62247bb25" providerId="LiveId" clId="{7E1D54C5-B49F-4CA7-89E0-ECAEBC8D5BB7}" dt="2020-02-18T01:10:59.010" v="66" actId="1076"/>
          <ac:spMkLst>
            <pc:docMk/>
            <pc:sldMk cId="842522414" sldId="277"/>
            <ac:spMk id="20" creationId="{C20FF1C1-F0CB-438C-891F-5FA7AA762E48}"/>
          </ac:spMkLst>
        </pc:spChg>
      </pc:sldChg>
      <pc:sldChg chg="modSp mod">
        <pc:chgData name="Caio Maqueise Alécio Pinheiro" userId="85c109d62247bb25" providerId="LiveId" clId="{7E1D54C5-B49F-4CA7-89E0-ECAEBC8D5BB7}" dt="2020-02-18T01:10:46.111" v="63"/>
        <pc:sldMkLst>
          <pc:docMk/>
          <pc:sldMk cId="3801155426" sldId="278"/>
        </pc:sldMkLst>
        <pc:spChg chg="mod">
          <ac:chgData name="Caio Maqueise Alécio Pinheiro" userId="85c109d62247bb25" providerId="LiveId" clId="{7E1D54C5-B49F-4CA7-89E0-ECAEBC8D5BB7}" dt="2020-02-18T01:10:38.083" v="61" actId="1076"/>
          <ac:spMkLst>
            <pc:docMk/>
            <pc:sldMk cId="3801155426" sldId="278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10:46.111" v="63"/>
          <ac:spMkLst>
            <pc:docMk/>
            <pc:sldMk cId="3801155426" sldId="278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10:40.164" v="62" actId="1076"/>
          <ac:spMkLst>
            <pc:docMk/>
            <pc:sldMk cId="3801155426" sldId="278"/>
            <ac:spMk id="20" creationId="{C20FF1C1-F0CB-438C-891F-5FA7AA762E48}"/>
          </ac:spMkLst>
        </pc:spChg>
      </pc:sldChg>
      <pc:sldChg chg="delSp modSp mod">
        <pc:chgData name="Caio Maqueise Alécio Pinheiro" userId="85c109d62247bb25" providerId="LiveId" clId="{7E1D54C5-B49F-4CA7-89E0-ECAEBC8D5BB7}" dt="2020-02-18T01:12:06.984" v="77" actId="478"/>
        <pc:sldMkLst>
          <pc:docMk/>
          <pc:sldMk cId="3973682712" sldId="279"/>
        </pc:sldMkLst>
        <pc:spChg chg="mod">
          <ac:chgData name="Caio Maqueise Alécio Pinheiro" userId="85c109d62247bb25" providerId="LiveId" clId="{7E1D54C5-B49F-4CA7-89E0-ECAEBC8D5BB7}" dt="2020-02-18T01:11:56.337" v="74" actId="1076"/>
          <ac:spMkLst>
            <pc:docMk/>
            <pc:sldMk cId="3973682712" sldId="279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08:12.722" v="39" actId="27636"/>
          <ac:spMkLst>
            <pc:docMk/>
            <pc:sldMk cId="3973682712" sldId="279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12:03.713" v="76" actId="1076"/>
          <ac:spMkLst>
            <pc:docMk/>
            <pc:sldMk cId="3973682712" sldId="279"/>
            <ac:spMk id="8" creationId="{7A914386-7339-4CB9-98AB-745FD188527A}"/>
          </ac:spMkLst>
        </pc:spChg>
        <pc:spChg chg="del">
          <ac:chgData name="Caio Maqueise Alécio Pinheiro" userId="85c109d62247bb25" providerId="LiveId" clId="{7E1D54C5-B49F-4CA7-89E0-ECAEBC8D5BB7}" dt="2020-02-18T01:12:06.984" v="77" actId="478"/>
          <ac:spMkLst>
            <pc:docMk/>
            <pc:sldMk cId="3973682712" sldId="279"/>
            <ac:spMk id="13" creationId="{B5267F1D-C140-486D-9319-5835A9462C15}"/>
          </ac:spMkLst>
        </pc:spChg>
        <pc:spChg chg="mod">
          <ac:chgData name="Caio Maqueise Alécio Pinheiro" userId="85c109d62247bb25" providerId="LiveId" clId="{7E1D54C5-B49F-4CA7-89E0-ECAEBC8D5BB7}" dt="2020-02-18T01:12:00.650" v="75" actId="1076"/>
          <ac:spMkLst>
            <pc:docMk/>
            <pc:sldMk cId="3973682712" sldId="279"/>
            <ac:spMk id="20" creationId="{C20FF1C1-F0CB-438C-891F-5FA7AA762E48}"/>
          </ac:spMkLst>
        </pc:spChg>
      </pc:sldChg>
      <pc:sldChg chg="modSp mod">
        <pc:chgData name="Caio Maqueise Alécio Pinheiro" userId="85c109d62247bb25" providerId="LiveId" clId="{7E1D54C5-B49F-4CA7-89E0-ECAEBC8D5BB7}" dt="2020-02-18T01:11:48.101" v="73" actId="1076"/>
        <pc:sldMkLst>
          <pc:docMk/>
          <pc:sldMk cId="3546092378" sldId="280"/>
        </pc:sldMkLst>
        <pc:spChg chg="mod">
          <ac:chgData name="Caio Maqueise Alécio Pinheiro" userId="85c109d62247bb25" providerId="LiveId" clId="{7E1D54C5-B49F-4CA7-89E0-ECAEBC8D5BB7}" dt="2020-02-18T01:11:48.101" v="73" actId="1076"/>
          <ac:spMkLst>
            <pc:docMk/>
            <pc:sldMk cId="3546092378" sldId="280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08:12.717" v="38" actId="27636"/>
          <ac:spMkLst>
            <pc:docMk/>
            <pc:sldMk cId="3546092378" sldId="280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11:45.550" v="72" actId="1076"/>
          <ac:spMkLst>
            <pc:docMk/>
            <pc:sldMk cId="3546092378" sldId="280"/>
            <ac:spMk id="20" creationId="{C20FF1C1-F0CB-438C-891F-5FA7AA762E48}"/>
          </ac:spMkLst>
        </pc:spChg>
      </pc:sldChg>
      <pc:sldChg chg="modSp mod">
        <pc:chgData name="Caio Maqueise Alécio Pinheiro" userId="85c109d62247bb25" providerId="LiveId" clId="{7E1D54C5-B49F-4CA7-89E0-ECAEBC8D5BB7}" dt="2020-02-18T01:12:28.676" v="79" actId="1076"/>
        <pc:sldMkLst>
          <pc:docMk/>
          <pc:sldMk cId="839105463" sldId="281"/>
        </pc:sldMkLst>
        <pc:spChg chg="mod">
          <ac:chgData name="Caio Maqueise Alécio Pinheiro" userId="85c109d62247bb25" providerId="LiveId" clId="{7E1D54C5-B49F-4CA7-89E0-ECAEBC8D5BB7}" dt="2020-02-18T01:12:28.676" v="79" actId="1076"/>
          <ac:spMkLst>
            <pc:docMk/>
            <pc:sldMk cId="839105463" sldId="281"/>
            <ac:spMk id="2" creationId="{A6C58F6F-55F8-4C4A-A213-7E705CD40235}"/>
          </ac:spMkLst>
        </pc:spChg>
        <pc:spChg chg="mod">
          <ac:chgData name="Caio Maqueise Alécio Pinheiro" userId="85c109d62247bb25" providerId="LiveId" clId="{7E1D54C5-B49F-4CA7-89E0-ECAEBC8D5BB7}" dt="2020-02-18T01:08:12.729" v="40" actId="27636"/>
          <ac:spMkLst>
            <pc:docMk/>
            <pc:sldMk cId="839105463" sldId="281"/>
            <ac:spMk id="5" creationId="{FDC7238F-F036-4338-844C-06BF8DAB4CE2}"/>
          </ac:spMkLst>
        </pc:spChg>
        <pc:spChg chg="mod">
          <ac:chgData name="Caio Maqueise Alécio Pinheiro" userId="85c109d62247bb25" providerId="LiveId" clId="{7E1D54C5-B49F-4CA7-89E0-ECAEBC8D5BB7}" dt="2020-02-18T01:12:24.059" v="78" actId="1076"/>
          <ac:spMkLst>
            <pc:docMk/>
            <pc:sldMk cId="839105463" sldId="281"/>
            <ac:spMk id="20" creationId="{C20FF1C1-F0CB-438C-891F-5FA7AA762E48}"/>
          </ac:spMkLst>
        </pc:spChg>
      </pc:sldChg>
      <pc:sldChg chg="del">
        <pc:chgData name="Caio Maqueise Alécio Pinheiro" userId="85c109d62247bb25" providerId="LiveId" clId="{7E1D54C5-B49F-4CA7-89E0-ECAEBC8D5BB7}" dt="2020-02-14T19:07:33.781" v="31" actId="47"/>
        <pc:sldMkLst>
          <pc:docMk/>
          <pc:sldMk cId="3125703142" sldId="282"/>
        </pc:sldMkLst>
      </pc:sldChg>
      <pc:sldMasterChg chg="modSldLayout">
        <pc:chgData name="Caio Maqueise Alécio Pinheiro" userId="85c109d62247bb25" providerId="LiveId" clId="{7E1D54C5-B49F-4CA7-89E0-ECAEBC8D5BB7}" dt="2020-02-18T01:08:57.585" v="46" actId="478"/>
        <pc:sldMasterMkLst>
          <pc:docMk/>
          <pc:sldMasterMk cId="1070635008" sldId="2147483673"/>
        </pc:sldMasterMkLst>
        <pc:sldLayoutChg chg="addSp delSp mod">
          <pc:chgData name="Caio Maqueise Alécio Pinheiro" userId="85c109d62247bb25" providerId="LiveId" clId="{7E1D54C5-B49F-4CA7-89E0-ECAEBC8D5BB7}" dt="2020-02-18T01:08:57.585" v="46" actId="478"/>
          <pc:sldLayoutMkLst>
            <pc:docMk/>
            <pc:sldMasterMk cId="1070635008" sldId="2147483673"/>
            <pc:sldLayoutMk cId="2004158971" sldId="2147483674"/>
          </pc:sldLayoutMkLst>
          <pc:spChg chg="add del">
            <ac:chgData name="Caio Maqueise Alécio Pinheiro" userId="85c109d62247bb25" providerId="LiveId" clId="{7E1D54C5-B49F-4CA7-89E0-ECAEBC8D5BB7}" dt="2020-02-18T01:08:52.975" v="44" actId="478"/>
            <ac:spMkLst>
              <pc:docMk/>
              <pc:sldMasterMk cId="1070635008" sldId="2147483673"/>
              <pc:sldLayoutMk cId="2004158971" sldId="2147483674"/>
              <ac:spMk id="17" creationId="{9BFDFD0C-1AF5-43A6-883B-FD892DD82B6F}"/>
            </ac:spMkLst>
          </pc:spChg>
          <pc:spChg chg="add del">
            <ac:chgData name="Caio Maqueise Alécio Pinheiro" userId="85c109d62247bb25" providerId="LiveId" clId="{7E1D54C5-B49F-4CA7-89E0-ECAEBC8D5BB7}" dt="2020-02-18T01:08:54.920" v="45" actId="478"/>
            <ac:spMkLst>
              <pc:docMk/>
              <pc:sldMasterMk cId="1070635008" sldId="2147483673"/>
              <pc:sldLayoutMk cId="2004158971" sldId="2147483674"/>
              <ac:spMk id="19" creationId="{14D3F4B1-3318-4E13-B99D-6AE710A41F27}"/>
            </ac:spMkLst>
          </pc:spChg>
          <pc:spChg chg="add del">
            <ac:chgData name="Caio Maqueise Alécio Pinheiro" userId="85c109d62247bb25" providerId="LiveId" clId="{7E1D54C5-B49F-4CA7-89E0-ECAEBC8D5BB7}" dt="2020-02-18T01:08:57.585" v="46" actId="478"/>
            <ac:spMkLst>
              <pc:docMk/>
              <pc:sldMasterMk cId="1070635008" sldId="2147483673"/>
              <pc:sldLayoutMk cId="2004158971" sldId="2147483674"/>
              <ac:spMk id="21" creationId="{CBDF717F-1AB6-4CC0-AAF5-FBF91D4B6E13}"/>
            </ac:spMkLst>
          </pc:spChg>
          <pc:picChg chg="add">
            <ac:chgData name="Caio Maqueise Alécio Pinheiro" userId="85c109d62247bb25" providerId="LiveId" clId="{7E1D54C5-B49F-4CA7-89E0-ECAEBC8D5BB7}" dt="2020-02-18T01:08:12.127" v="32"/>
            <ac:picMkLst>
              <pc:docMk/>
              <pc:sldMasterMk cId="1070635008" sldId="2147483673"/>
              <pc:sldLayoutMk cId="2004158971" sldId="2147483674"/>
              <ac:picMk id="16" creationId="{9F9C8B07-C372-4FC6-8104-D852105E7722}"/>
            </ac:picMkLst>
          </pc:picChg>
          <pc:picChg chg="add del">
            <ac:chgData name="Caio Maqueise Alécio Pinheiro" userId="85c109d62247bb25" providerId="LiveId" clId="{7E1D54C5-B49F-4CA7-89E0-ECAEBC8D5BB7}" dt="2020-02-18T01:08:49.266" v="42" actId="478"/>
            <ac:picMkLst>
              <pc:docMk/>
              <pc:sldMasterMk cId="1070635008" sldId="2147483673"/>
              <pc:sldLayoutMk cId="2004158971" sldId="2147483674"/>
              <ac:picMk id="18" creationId="{FACE1222-ACCF-4122-914B-433AE63BEA68}"/>
            </ac:picMkLst>
          </pc:picChg>
          <pc:picChg chg="add del">
            <ac:chgData name="Caio Maqueise Alécio Pinheiro" userId="85c109d62247bb25" providerId="LiveId" clId="{7E1D54C5-B49F-4CA7-89E0-ECAEBC8D5BB7}" dt="2020-02-18T01:08:50.484" v="43" actId="478"/>
            <ac:picMkLst>
              <pc:docMk/>
              <pc:sldMasterMk cId="1070635008" sldId="2147483673"/>
              <pc:sldLayoutMk cId="2004158971" sldId="2147483674"/>
              <ac:picMk id="20" creationId="{1B778789-97CA-4B66-AD77-E695C94718BC}"/>
            </ac:picMkLst>
          </pc:picChg>
        </pc:sldLayoutChg>
      </pc:sldMasterChg>
    </pc:docChg>
  </pc:docChgLst>
  <pc:docChgLst>
    <pc:chgData name="Caio Maqueise Alécio Pinheiro" userId="85c109d62247bb25" providerId="LiveId" clId="{FEEC31F2-5651-41F9-9A93-DACF4A35136C}"/>
    <pc:docChg chg="modSld">
      <pc:chgData name="Caio Maqueise Alécio Pinheiro" userId="85c109d62247bb25" providerId="LiveId" clId="{FEEC31F2-5651-41F9-9A93-DACF4A35136C}" dt="2019-03-19T18:05:20.578" v="36" actId="20577"/>
      <pc:docMkLst>
        <pc:docMk/>
      </pc:docMkLst>
      <pc:sldChg chg="modSp">
        <pc:chgData name="Caio Maqueise Alécio Pinheiro" userId="85c109d62247bb25" providerId="LiveId" clId="{FEEC31F2-5651-41F9-9A93-DACF4A35136C}" dt="2019-03-19T18:05:20.578" v="36" actId="20577"/>
        <pc:sldMkLst>
          <pc:docMk/>
          <pc:sldMk cId="3153906365" sldId="273"/>
        </pc:sldMkLst>
        <pc:spChg chg="mod">
          <ac:chgData name="Caio Maqueise Alécio Pinheiro" userId="85c109d62247bb25" providerId="LiveId" clId="{FEEC31F2-5651-41F9-9A93-DACF4A35136C}" dt="2019-03-19T18:05:20.578" v="36" actId="20577"/>
          <ac:spMkLst>
            <pc:docMk/>
            <pc:sldMk cId="3153906365" sldId="273"/>
            <ac:spMk id="3" creationId="{13757C12-B0CD-4EFF-BE94-50E47A96F5B5}"/>
          </ac:spMkLst>
        </pc:spChg>
      </pc:sldChg>
    </pc:docChg>
  </pc:docChgLst>
  <pc:docChgLst>
    <pc:chgData name="Caio Maqueise Alécio Pinheiro" userId="85c109d62247bb25" providerId="LiveId" clId="{D43FCD93-5766-483C-ABFE-61AD3666789A}"/>
    <pc:docChg chg="undo custSel addSld delSld modSld">
      <pc:chgData name="Caio Maqueise Alécio Pinheiro" userId="85c109d62247bb25" providerId="LiveId" clId="{D43FCD93-5766-483C-ABFE-61AD3666789A}" dt="2019-03-04T04:22:41.084" v="626" actId="1076"/>
      <pc:docMkLst>
        <pc:docMk/>
      </pc:docMkLst>
      <pc:sldChg chg="addSp delSp modSp">
        <pc:chgData name="Caio Maqueise Alécio Pinheiro" userId="85c109d62247bb25" providerId="LiveId" clId="{D43FCD93-5766-483C-ABFE-61AD3666789A}" dt="2019-03-04T01:09:58.409" v="19" actId="14100"/>
        <pc:sldMkLst>
          <pc:docMk/>
          <pc:sldMk cId="2795698713" sldId="260"/>
        </pc:sldMkLst>
        <pc:spChg chg="del mod">
          <ac:chgData name="Caio Maqueise Alécio Pinheiro" userId="85c109d62247bb25" providerId="LiveId" clId="{D43FCD93-5766-483C-ABFE-61AD3666789A}" dt="2019-03-04T01:08:28.152" v="1"/>
          <ac:spMkLst>
            <pc:docMk/>
            <pc:sldMk cId="2795698713" sldId="260"/>
            <ac:spMk id="3" creationId="{51914B53-B3E8-4D0F-A424-C074981E9C81}"/>
          </ac:spMkLst>
        </pc:spChg>
        <pc:spChg chg="add del mod">
          <ac:chgData name="Caio Maqueise Alécio Pinheiro" userId="85c109d62247bb25" providerId="LiveId" clId="{D43FCD93-5766-483C-ABFE-61AD3666789A}" dt="2019-03-04T01:09:43.954" v="16" actId="931"/>
          <ac:spMkLst>
            <pc:docMk/>
            <pc:sldMk cId="2795698713" sldId="260"/>
            <ac:spMk id="4" creationId="{73734F69-01A4-4B12-8A01-CB2B05E9E4FF}"/>
          </ac:spMkLst>
        </pc:spChg>
        <pc:spChg chg="add mod">
          <ac:chgData name="Caio Maqueise Alécio Pinheiro" userId="85c109d62247bb25" providerId="LiveId" clId="{D43FCD93-5766-483C-ABFE-61AD3666789A}" dt="2019-03-04T01:08:40.515" v="15" actId="20577"/>
          <ac:spMkLst>
            <pc:docMk/>
            <pc:sldMk cId="2795698713" sldId="260"/>
            <ac:spMk id="5" creationId="{EBD2D468-7D6F-46F5-BD02-C4EADAB2AF19}"/>
          </ac:spMkLst>
        </pc:spChg>
        <pc:spChg chg="add mod">
          <ac:chgData name="Caio Maqueise Alécio Pinheiro" userId="85c109d62247bb25" providerId="LiveId" clId="{D43FCD93-5766-483C-ABFE-61AD3666789A}" dt="2019-03-04T01:09:43.954" v="16" actId="931"/>
          <ac:spMkLst>
            <pc:docMk/>
            <pc:sldMk cId="2795698713" sldId="260"/>
            <ac:spMk id="8" creationId="{0AF21D7A-88CE-481C-8BF4-B83122CA9B4D}"/>
          </ac:spMkLst>
        </pc:spChg>
        <pc:picChg chg="add mod">
          <ac:chgData name="Caio Maqueise Alécio Pinheiro" userId="85c109d62247bb25" providerId="LiveId" clId="{D43FCD93-5766-483C-ABFE-61AD3666789A}" dt="2019-03-04T01:09:58.409" v="19" actId="14100"/>
          <ac:picMkLst>
            <pc:docMk/>
            <pc:sldMk cId="2795698713" sldId="260"/>
            <ac:picMk id="7" creationId="{7B1896BA-5780-422B-B8A4-5E1A5425F25C}"/>
          </ac:picMkLst>
        </pc:picChg>
      </pc:sldChg>
      <pc:sldChg chg="addSp delSp modSp add">
        <pc:chgData name="Caio Maqueise Alécio Pinheiro" userId="85c109d62247bb25" providerId="LiveId" clId="{D43FCD93-5766-483C-ABFE-61AD3666789A}" dt="2019-03-04T04:22:41.084" v="626" actId="1076"/>
        <pc:sldMkLst>
          <pc:docMk/>
          <pc:sldMk cId="4086330138" sldId="274"/>
        </pc:sldMkLst>
        <pc:spChg chg="del">
          <ac:chgData name="Caio Maqueise Alécio Pinheiro" userId="85c109d62247bb25" providerId="LiveId" clId="{D43FCD93-5766-483C-ABFE-61AD3666789A}" dt="2019-03-04T01:15:01.255" v="33"/>
          <ac:spMkLst>
            <pc:docMk/>
            <pc:sldMk cId="4086330138" sldId="274"/>
            <ac:spMk id="2" creationId="{2BC1A906-E1D4-43D2-801A-AA9D1969E32E}"/>
          </ac:spMkLst>
        </pc:spChg>
        <pc:spChg chg="del">
          <ac:chgData name="Caio Maqueise Alécio Pinheiro" userId="85c109d62247bb25" providerId="LiveId" clId="{D43FCD93-5766-483C-ABFE-61AD3666789A}" dt="2019-03-04T01:15:01.255" v="33"/>
          <ac:spMkLst>
            <pc:docMk/>
            <pc:sldMk cId="4086330138" sldId="274"/>
            <ac:spMk id="3" creationId="{94283391-EFF0-4505-AB14-7CA29B2150A7}"/>
          </ac:spMkLst>
        </pc:spChg>
        <pc:spChg chg="del">
          <ac:chgData name="Caio Maqueise Alécio Pinheiro" userId="85c109d62247bb25" providerId="LiveId" clId="{D43FCD93-5766-483C-ABFE-61AD3666789A}" dt="2019-03-04T01:15:01.255" v="33"/>
          <ac:spMkLst>
            <pc:docMk/>
            <pc:sldMk cId="4086330138" sldId="274"/>
            <ac:spMk id="4" creationId="{39805702-AD5C-4BB0-97DB-FB3C999572E1}"/>
          </ac:spMkLst>
        </pc:spChg>
        <pc:spChg chg="add mod">
          <ac:chgData name="Caio Maqueise Alécio Pinheiro" userId="85c109d62247bb25" providerId="LiveId" clId="{D43FCD93-5766-483C-ABFE-61AD3666789A}" dt="2019-03-04T01:37:39.057" v="187" actId="20577"/>
          <ac:spMkLst>
            <pc:docMk/>
            <pc:sldMk cId="4086330138" sldId="274"/>
            <ac:spMk id="5" creationId="{FDC7238F-F036-4338-844C-06BF8DAB4CE2}"/>
          </ac:spMkLst>
        </pc:spChg>
        <pc:spChg chg="add del mod">
          <ac:chgData name="Caio Maqueise Alécio Pinheiro" userId="85c109d62247bb25" providerId="LiveId" clId="{D43FCD93-5766-483C-ABFE-61AD3666789A}" dt="2019-03-04T01:16:40.012" v="57" actId="931"/>
          <ac:spMkLst>
            <pc:docMk/>
            <pc:sldMk cId="4086330138" sldId="274"/>
            <ac:spMk id="6" creationId="{BE747B23-3470-4BC4-9EAF-9D14AB423F63}"/>
          </ac:spMkLst>
        </pc:spChg>
        <pc:spChg chg="add del mod">
          <ac:chgData name="Caio Maqueise Alécio Pinheiro" userId="85c109d62247bb25" providerId="LiveId" clId="{D43FCD93-5766-483C-ABFE-61AD3666789A}" dt="2019-03-04T01:24:28.130" v="63" actId="931"/>
          <ac:spMkLst>
            <pc:docMk/>
            <pc:sldMk cId="4086330138" sldId="274"/>
            <ac:spMk id="10" creationId="{9E06F43E-5ED9-4BAE-87B1-1FDC3222FCB1}"/>
          </ac:spMkLst>
        </pc:spChg>
        <pc:spChg chg="add mod ord">
          <ac:chgData name="Caio Maqueise Alécio Pinheiro" userId="85c109d62247bb25" providerId="LiveId" clId="{D43FCD93-5766-483C-ABFE-61AD3666789A}" dt="2019-03-04T04:04:45.542" v="613" actId="207"/>
          <ac:spMkLst>
            <pc:docMk/>
            <pc:sldMk cId="4086330138" sldId="274"/>
            <ac:spMk id="15" creationId="{386326A7-FC7D-4AF9-B145-605E623A207D}"/>
          </ac:spMkLst>
        </pc:spChg>
        <pc:spChg chg="add del mod">
          <ac:chgData name="Caio Maqueise Alécio Pinheiro" userId="85c109d62247bb25" providerId="LiveId" clId="{D43FCD93-5766-483C-ABFE-61AD3666789A}" dt="2019-03-04T02:37:26.884" v="374" actId="478"/>
          <ac:spMkLst>
            <pc:docMk/>
            <pc:sldMk cId="4086330138" sldId="274"/>
            <ac:spMk id="16" creationId="{CD2DE513-420C-4A86-9FD5-E9D622D6359A}"/>
          </ac:spMkLst>
        </pc:spChg>
        <pc:spChg chg="add del mod">
          <ac:chgData name="Caio Maqueise Alécio Pinheiro" userId="85c109d62247bb25" providerId="LiveId" clId="{D43FCD93-5766-483C-ABFE-61AD3666789A}" dt="2019-03-04T02:42:56.493" v="404" actId="478"/>
          <ac:spMkLst>
            <pc:docMk/>
            <pc:sldMk cId="4086330138" sldId="274"/>
            <ac:spMk id="17" creationId="{A5B3C64A-8321-4957-AFF4-BE6537C1FA6D}"/>
          </ac:spMkLst>
        </pc:spChg>
        <pc:spChg chg="add mod">
          <ac:chgData name="Caio Maqueise Alécio Pinheiro" userId="85c109d62247bb25" providerId="LiveId" clId="{D43FCD93-5766-483C-ABFE-61AD3666789A}" dt="2019-03-04T04:22:41.084" v="626" actId="1076"/>
          <ac:spMkLst>
            <pc:docMk/>
            <pc:sldMk cId="4086330138" sldId="274"/>
            <ac:spMk id="18" creationId="{9EC276D6-62F4-48D1-815F-A7BC283E87B3}"/>
          </ac:spMkLst>
        </pc:spChg>
        <pc:spChg chg="add del mod">
          <ac:chgData name="Caio Maqueise Alécio Pinheiro" userId="85c109d62247bb25" providerId="LiveId" clId="{D43FCD93-5766-483C-ABFE-61AD3666789A}" dt="2019-03-04T02:37:26.884" v="374" actId="478"/>
          <ac:spMkLst>
            <pc:docMk/>
            <pc:sldMk cId="4086330138" sldId="274"/>
            <ac:spMk id="19" creationId="{3E9A5D7E-E51D-48FD-AE2D-2E93A7FA1574}"/>
          </ac:spMkLst>
        </pc:spChg>
        <pc:spChg chg="add mod">
          <ac:chgData name="Caio Maqueise Alécio Pinheiro" userId="85c109d62247bb25" providerId="LiveId" clId="{D43FCD93-5766-483C-ABFE-61AD3666789A}" dt="2019-03-04T03:08:24.060" v="432" actId="207"/>
          <ac:spMkLst>
            <pc:docMk/>
            <pc:sldMk cId="4086330138" sldId="274"/>
            <ac:spMk id="20" creationId="{C20FF1C1-F0CB-438C-891F-5FA7AA762E48}"/>
          </ac:spMkLst>
        </pc:spChg>
        <pc:spChg chg="add del mod">
          <ac:chgData name="Caio Maqueise Alécio Pinheiro" userId="85c109d62247bb25" providerId="LiveId" clId="{D43FCD93-5766-483C-ABFE-61AD3666789A}" dt="2019-03-04T02:42:53.472" v="403" actId="478"/>
          <ac:spMkLst>
            <pc:docMk/>
            <pc:sldMk cId="4086330138" sldId="274"/>
            <ac:spMk id="23" creationId="{93E17948-7FD1-4B63-A8A4-58C58420BC57}"/>
          </ac:spMkLst>
        </pc:spChg>
        <pc:spChg chg="add del mod">
          <ac:chgData name="Caio Maqueise Alécio Pinheiro" userId="85c109d62247bb25" providerId="LiveId" clId="{D43FCD93-5766-483C-ABFE-61AD3666789A}" dt="2019-03-04T03:11:45.541" v="444" actId="478"/>
          <ac:spMkLst>
            <pc:docMk/>
            <pc:sldMk cId="4086330138" sldId="274"/>
            <ac:spMk id="25" creationId="{D90EC292-6A06-4D5C-91D4-0BD7770D0416}"/>
          </ac:spMkLst>
        </pc:spChg>
        <pc:spChg chg="add mod">
          <ac:chgData name="Caio Maqueise Alécio Pinheiro" userId="85c109d62247bb25" providerId="LiveId" clId="{D43FCD93-5766-483C-ABFE-61AD3666789A}" dt="2019-03-04T04:18:21.338" v="618" actId="1076"/>
          <ac:spMkLst>
            <pc:docMk/>
            <pc:sldMk cId="4086330138" sldId="274"/>
            <ac:spMk id="26" creationId="{1DE3D613-C1EE-4A35-B197-EB24484B92F5}"/>
          </ac:spMkLst>
        </pc:spChg>
        <pc:picChg chg="add del mod">
          <ac:chgData name="Caio Maqueise Alécio Pinheiro" userId="85c109d62247bb25" providerId="LiveId" clId="{D43FCD93-5766-483C-ABFE-61AD3666789A}" dt="2019-03-04T01:16:54.535" v="62" actId="478"/>
          <ac:picMkLst>
            <pc:docMk/>
            <pc:sldMk cId="4086330138" sldId="274"/>
            <ac:picMk id="8" creationId="{FDEBAAA9-6DA8-4660-91F3-4B16382ACDCF}"/>
          </ac:picMkLst>
        </pc:picChg>
        <pc:picChg chg="add del mod">
          <ac:chgData name="Caio Maqueise Alécio Pinheiro" userId="85c109d62247bb25" providerId="LiveId" clId="{D43FCD93-5766-483C-ABFE-61AD3666789A}" dt="2019-03-04T03:11:42.211" v="443" actId="478"/>
          <ac:picMkLst>
            <pc:docMk/>
            <pc:sldMk cId="4086330138" sldId="274"/>
            <ac:picMk id="12" creationId="{158A352A-7D69-43FB-B1C6-30900BF08DE8}"/>
          </ac:picMkLst>
        </pc:picChg>
        <pc:picChg chg="add del mod">
          <ac:chgData name="Caio Maqueise Alécio Pinheiro" userId="85c109d62247bb25" providerId="LiveId" clId="{D43FCD93-5766-483C-ABFE-61AD3666789A}" dt="2019-03-04T02:37:26.884" v="374" actId="478"/>
          <ac:picMkLst>
            <pc:docMk/>
            <pc:sldMk cId="4086330138" sldId="274"/>
            <ac:picMk id="14" creationId="{2DD4BA3A-66E9-44C9-BAA2-AA6FB91D1552}"/>
          </ac:picMkLst>
        </pc:picChg>
        <pc:picChg chg="add del mod">
          <ac:chgData name="Caio Maqueise Alécio Pinheiro" userId="85c109d62247bb25" providerId="LiveId" clId="{D43FCD93-5766-483C-ABFE-61AD3666789A}" dt="2019-03-04T01:46:58.900" v="197" actId="478"/>
          <ac:picMkLst>
            <pc:docMk/>
            <pc:sldMk cId="4086330138" sldId="274"/>
            <ac:picMk id="22" creationId="{9AB228CB-D03F-4778-8673-67EC98C1BAE3}"/>
          </ac:picMkLst>
        </pc:picChg>
      </pc:sldChg>
      <pc:sldChg chg="addSp delSp modSp add">
        <pc:chgData name="Caio Maqueise Alécio Pinheiro" userId="85c109d62247bb25" providerId="LiveId" clId="{D43FCD93-5766-483C-ABFE-61AD3666789A}" dt="2019-03-04T04:20:46.242" v="623" actId="207"/>
        <pc:sldMkLst>
          <pc:docMk/>
          <pc:sldMk cId="2971380427" sldId="275"/>
        </pc:sldMkLst>
        <pc:spChg chg="add mod">
          <ac:chgData name="Caio Maqueise Alécio Pinheiro" userId="85c109d62247bb25" providerId="LiveId" clId="{D43FCD93-5766-483C-ABFE-61AD3666789A}" dt="2019-03-04T03:06:04.454" v="431" actId="404"/>
          <ac:spMkLst>
            <pc:docMk/>
            <pc:sldMk cId="2971380427" sldId="275"/>
            <ac:spMk id="2" creationId="{A6C58F6F-55F8-4C4A-A213-7E705CD40235}"/>
          </ac:spMkLst>
        </pc:spChg>
        <pc:spChg chg="mod">
          <ac:chgData name="Caio Maqueise Alécio Pinheiro" userId="85c109d62247bb25" providerId="LiveId" clId="{D43FCD93-5766-483C-ABFE-61AD3666789A}" dt="2019-03-04T01:53:37.600" v="222" actId="20577"/>
          <ac:spMkLst>
            <pc:docMk/>
            <pc:sldMk cId="2971380427" sldId="275"/>
            <ac:spMk id="5" creationId="{FDC7238F-F036-4338-844C-06BF8DAB4CE2}"/>
          </ac:spMkLst>
        </pc:spChg>
        <pc:spChg chg="add mod">
          <ac:chgData name="Caio Maqueise Alécio Pinheiro" userId="85c109d62247bb25" providerId="LiveId" clId="{D43FCD93-5766-483C-ABFE-61AD3666789A}" dt="2019-03-04T04:20:46.242" v="623" actId="207"/>
          <ac:spMkLst>
            <pc:docMk/>
            <pc:sldMk cId="2971380427" sldId="275"/>
            <ac:spMk id="13" creationId="{7261B663-9F6D-4CB3-B261-EA7DDA4122D6}"/>
          </ac:spMkLst>
        </pc:spChg>
        <pc:spChg chg="mod">
          <ac:chgData name="Caio Maqueise Alécio Pinheiro" userId="85c109d62247bb25" providerId="LiveId" clId="{D43FCD93-5766-483C-ABFE-61AD3666789A}" dt="2019-03-04T02:44:30.647" v="407" actId="1076"/>
          <ac:spMkLst>
            <pc:docMk/>
            <pc:sldMk cId="2971380427" sldId="275"/>
            <ac:spMk id="15" creationId="{386326A7-FC7D-4AF9-B145-605E623A207D}"/>
          </ac:spMkLst>
        </pc:spChg>
        <pc:spChg chg="del">
          <ac:chgData name="Caio Maqueise Alécio Pinheiro" userId="85c109d62247bb25" providerId="LiveId" clId="{D43FCD93-5766-483C-ABFE-61AD3666789A}" dt="2019-03-04T02:40:44.059" v="395" actId="478"/>
          <ac:spMkLst>
            <pc:docMk/>
            <pc:sldMk cId="2971380427" sldId="275"/>
            <ac:spMk id="16" creationId="{CD2DE513-420C-4A86-9FD5-E9D622D6359A}"/>
          </ac:spMkLst>
        </pc:spChg>
        <pc:spChg chg="del">
          <ac:chgData name="Caio Maqueise Alécio Pinheiro" userId="85c109d62247bb25" providerId="LiveId" clId="{D43FCD93-5766-483C-ABFE-61AD3666789A}" dt="2019-03-04T02:41:00.562" v="399" actId="478"/>
          <ac:spMkLst>
            <pc:docMk/>
            <pc:sldMk cId="2971380427" sldId="275"/>
            <ac:spMk id="17" creationId="{A5B3C64A-8321-4957-AFF4-BE6537C1FA6D}"/>
          </ac:spMkLst>
        </pc:spChg>
        <pc:spChg chg="mod">
          <ac:chgData name="Caio Maqueise Alécio Pinheiro" userId="85c109d62247bb25" providerId="LiveId" clId="{D43FCD93-5766-483C-ABFE-61AD3666789A}" dt="2019-03-04T02:44:30.647" v="407" actId="1076"/>
          <ac:spMkLst>
            <pc:docMk/>
            <pc:sldMk cId="2971380427" sldId="275"/>
            <ac:spMk id="18" creationId="{9EC276D6-62F4-48D1-815F-A7BC283E87B3}"/>
          </ac:spMkLst>
        </pc:spChg>
        <pc:spChg chg="del mod">
          <ac:chgData name="Caio Maqueise Alécio Pinheiro" userId="85c109d62247bb25" providerId="LiveId" clId="{D43FCD93-5766-483C-ABFE-61AD3666789A}" dt="2019-03-04T02:40:53.825" v="398" actId="478"/>
          <ac:spMkLst>
            <pc:docMk/>
            <pc:sldMk cId="2971380427" sldId="275"/>
            <ac:spMk id="19" creationId="{3E9A5D7E-E51D-48FD-AE2D-2E93A7FA1574}"/>
          </ac:spMkLst>
        </pc:spChg>
        <pc:spChg chg="mod">
          <ac:chgData name="Caio Maqueise Alécio Pinheiro" userId="85c109d62247bb25" providerId="LiveId" clId="{D43FCD93-5766-483C-ABFE-61AD3666789A}" dt="2019-03-04T03:08:38.707" v="433" actId="207"/>
          <ac:spMkLst>
            <pc:docMk/>
            <pc:sldMk cId="2971380427" sldId="275"/>
            <ac:spMk id="20" creationId="{C20FF1C1-F0CB-438C-891F-5FA7AA762E48}"/>
          </ac:spMkLst>
        </pc:spChg>
        <pc:picChg chg="mod">
          <ac:chgData name="Caio Maqueise Alécio Pinheiro" userId="85c109d62247bb25" providerId="LiveId" clId="{D43FCD93-5766-483C-ABFE-61AD3666789A}" dt="2019-03-04T02:44:30.647" v="407" actId="1076"/>
          <ac:picMkLst>
            <pc:docMk/>
            <pc:sldMk cId="2971380427" sldId="275"/>
            <ac:picMk id="12" creationId="{158A352A-7D69-43FB-B1C6-30900BF08DE8}"/>
          </ac:picMkLst>
        </pc:picChg>
        <pc:picChg chg="del mod">
          <ac:chgData name="Caio Maqueise Alécio Pinheiro" userId="85c109d62247bb25" providerId="LiveId" clId="{D43FCD93-5766-483C-ABFE-61AD3666789A}" dt="2019-03-04T02:40:47.073" v="396" actId="478"/>
          <ac:picMkLst>
            <pc:docMk/>
            <pc:sldMk cId="2971380427" sldId="275"/>
            <ac:picMk id="14" creationId="{2DD4BA3A-66E9-44C9-BAA2-AA6FB91D1552}"/>
          </ac:picMkLst>
        </pc:picChg>
      </pc:sldChg>
      <pc:sldChg chg="addSp delSp modSp add">
        <pc:chgData name="Caio Maqueise Alécio Pinheiro" userId="85c109d62247bb25" providerId="LiveId" clId="{D43FCD93-5766-483C-ABFE-61AD3666789A}" dt="2019-03-04T04:22:32.270" v="624" actId="1076"/>
        <pc:sldMkLst>
          <pc:docMk/>
          <pc:sldMk cId="178360055" sldId="276"/>
        </pc:sldMkLst>
        <pc:spChg chg="mod">
          <ac:chgData name="Caio Maqueise Alécio Pinheiro" userId="85c109d62247bb25" providerId="LiveId" clId="{D43FCD93-5766-483C-ABFE-61AD3666789A}" dt="2019-03-04T02:45:36.250" v="418" actId="404"/>
          <ac:spMkLst>
            <pc:docMk/>
            <pc:sldMk cId="178360055" sldId="276"/>
            <ac:spMk id="2" creationId="{A6C58F6F-55F8-4C4A-A213-7E705CD40235}"/>
          </ac:spMkLst>
        </pc:spChg>
        <pc:spChg chg="add del">
          <ac:chgData name="Caio Maqueise Alécio Pinheiro" userId="85c109d62247bb25" providerId="LiveId" clId="{D43FCD93-5766-483C-ABFE-61AD3666789A}" dt="2019-03-04T02:07:40.199" v="306"/>
          <ac:spMkLst>
            <pc:docMk/>
            <pc:sldMk cId="178360055" sldId="276"/>
            <ac:spMk id="3" creationId="{6ACD4130-6829-42B5-BD3B-C8753ADD47C7}"/>
          </ac:spMkLst>
        </pc:spChg>
        <pc:spChg chg="add del">
          <ac:chgData name="Caio Maqueise Alécio Pinheiro" userId="85c109d62247bb25" providerId="LiveId" clId="{D43FCD93-5766-483C-ABFE-61AD3666789A}" dt="2019-03-04T02:07:39.523" v="305"/>
          <ac:spMkLst>
            <pc:docMk/>
            <pc:sldMk cId="178360055" sldId="276"/>
            <ac:spMk id="4" creationId="{BBB9ED97-C953-44CD-BDDC-FA02BC7D0B59}"/>
          </ac:spMkLst>
        </pc:spChg>
        <pc:spChg chg="mod">
          <ac:chgData name="Caio Maqueise Alécio Pinheiro" userId="85c109d62247bb25" providerId="LiveId" clId="{D43FCD93-5766-483C-ABFE-61AD3666789A}" dt="2019-03-04T02:05:18.627" v="287" actId="20577"/>
          <ac:spMkLst>
            <pc:docMk/>
            <pc:sldMk cId="178360055" sldId="276"/>
            <ac:spMk id="5" creationId="{FDC7238F-F036-4338-844C-06BF8DAB4CE2}"/>
          </ac:spMkLst>
        </pc:spChg>
        <pc:spChg chg="add del">
          <ac:chgData name="Caio Maqueise Alécio Pinheiro" userId="85c109d62247bb25" providerId="LiveId" clId="{D43FCD93-5766-483C-ABFE-61AD3666789A}" dt="2019-03-04T02:07:44.907" v="309"/>
          <ac:spMkLst>
            <pc:docMk/>
            <pc:sldMk cId="178360055" sldId="276"/>
            <ac:spMk id="6" creationId="{61C56777-AF94-4E94-923B-995272DD3663}"/>
          </ac:spMkLst>
        </pc:spChg>
        <pc:spChg chg="add del mod">
          <ac:chgData name="Caio Maqueise Alécio Pinheiro" userId="85c109d62247bb25" providerId="LiveId" clId="{D43FCD93-5766-483C-ABFE-61AD3666789A}" dt="2019-03-04T03:11:24.515" v="438" actId="478"/>
          <ac:spMkLst>
            <pc:docMk/>
            <pc:sldMk cId="178360055" sldId="276"/>
            <ac:spMk id="8" creationId="{9E15015A-7C2C-460A-BCB6-2A18B05A47E2}"/>
          </ac:spMkLst>
        </pc:spChg>
        <pc:spChg chg="add del mod">
          <ac:chgData name="Caio Maqueise Alécio Pinheiro" userId="85c109d62247bb25" providerId="LiveId" clId="{D43FCD93-5766-483C-ABFE-61AD3666789A}" dt="2019-03-04T03:11:30.421" v="440" actId="478"/>
          <ac:spMkLst>
            <pc:docMk/>
            <pc:sldMk cId="178360055" sldId="276"/>
            <ac:spMk id="10" creationId="{B2AB328A-DA96-44C3-98AA-C0D3D938EF5B}"/>
          </ac:spMkLst>
        </pc:spChg>
        <pc:spChg chg="add mod">
          <ac:chgData name="Caio Maqueise Alécio Pinheiro" userId="85c109d62247bb25" providerId="LiveId" clId="{D43FCD93-5766-483C-ABFE-61AD3666789A}" dt="2019-03-04T03:08:55.830" v="435" actId="207"/>
          <ac:spMkLst>
            <pc:docMk/>
            <pc:sldMk cId="178360055" sldId="276"/>
            <ac:spMk id="13" creationId="{B5267F1D-C140-486D-9319-5835A9462C15}"/>
          </ac:spMkLst>
        </pc:spChg>
        <pc:spChg chg="mod">
          <ac:chgData name="Caio Maqueise Alécio Pinheiro" userId="85c109d62247bb25" providerId="LiveId" clId="{D43FCD93-5766-483C-ABFE-61AD3666789A}" dt="2019-03-04T03:10:14.487" v="436" actId="14100"/>
          <ac:spMkLst>
            <pc:docMk/>
            <pc:sldMk cId="178360055" sldId="276"/>
            <ac:spMk id="15" creationId="{386326A7-FC7D-4AF9-B145-605E623A207D}"/>
          </ac:spMkLst>
        </pc:spChg>
        <pc:spChg chg="del">
          <ac:chgData name="Caio Maqueise Alécio Pinheiro" userId="85c109d62247bb25" providerId="LiveId" clId="{D43FCD93-5766-483C-ABFE-61AD3666789A}" dt="2019-03-04T02:44:39.058" v="408" actId="478"/>
          <ac:spMkLst>
            <pc:docMk/>
            <pc:sldMk cId="178360055" sldId="276"/>
            <ac:spMk id="16" creationId="{CD2DE513-420C-4A86-9FD5-E9D622D6359A}"/>
          </ac:spMkLst>
        </pc:spChg>
        <pc:spChg chg="del">
          <ac:chgData name="Caio Maqueise Alécio Pinheiro" userId="85c109d62247bb25" providerId="LiveId" clId="{D43FCD93-5766-483C-ABFE-61AD3666789A}" dt="2019-03-04T02:44:47.162" v="411" actId="478"/>
          <ac:spMkLst>
            <pc:docMk/>
            <pc:sldMk cId="178360055" sldId="276"/>
            <ac:spMk id="17" creationId="{A5B3C64A-8321-4957-AFF4-BE6537C1FA6D}"/>
          </ac:spMkLst>
        </pc:spChg>
        <pc:spChg chg="mod">
          <ac:chgData name="Caio Maqueise Alécio Pinheiro" userId="85c109d62247bb25" providerId="LiveId" clId="{D43FCD93-5766-483C-ABFE-61AD3666789A}" dt="2019-03-04T04:22:32.270" v="624" actId="1076"/>
          <ac:spMkLst>
            <pc:docMk/>
            <pc:sldMk cId="178360055" sldId="276"/>
            <ac:spMk id="18" creationId="{9EC276D6-62F4-48D1-815F-A7BC283E87B3}"/>
          </ac:spMkLst>
        </pc:spChg>
        <pc:spChg chg="del">
          <ac:chgData name="Caio Maqueise Alécio Pinheiro" userId="85c109d62247bb25" providerId="LiveId" clId="{D43FCD93-5766-483C-ABFE-61AD3666789A}" dt="2019-03-04T02:44:41.913" v="409" actId="478"/>
          <ac:spMkLst>
            <pc:docMk/>
            <pc:sldMk cId="178360055" sldId="276"/>
            <ac:spMk id="19" creationId="{3E9A5D7E-E51D-48FD-AE2D-2E93A7FA1574}"/>
          </ac:spMkLst>
        </pc:spChg>
        <pc:spChg chg="mod">
          <ac:chgData name="Caio Maqueise Alécio Pinheiro" userId="85c109d62247bb25" providerId="LiveId" clId="{D43FCD93-5766-483C-ABFE-61AD3666789A}" dt="2019-03-04T03:08:48.600" v="434" actId="207"/>
          <ac:spMkLst>
            <pc:docMk/>
            <pc:sldMk cId="178360055" sldId="276"/>
            <ac:spMk id="20" creationId="{C20FF1C1-F0CB-438C-891F-5FA7AA762E48}"/>
          </ac:spMkLst>
        </pc:spChg>
        <pc:spChg chg="add mod">
          <ac:chgData name="Caio Maqueise Alécio Pinheiro" userId="85c109d62247bb25" providerId="LiveId" clId="{D43FCD93-5766-483C-ABFE-61AD3666789A}" dt="2019-03-04T02:45:42.141" v="421" actId="404"/>
          <ac:spMkLst>
            <pc:docMk/>
            <pc:sldMk cId="178360055" sldId="276"/>
            <ac:spMk id="21" creationId="{DC3DD86F-0D2E-4798-A057-DEB776D04580}"/>
          </ac:spMkLst>
        </pc:spChg>
        <pc:spChg chg="add del mod">
          <ac:chgData name="Caio Maqueise Alécio Pinheiro" userId="85c109d62247bb25" providerId="LiveId" clId="{D43FCD93-5766-483C-ABFE-61AD3666789A}" dt="2019-03-04T03:11:36.385" v="442" actId="478"/>
          <ac:spMkLst>
            <pc:docMk/>
            <pc:sldMk cId="178360055" sldId="276"/>
            <ac:spMk id="22" creationId="{E7596151-C1C6-43D0-8522-BB21A24CE1D9}"/>
          </ac:spMkLst>
        </pc:spChg>
        <pc:picChg chg="add del mod">
          <ac:chgData name="Caio Maqueise Alécio Pinheiro" userId="85c109d62247bb25" providerId="LiveId" clId="{D43FCD93-5766-483C-ABFE-61AD3666789A}" dt="2019-03-04T03:11:34.333" v="441" actId="478"/>
          <ac:picMkLst>
            <pc:docMk/>
            <pc:sldMk cId="178360055" sldId="276"/>
            <ac:picMk id="12" creationId="{158A352A-7D69-43FB-B1C6-30900BF08DE8}"/>
          </ac:picMkLst>
        </pc:picChg>
        <pc:picChg chg="del mod">
          <ac:chgData name="Caio Maqueise Alécio Pinheiro" userId="85c109d62247bb25" providerId="LiveId" clId="{D43FCD93-5766-483C-ABFE-61AD3666789A}" dt="2019-03-04T02:44:43.952" v="410" actId="478"/>
          <ac:picMkLst>
            <pc:docMk/>
            <pc:sldMk cId="178360055" sldId="276"/>
            <ac:picMk id="14" creationId="{2DD4BA3A-66E9-44C9-BAA2-AA6FB91D15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8A9E1-C690-4F0E-9ED4-8412281FCCCC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6F87C-8548-4F62-A33E-C7412248A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0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49E99837-71BC-4C1F-A8B0-FBBC272CBCD1}"/>
              </a:ext>
            </a:extLst>
          </p:cNvPr>
          <p:cNvSpPr/>
          <p:nvPr/>
        </p:nvSpPr>
        <p:spPr>
          <a:xfrm>
            <a:off x="3091228" y="5305270"/>
            <a:ext cx="45719" cy="891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pessoa, mantendo, branco, foto&#10;&#10;Descrição gerada automaticamente">
            <a:extLst>
              <a:ext uri="{FF2B5EF4-FFF2-40B4-BE49-F238E27FC236}">
                <a16:creationId xmlns:a16="http://schemas.microsoft.com/office/drawing/2014/main" id="{139FBDC3-34DD-49CD-8C03-0B7F29ED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2" y="4946265"/>
            <a:ext cx="1507121" cy="15071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203F3-BD32-46DD-82D8-8DC8A10B6ABE}"/>
              </a:ext>
            </a:extLst>
          </p:cNvPr>
          <p:cNvSpPr txBox="1"/>
          <p:nvPr/>
        </p:nvSpPr>
        <p:spPr>
          <a:xfrm>
            <a:off x="3344456" y="5119613"/>
            <a:ext cx="438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caio.pinheiro</a:t>
            </a:r>
            <a:r>
              <a:rPr lang="pt-BR" sz="2400" dirty="0">
                <a:solidFill>
                  <a:schemeClr val="tx1"/>
                </a:solidFill>
              </a:rPr>
              <a:t>@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ifms.edu.br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980EFDA-43C7-455A-A187-C3CE769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0" y="5584718"/>
            <a:ext cx="2233413" cy="612224"/>
          </a:xfrm>
          <a:prstGeom prst="rect">
            <a:avLst/>
          </a:prstGeom>
        </p:spPr>
      </p:pic>
      <p:pic>
        <p:nvPicPr>
          <p:cNvPr id="16" name="Imagem 22">
            <a:extLst>
              <a:ext uri="{FF2B5EF4-FFF2-40B4-BE49-F238E27FC236}">
                <a16:creationId xmlns:a16="http://schemas.microsoft.com/office/drawing/2014/main" id="{9F9C8B07-C372-4FC6-8104-D852105E77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5920" y="105021"/>
            <a:ext cx="1344445" cy="13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83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6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07E4D280-DE58-4DBE-959F-53717A41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8685" y="404615"/>
            <a:ext cx="3482450" cy="9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8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8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795284" cy="6857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3200">
                <a:solidFill>
                  <a:srgbClr val="009A2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4791171" y="-4190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0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62516"/>
            <a:ext cx="9601200" cy="813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52353"/>
            <a:ext cx="9601200" cy="46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6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fernandoscpimentel.blogspot.com/2009/06/formacao-do-tutor-onl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EE6D-9D24-4A91-A087-71FC36DF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pt-BR" dirty="0"/>
              <a:t>Desenvolvimento Front-</a:t>
            </a:r>
            <a:r>
              <a:rPr lang="pt-BR" dirty="0" err="1"/>
              <a:t>End</a:t>
            </a:r>
            <a:r>
              <a:rPr lang="pt-BR" dirty="0"/>
              <a:t>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A5F1D-A900-45A8-AE9F-FF45E6659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 Técnico em Informática para Internet</a:t>
            </a:r>
          </a:p>
        </p:txBody>
      </p:sp>
    </p:spTree>
    <p:extLst>
      <p:ext uri="{BB962C8B-B14F-4D97-AF65-F5344CB8AC3E}">
        <p14:creationId xmlns:p14="http://schemas.microsoft.com/office/powerpoint/2010/main" val="33024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TAGS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790544" y="2314995"/>
            <a:ext cx="5642153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O </a:t>
            </a:r>
            <a:r>
              <a:rPr lang="pt-BR" altLang="pt-BR" sz="2400" b="1" dirty="0">
                <a:solidFill>
                  <a:srgbClr val="333333"/>
                </a:solidFill>
                <a:cs typeface="Arial" panose="020B0604020202020204" pitchFamily="34" charset="0"/>
              </a:rPr>
              <a:t>elemento HTML &lt;s&gt;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 </a:t>
            </a:r>
            <a:r>
              <a:rPr lang="pt-BR" altLang="pt-BR" sz="2400" dirty="0" err="1">
                <a:solidFill>
                  <a:srgbClr val="333333"/>
                </a:solidFill>
                <a:cs typeface="Arial" panose="020B0604020202020204" pitchFamily="34" charset="0"/>
              </a:rPr>
              <a:t>renderiza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 o texto com um tachado ou uma linha através dele. Use o </a:t>
            </a:r>
            <a:r>
              <a:rPr lang="pt-BR" altLang="pt-BR" sz="2400" dirty="0">
                <a:solidFill>
                  <a:srgbClr val="333333"/>
                </a:solidFill>
              </a:rPr>
              <a:t>&lt;s&gt;</a:t>
            </a:r>
            <a:r>
              <a:rPr lang="pt-BR" altLang="pt-BR" sz="2400" dirty="0">
                <a:solidFill>
                  <a:srgbClr val="333333"/>
                </a:solidFill>
                <a:cs typeface="Arial" panose="020B0604020202020204" pitchFamily="34" charset="0"/>
              </a:rPr>
              <a:t>elemento para representar coisas que não são mais relevantes ou não são mais precisas. </a:t>
            </a:r>
            <a:r>
              <a:rPr lang="pt-BR" altLang="pt-BR" sz="2400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790544" y="1398623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&lt;s&gt;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F20C70-3247-4062-9C0E-35B1CA31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43" y="2167671"/>
            <a:ext cx="4718866" cy="2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41C8-5D2C-481F-8E4D-6977F061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57C12-B0CD-4EFF-BE94-50E47A96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Duckett</a:t>
            </a:r>
            <a:r>
              <a:rPr lang="pt-BR" sz="2000" dirty="0"/>
              <a:t>, JON. </a:t>
            </a:r>
            <a:r>
              <a:rPr lang="pt-BR" sz="2000" b="1" dirty="0"/>
              <a:t>HTML e CSS – Projete e Construa Websites. </a:t>
            </a:r>
            <a:r>
              <a:rPr lang="pt-BR" sz="2000" dirty="0"/>
              <a:t>John </a:t>
            </a:r>
            <a:r>
              <a:rPr lang="pt-BR" sz="2000" dirty="0" err="1"/>
              <a:t>Wiley</a:t>
            </a:r>
            <a:r>
              <a:rPr lang="pt-BR" sz="2000" dirty="0"/>
              <a:t> &amp; Sons, 2011.</a:t>
            </a:r>
          </a:p>
          <a:p>
            <a:pPr marL="0" indent="0">
              <a:buNone/>
            </a:pPr>
            <a:r>
              <a:rPr lang="pt-BR" sz="2000" dirty="0"/>
              <a:t>SILVA, Maurício </a:t>
            </a:r>
            <a:r>
              <a:rPr lang="pt-BR" sz="2000" dirty="0" err="1"/>
              <a:t>Samy</a:t>
            </a:r>
            <a:r>
              <a:rPr lang="pt-BR" sz="2000" dirty="0"/>
              <a:t>. </a:t>
            </a:r>
            <a:r>
              <a:rPr lang="pt-BR" sz="2000" b="1" dirty="0"/>
              <a:t>HTML 5: a linguagem de marcação que revolucionou a web</a:t>
            </a:r>
            <a:r>
              <a:rPr lang="pt-BR" sz="2000" dirty="0"/>
              <a:t>. São Paulo: </a:t>
            </a:r>
            <a:r>
              <a:rPr lang="pt-BR" sz="2000" dirty="0" err="1"/>
              <a:t>Novatec</a:t>
            </a:r>
            <a:r>
              <a:rPr lang="pt-BR" sz="2000" dirty="0"/>
              <a:t>, 2011.</a:t>
            </a:r>
          </a:p>
          <a:p>
            <a:pPr marL="0" indent="0">
              <a:buNone/>
            </a:pPr>
            <a:r>
              <a:rPr lang="pt-BR" sz="2000" dirty="0"/>
              <a:t>Professor Diogo </a:t>
            </a:r>
            <a:r>
              <a:rPr lang="pt-BR" sz="2000"/>
              <a:t>Cezar.</a:t>
            </a:r>
            <a:r>
              <a:rPr lang="pt-BR" sz="2000" dirty="0"/>
              <a:t> </a:t>
            </a:r>
            <a:r>
              <a:rPr lang="pt-BR" sz="2000"/>
              <a:t>https</a:t>
            </a:r>
            <a:r>
              <a:rPr lang="pt-BR" sz="2000" dirty="0"/>
              <a:t>://github.com/diogocezar/dctb-utfpr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539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4CDBB-135D-46CD-99B1-C45BA228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D2D468-7D6F-46F5-BD02-C4EADAB2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0287" y="3886680"/>
            <a:ext cx="6624084" cy="1086237"/>
          </a:xfrm>
        </p:spPr>
        <p:txBody>
          <a:bodyPr/>
          <a:lstStyle/>
          <a:p>
            <a:r>
              <a:rPr lang="pt-BR" dirty="0"/>
              <a:t>TEXTOS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F21D7A-88CE-481C-8BF4-B83122CA9B4D}"/>
              </a:ext>
            </a:extLst>
          </p:cNvPr>
          <p:cNvSpPr txBox="1"/>
          <p:nvPr/>
        </p:nvSpPr>
        <p:spPr>
          <a:xfrm>
            <a:off x="7543510" y="6858000"/>
            <a:ext cx="4648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2" tooltip="http://fernandoscpimentel.blogspot.com/2009/06/formacao-do-tutor-online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3" tooltip="https://creativecommons.org/licenses/by-nc-nd/3.0/"/>
              </a:rPr>
              <a:t>CC BY-NC-ND</a:t>
            </a:r>
            <a:endParaRPr lang="pt-BR" sz="900"/>
          </a:p>
        </p:txBody>
      </p:sp>
      <p:pic>
        <p:nvPicPr>
          <p:cNvPr id="6" name="Espaço Reservado para Imagem 6">
            <a:extLst>
              <a:ext uri="{FF2B5EF4-FFF2-40B4-BE49-F238E27FC236}">
                <a16:creationId xmlns:a16="http://schemas.microsoft.com/office/drawing/2014/main" id="{276E1480-DE5C-419E-9583-4C403500D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l="32205" r="32205"/>
          <a:stretch>
            <a:fillRect/>
          </a:stretch>
        </p:blipFill>
        <p:spPr>
          <a:xfrm>
            <a:off x="1423959" y="1339703"/>
            <a:ext cx="2647912" cy="3473726"/>
          </a:xfrm>
          <a:prstGeom prst="rect">
            <a:avLst/>
          </a:prstGeom>
        </p:spPr>
      </p:pic>
      <p:pic>
        <p:nvPicPr>
          <p:cNvPr id="9" name="Espaço Reservado para Imagem 6">
            <a:extLst>
              <a:ext uri="{FF2B5EF4-FFF2-40B4-BE49-F238E27FC236}">
                <a16:creationId xmlns:a16="http://schemas.microsoft.com/office/drawing/2014/main" id="{4A1780A9-E433-4D44-B37E-16E4AF53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l="32205" r="32205"/>
          <a:stretch>
            <a:fillRect/>
          </a:stretch>
        </p:blipFill>
        <p:spPr>
          <a:xfrm>
            <a:off x="8117757" y="2013098"/>
            <a:ext cx="2647912" cy="34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TÍTULOS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935664" y="1574846"/>
            <a:ext cx="4940785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br>
              <a:rPr lang="pt-BR" dirty="0"/>
            </a:br>
            <a:r>
              <a:rPr lang="pt-BR" sz="2400" dirty="0"/>
              <a:t>HTML tem seis "níveis" de títulos: </a:t>
            </a:r>
            <a:r>
              <a:rPr lang="pt-BR" sz="2400" dirty="0">
                <a:solidFill>
                  <a:srgbClr val="0070C0"/>
                </a:solidFill>
              </a:rPr>
              <a:t>&lt;h1&gt; </a:t>
            </a:r>
            <a:r>
              <a:rPr lang="pt-BR" sz="2400" dirty="0"/>
              <a:t>é usado para títulos principais </a:t>
            </a:r>
            <a:r>
              <a:rPr lang="pt-BR" sz="2400" dirty="0">
                <a:solidFill>
                  <a:srgbClr val="0070C0"/>
                </a:solidFill>
              </a:rPr>
              <a:t>&lt;h2&gt; </a:t>
            </a:r>
            <a:r>
              <a:rPr lang="pt-BR" sz="2400" dirty="0"/>
              <a:t>é usado para subtítulos Se houver mais seções sob os subtítulos, o elemento </a:t>
            </a:r>
            <a:r>
              <a:rPr lang="pt-BR" sz="2400" dirty="0">
                <a:solidFill>
                  <a:srgbClr val="0070C0"/>
                </a:solidFill>
              </a:rPr>
              <a:t>&lt;h3&gt; </a:t>
            </a:r>
            <a:r>
              <a:rPr lang="pt-BR" sz="2400" dirty="0"/>
              <a:t>será usado, e assim por diante 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ED31D3-7B93-405B-B4C5-9536A639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67" y="1872029"/>
            <a:ext cx="4401467" cy="31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3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PARÁGRAFOS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698498-A15A-448F-B0D2-CBA12C79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27" y="1623168"/>
            <a:ext cx="5483849" cy="4694625"/>
          </a:xfrm>
        </p:spPr>
        <p:txBody>
          <a:bodyPr/>
          <a:lstStyle/>
          <a:p>
            <a:pPr marL="0" indent="0">
              <a:buNone/>
            </a:pPr>
            <a:r>
              <a:rPr lang="pt-BR" sz="3600" b="1" dirty="0">
                <a:solidFill>
                  <a:srgbClr val="0070C0"/>
                </a:solidFill>
              </a:rPr>
              <a:t>&lt;p&gt;</a:t>
            </a:r>
            <a:endParaRPr lang="pt-BR" sz="3600" dirty="0"/>
          </a:p>
          <a:p>
            <a:pPr marL="0" indent="0" algn="just">
              <a:buNone/>
            </a:pPr>
            <a:r>
              <a:rPr lang="pt-BR" sz="2400" dirty="0"/>
              <a:t>Para criar um parágrafo, coloque as palavras que compõem o parágrafo com uma </a:t>
            </a:r>
            <a:r>
              <a:rPr lang="pt-BR" sz="2400" dirty="0" err="1"/>
              <a:t>tag</a:t>
            </a:r>
            <a:r>
              <a:rPr lang="pt-BR" sz="2400" dirty="0"/>
              <a:t> de abertura </a:t>
            </a:r>
            <a:r>
              <a:rPr lang="pt-BR" sz="2400" b="1" dirty="0">
                <a:solidFill>
                  <a:srgbClr val="0070C0"/>
                </a:solidFill>
              </a:rPr>
              <a:t>&lt;p&gt; </a:t>
            </a:r>
            <a:r>
              <a:rPr lang="pt-BR" sz="2400" dirty="0"/>
              <a:t>e fechando 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70C0"/>
                </a:solidFill>
              </a:rPr>
              <a:t>&lt;/p&gt;</a:t>
            </a:r>
            <a:r>
              <a:rPr lang="pt-BR" sz="2400" b="1" dirty="0"/>
              <a:t>. </a:t>
            </a:r>
            <a:r>
              <a:rPr lang="pt-BR" sz="2400" dirty="0"/>
              <a:t>Por padrão, um navegador mostrará cada parágrafo em uma nova linha com algum espaço entre ele e os parágrafos subsequentes.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15C436-EBE4-4A53-83CA-0692FDCE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81" y="2713006"/>
            <a:ext cx="513469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SOBRESCRITO E  SUBSCRITO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882484" y="2175417"/>
            <a:ext cx="451510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elemento </a:t>
            </a:r>
            <a:r>
              <a:rPr lang="pt-BR" sz="2000" b="1" dirty="0">
                <a:solidFill>
                  <a:srgbClr val="0070C0"/>
                </a:solidFill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</a:rPr>
              <a:t>sup</a:t>
            </a:r>
            <a:r>
              <a:rPr lang="pt-BR" sz="2000" b="1" dirty="0">
                <a:solidFill>
                  <a:srgbClr val="0070C0"/>
                </a:solidFill>
              </a:rPr>
              <a:t>&gt; </a:t>
            </a:r>
            <a:r>
              <a:rPr lang="pt-BR" sz="2000" dirty="0"/>
              <a:t>é usado para conter caracteres que devem ser sobrescritos, como os sufixos de datas ou conceitos matemáticos.</a:t>
            </a: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882484" y="1347271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</a:t>
            </a:r>
            <a:r>
              <a:rPr lang="pt-BR" sz="3600" b="1" dirty="0" err="1">
                <a:solidFill>
                  <a:srgbClr val="0070C0"/>
                </a:solidFill>
              </a:rPr>
              <a:t>sup</a:t>
            </a:r>
            <a:r>
              <a:rPr lang="pt-BR" sz="360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67F1D-C140-486D-9319-5835A9462C15}"/>
              </a:ext>
            </a:extLst>
          </p:cNvPr>
          <p:cNvSpPr txBox="1"/>
          <p:nvPr/>
        </p:nvSpPr>
        <p:spPr>
          <a:xfrm>
            <a:off x="882483" y="4462649"/>
            <a:ext cx="447362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elemento </a:t>
            </a:r>
            <a:r>
              <a:rPr lang="pt-BR" sz="2000" b="1" dirty="0">
                <a:solidFill>
                  <a:srgbClr val="0070C0"/>
                </a:solidFill>
              </a:rPr>
              <a:t>&lt;sub&gt; </a:t>
            </a:r>
            <a:r>
              <a:rPr lang="pt-BR" sz="2000" dirty="0"/>
              <a:t>é usado para conter caracteres que devem ser subscritos. É comumente usado com notas de rodapé ou fórmulas químicas.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C3DD86F-0D2E-4798-A057-DEB776D04580}"/>
              </a:ext>
            </a:extLst>
          </p:cNvPr>
          <p:cNvSpPr txBox="1"/>
          <p:nvPr/>
        </p:nvSpPr>
        <p:spPr>
          <a:xfrm>
            <a:off x="882483" y="3619115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&lt;sub&gt;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28EF84-B3FF-4927-B1EA-4382F37D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78" y="2621449"/>
            <a:ext cx="5526086" cy="19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QUEBRA DE TEXTO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833075" y="2314996"/>
            <a:ext cx="1023786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/>
              <a:t>O elemento HTML </a:t>
            </a:r>
            <a:r>
              <a:rPr lang="pt-BR" sz="2800" i="1" dirty="0"/>
              <a:t>quebra-de-linha</a:t>
            </a:r>
            <a:r>
              <a:rPr lang="pt-BR" sz="2800" dirty="0"/>
              <a:t> &lt;</a:t>
            </a:r>
            <a:r>
              <a:rPr lang="pt-BR" sz="2800" dirty="0" err="1"/>
              <a:t>br</a:t>
            </a:r>
            <a:r>
              <a:rPr lang="pt-BR" sz="2800" dirty="0"/>
              <a:t>&gt; produz uma quebra de linha em um texto. </a:t>
            </a:r>
            <a:endParaRPr lang="pt-BR" altLang="pt-BR" sz="4400" dirty="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833075" y="1435071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</a:t>
            </a:r>
            <a:r>
              <a:rPr lang="pt-BR" sz="3600" b="1" dirty="0" err="1">
                <a:solidFill>
                  <a:srgbClr val="0070C0"/>
                </a:solidFill>
              </a:rPr>
              <a:t>br</a:t>
            </a:r>
            <a:r>
              <a:rPr lang="pt-BR" sz="36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8011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ELEMENTO DE QUEBRA TEMÁTICA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776527" y="2299393"/>
            <a:ext cx="451510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 uma quebra temática entre elementos de nível de parágrafo: por exemplo, uma mudança de cena em uma história ou uma mudança de tópico em uma seção.</a:t>
            </a:r>
            <a:r>
              <a:rPr lang="pt-BR" altLang="pt-BR" sz="1200" dirty="0"/>
              <a:t> </a:t>
            </a:r>
            <a:endParaRPr lang="pt-BR" altLang="pt-BR" sz="3200" dirty="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776527" y="1411321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</a:t>
            </a:r>
            <a:r>
              <a:rPr lang="pt-BR" sz="3600" b="1" dirty="0" err="1">
                <a:solidFill>
                  <a:srgbClr val="0070C0"/>
                </a:solidFill>
              </a:rPr>
              <a:t>hr</a:t>
            </a:r>
            <a:r>
              <a:rPr lang="pt-BR" sz="3600" b="1" dirty="0">
                <a:solidFill>
                  <a:srgbClr val="0070C0"/>
                </a:solidFill>
              </a:rPr>
              <a:t>/&gt;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012690-9F12-4D9C-8C1F-B06BFF48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64" y="1809027"/>
            <a:ext cx="565864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TAGS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694872" y="2024493"/>
            <a:ext cx="1095465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altLang="pt-BR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 HTML &lt;i&gt; </a:t>
            </a:r>
            <a:r>
              <a:rPr lang="pt-BR" altLang="pt-BR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representa uma parte do texto que é destacada do restante por algum motivo, por exemplo, termos técnicos, expressões de outros idiomas ou pensamentos de personagens fictícios. Normalmente, é apresentado com o uso do tipo "itálico".</a:t>
            </a:r>
            <a:r>
              <a:rPr lang="pt-BR" altLang="pt-BR" sz="1400" dirty="0"/>
              <a:t> </a:t>
            </a:r>
            <a:endParaRPr lang="pt-BR" altLang="pt-BR" sz="3600" dirty="0"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694872" y="1382866"/>
            <a:ext cx="18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&lt;i&gt;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67F1D-C140-486D-9319-5835A9462C15}"/>
              </a:ext>
            </a:extLst>
          </p:cNvPr>
          <p:cNvSpPr txBox="1"/>
          <p:nvPr/>
        </p:nvSpPr>
        <p:spPr>
          <a:xfrm>
            <a:off x="651266" y="4508817"/>
            <a:ext cx="44736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8679A-EAC9-4D75-93AE-981AEB67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86" y="4048677"/>
            <a:ext cx="7187610" cy="17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C7238F-F036-4338-844C-06BF8DA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TAGS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0FF1C1-F0CB-438C-891F-5FA7AA762E48}"/>
              </a:ext>
            </a:extLst>
          </p:cNvPr>
          <p:cNvSpPr txBox="1"/>
          <p:nvPr/>
        </p:nvSpPr>
        <p:spPr>
          <a:xfrm>
            <a:off x="789538" y="2005225"/>
            <a:ext cx="1076532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333333"/>
                </a:solidFill>
              </a:rPr>
              <a:t>O elemento </a:t>
            </a:r>
            <a:r>
              <a:rPr lang="pt-BR" altLang="pt-BR" sz="2400" b="1" dirty="0">
                <a:solidFill>
                  <a:srgbClr val="333333"/>
                </a:solidFill>
              </a:rPr>
              <a:t>HTML &lt;</a:t>
            </a:r>
            <a:r>
              <a:rPr lang="pt-BR" altLang="pt-BR" sz="2400" b="1" dirty="0" err="1">
                <a:solidFill>
                  <a:srgbClr val="333333"/>
                </a:solidFill>
              </a:rPr>
              <a:t>strong</a:t>
            </a:r>
            <a:r>
              <a:rPr lang="pt-BR" altLang="pt-BR" sz="2400" b="1" dirty="0">
                <a:solidFill>
                  <a:srgbClr val="333333"/>
                </a:solidFill>
              </a:rPr>
              <a:t>&gt; </a:t>
            </a:r>
            <a:r>
              <a:rPr lang="pt-BR" altLang="pt-BR" sz="2400" dirty="0">
                <a:solidFill>
                  <a:srgbClr val="333333"/>
                </a:solidFill>
              </a:rPr>
              <a:t>dá ao texto uma forte importância, e é tipicamente mostrado em negrito.</a:t>
            </a:r>
            <a:endParaRPr lang="pt-BR" altLang="pt-BR"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58F6F-55F8-4C4A-A213-7E705CD40235}"/>
              </a:ext>
            </a:extLst>
          </p:cNvPr>
          <p:cNvSpPr txBox="1"/>
          <p:nvPr/>
        </p:nvSpPr>
        <p:spPr>
          <a:xfrm>
            <a:off x="748014" y="1371691"/>
            <a:ext cx="255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</a:t>
            </a:r>
            <a:r>
              <a:rPr lang="pt-BR" sz="3600" b="1" dirty="0" err="1">
                <a:solidFill>
                  <a:srgbClr val="0070C0"/>
                </a:solidFill>
              </a:rPr>
              <a:t>strong</a:t>
            </a:r>
            <a:r>
              <a:rPr lang="pt-BR" sz="3600" b="1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914386-7339-4CB9-98AB-745FD188527A}"/>
              </a:ext>
            </a:extLst>
          </p:cNvPr>
          <p:cNvSpPr txBox="1"/>
          <p:nvPr/>
        </p:nvSpPr>
        <p:spPr>
          <a:xfrm>
            <a:off x="898263" y="3916154"/>
            <a:ext cx="1065659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/>
              <a:t>O </a:t>
            </a:r>
            <a:r>
              <a:rPr lang="pt-BR" sz="2400" b="1" dirty="0"/>
              <a:t>elemento HTML &lt;b&gt;</a:t>
            </a:r>
            <a:r>
              <a:rPr lang="pt-BR" sz="2400" dirty="0"/>
              <a:t> representa um intervalo de texto estilisticamente diferente do texto normal, sem transmitir qualquer importância ou relevância. Ele é geralmente usado para destacar palavras-chaves em um resumo, nomes de produtos em um comentário ou outros vãos de texto cuja a apresentação típica seria negrito.</a:t>
            </a:r>
            <a:endParaRPr lang="pt-BR" altLang="pt-BR" sz="4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8021A0-A83A-4D96-9956-4AB5092A283E}"/>
              </a:ext>
            </a:extLst>
          </p:cNvPr>
          <p:cNvSpPr txBox="1"/>
          <p:nvPr/>
        </p:nvSpPr>
        <p:spPr>
          <a:xfrm>
            <a:off x="651266" y="3308486"/>
            <a:ext cx="255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</a:rPr>
              <a:t>&lt;b&gt;</a:t>
            </a:r>
          </a:p>
        </p:txBody>
      </p:sp>
    </p:spTree>
    <p:extLst>
      <p:ext uri="{BB962C8B-B14F-4D97-AF65-F5344CB8AC3E}">
        <p14:creationId xmlns:p14="http://schemas.microsoft.com/office/powerpoint/2010/main" val="39736827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slide 2019 v2" id="{FF1B11FC-7F4A-4587-B404-D0C32F766341}" vid="{ED4CB7B0-2926-4160-9B87-F3398291DD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2019 v2</Template>
  <TotalTime>1406</TotalTime>
  <Words>471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Franklin Gothic Book</vt:lpstr>
      <vt:lpstr>Cortar</vt:lpstr>
      <vt:lpstr>Desenvolvimento Front-End I</vt:lpstr>
      <vt:lpstr>HTML</vt:lpstr>
      <vt:lpstr>TÍTULOS</vt:lpstr>
      <vt:lpstr>PARÁGRAFOS</vt:lpstr>
      <vt:lpstr>SOBRESCRITO E  SUBSCRITO</vt:lpstr>
      <vt:lpstr>QUEBRA DE TEXTO</vt:lpstr>
      <vt:lpstr>ELEMENTO DE QUEBRA TEMÁTICA</vt:lpstr>
      <vt:lpstr>TAGS</vt:lpstr>
      <vt:lpstr>TAGS</vt:lpstr>
      <vt:lpstr>TAGS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Apresentação e Estruturação de Conteúdos I</dc:title>
  <dc:creator>Caio Maqueise Alécio Pinheiro</dc:creator>
  <cp:lastModifiedBy>Caio Maqueise Alécio Pinheiro</cp:lastModifiedBy>
  <cp:revision>4</cp:revision>
  <dcterms:created xsi:type="dcterms:W3CDTF">2019-02-19T17:22:40Z</dcterms:created>
  <dcterms:modified xsi:type="dcterms:W3CDTF">2020-02-18T01:13:10Z</dcterms:modified>
</cp:coreProperties>
</file>