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F3D2E-B975-41E6-96CF-17DDCC03F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806A73-495B-43C4-A30B-D561CB14A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576ECF-C318-45EB-A507-4EEFCE8D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243-EC51-4C64-BD9A-669B75ACFD98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4F193-6F52-40AE-BE32-11D14C8B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1A53FD-22B2-4836-9C58-E06FC4A6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0D22-365B-4A09-B5A8-E030BB715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256AE-F633-436C-A5EA-1F185802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F4ED65-49D0-4FD5-BB44-92243A731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39270F-891A-4AE7-B884-A81DCC16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243-EC51-4C64-BD9A-669B75ACFD98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F252CA-3460-4DD4-B8C0-3CDD2FE0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DC205-2E20-475A-926D-FC459555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0D22-365B-4A09-B5A8-E030BB715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6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0D2812-1277-4254-B925-E0C8372E5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CD6815-8F1A-40AB-9763-4C50B56FA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32670-4861-452A-BB0E-B45619CA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243-EC51-4C64-BD9A-669B75ACFD98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C5032F-0C7E-4127-9151-B02708FA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39B2F6-9343-434A-94C7-ABF828A8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0D22-365B-4A09-B5A8-E030BB715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63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0E5D7-6A21-4750-A0BD-35040412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8D5CC-DDDA-44FD-832D-77DC4D2BD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1302B9-BF8E-40AE-9D44-C7B6727A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243-EC51-4C64-BD9A-669B75ACFD98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8D358-A0A7-45E9-8E6C-B1A22279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EAE1FF-CAAB-4131-B335-8FF190E4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0D22-365B-4A09-B5A8-E030BB715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84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F3F82-5D31-4506-B648-B2E8B2EF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ACE773-17A7-4161-8675-6A2C8590C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89814-451F-4B4E-9F6A-0096C434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243-EC51-4C64-BD9A-669B75ACFD98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6C79F-C3F5-42E9-B321-AC2449CE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548A67-B6E1-4844-80AB-98F24C68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0D22-365B-4A09-B5A8-E030BB715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3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77AAA-1C1A-4F8B-9C6D-2A71C807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16F30-3D6F-4ADE-A4D4-C05BD14FC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A80ECB-CE3F-4CDF-A486-1DF43407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B9A1B1-8273-4438-9DC4-20E5F6B0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243-EC51-4C64-BD9A-669B75ACFD98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567D53-B529-486E-90E7-B606B07A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BB8875-2700-4F0E-A263-78D64B26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0D22-365B-4A09-B5A8-E030BB715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4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56241-3BB8-4CE2-9A1D-38918EF0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139348-FD6F-4DD9-9532-A173008C6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D86B25-4BEB-4251-9A13-6687A189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12F2D4-4234-4CD1-8B8D-0CB03D93D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2EAE59-5617-4763-B564-21FE23874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745F19-45AE-4B2F-A1C9-642F395D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243-EC51-4C64-BD9A-669B75ACFD98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7B1438-1E0C-4B93-919F-65D4EB7B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0C4736-78D1-408D-BBE5-36A1B84F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0D22-365B-4A09-B5A8-E030BB715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9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11437-446C-430F-AA24-4D50A8A6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60159B-0D60-473C-A55B-F9681DFA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243-EC51-4C64-BD9A-669B75ACFD98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03C1EA-3648-45C8-AC13-08927106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86872A-5765-4BC3-9074-CFE2A0E3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0D22-365B-4A09-B5A8-E030BB715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3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CA77B7-F690-4EE2-9963-D557E05A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243-EC51-4C64-BD9A-669B75ACFD98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B1031D-472B-45FC-B726-19F090D6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215486-9DD3-4032-A067-707BC55E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0D22-365B-4A09-B5A8-E030BB715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57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8552F-C34C-4449-91CE-101B9301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7C141-20CA-41E5-AFE0-E89791DE0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C99D22-BF80-4673-8566-58CD854DA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63E536-8094-4B3C-A3F9-66F89B16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243-EC51-4C64-BD9A-669B75ACFD98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ED30CD-0F99-4D7B-ACBA-CEE87105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E058D1-D758-4E18-B66F-0CD3625D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0D22-365B-4A09-B5A8-E030BB715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78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CF24A-A27F-4CE9-9614-913986EB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8B2410-8FE2-4027-BB33-E32F8B5BB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B47C76-A69D-496D-A3C3-35AE14373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D0FB91-EF32-4E82-8371-AC092C6F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243-EC51-4C64-BD9A-669B75ACFD98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01D528-AE48-4509-BF5E-4744D953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06AD45-4387-4A39-9225-E50034D0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0D22-365B-4A09-B5A8-E030BB715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2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3BDB9F-5E6E-4D6C-902F-CF936DC5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F2B0C6-E0F8-4F88-A551-9A43A23A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EF01D9-AE63-42CD-BEBB-83EE9D98C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A4243-EC51-4C64-BD9A-669B75ACFD98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1D5622-C372-414E-886D-3DCC83F4F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AA8917-4AFD-4330-8451-7DED5FF86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0D22-365B-4A09-B5A8-E030BB715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07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6CB929-E5C1-4699-B673-8E7C292D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334" y="900574"/>
            <a:ext cx="9113737" cy="48324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4D2423B-5073-4C3D-AB8B-2A56C88B78BC}"/>
              </a:ext>
            </a:extLst>
          </p:cNvPr>
          <p:cNvSpPr txBox="1"/>
          <p:nvPr/>
        </p:nvSpPr>
        <p:spPr>
          <a:xfrm>
            <a:off x="3937819" y="1228265"/>
            <a:ext cx="32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ED5F36-FB1E-43B4-A47B-97D80F08A632}"/>
              </a:ext>
            </a:extLst>
          </p:cNvPr>
          <p:cNvSpPr txBox="1"/>
          <p:nvPr/>
        </p:nvSpPr>
        <p:spPr>
          <a:xfrm>
            <a:off x="3952568" y="4581065"/>
            <a:ext cx="32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CB99DE-1C67-498B-B082-920956C3AC05}"/>
              </a:ext>
            </a:extLst>
          </p:cNvPr>
          <p:cNvSpPr txBox="1"/>
          <p:nvPr/>
        </p:nvSpPr>
        <p:spPr>
          <a:xfrm>
            <a:off x="6096000" y="1990265"/>
            <a:ext cx="32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1E994F-0E54-4C84-8559-C53E48AD6B0C}"/>
              </a:ext>
            </a:extLst>
          </p:cNvPr>
          <p:cNvSpPr txBox="1"/>
          <p:nvPr/>
        </p:nvSpPr>
        <p:spPr>
          <a:xfrm>
            <a:off x="6096000" y="3861619"/>
            <a:ext cx="32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0B1654-92C3-483B-80D1-BB9E6651EED3}"/>
              </a:ext>
            </a:extLst>
          </p:cNvPr>
          <p:cNvSpPr txBox="1"/>
          <p:nvPr/>
        </p:nvSpPr>
        <p:spPr>
          <a:xfrm>
            <a:off x="8372168" y="2844225"/>
            <a:ext cx="32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3712DFA3-FBA7-4671-BC2F-C6F67781E1D2}"/>
              </a:ext>
            </a:extLst>
          </p:cNvPr>
          <p:cNvSpPr/>
          <p:nvPr/>
        </p:nvSpPr>
        <p:spPr>
          <a:xfrm>
            <a:off x="2889917" y="1424787"/>
            <a:ext cx="162233" cy="19172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47918C30-7C6B-4C17-B48D-8F32173C1146}"/>
              </a:ext>
            </a:extLst>
          </p:cNvPr>
          <p:cNvSpPr/>
          <p:nvPr/>
        </p:nvSpPr>
        <p:spPr>
          <a:xfrm>
            <a:off x="3455272" y="2186787"/>
            <a:ext cx="162233" cy="19172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C0AF7FB-BFB1-408E-BF75-48B780E7CF3E}"/>
              </a:ext>
            </a:extLst>
          </p:cNvPr>
          <p:cNvCxnSpPr/>
          <p:nvPr/>
        </p:nvCxnSpPr>
        <p:spPr>
          <a:xfrm>
            <a:off x="2197510" y="1228265"/>
            <a:ext cx="15338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37391AD-D263-47E9-97A3-E7CC72E31985}"/>
              </a:ext>
            </a:extLst>
          </p:cNvPr>
          <p:cNvSpPr txBox="1"/>
          <p:nvPr/>
        </p:nvSpPr>
        <p:spPr>
          <a:xfrm>
            <a:off x="4807974" y="900574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-A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699C5F8-33CB-4F96-B6C4-CBB4B5BC11A6}"/>
              </a:ext>
            </a:extLst>
          </p:cNvPr>
          <p:cNvCxnSpPr>
            <a:cxnSpLocks/>
          </p:cNvCxnSpPr>
          <p:nvPr/>
        </p:nvCxnSpPr>
        <p:spPr>
          <a:xfrm>
            <a:off x="3156155" y="3861619"/>
            <a:ext cx="257113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DA6BC55-ED68-49E4-972E-463ABD3B797A}"/>
              </a:ext>
            </a:extLst>
          </p:cNvPr>
          <p:cNvCxnSpPr/>
          <p:nvPr/>
        </p:nvCxnSpPr>
        <p:spPr>
          <a:xfrm>
            <a:off x="3156155" y="1616516"/>
            <a:ext cx="0" cy="22451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ECD449-38F4-4527-B4C4-3EA2A488E4F9}"/>
              </a:ext>
            </a:extLst>
          </p:cNvPr>
          <p:cNvSpPr txBox="1"/>
          <p:nvPr/>
        </p:nvSpPr>
        <p:spPr>
          <a:xfrm>
            <a:off x="6363927" y="3434839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C43F9C9-5F20-44DB-89E6-B4DE83DA19D9}"/>
              </a:ext>
            </a:extLst>
          </p:cNvPr>
          <p:cNvCxnSpPr>
            <a:cxnSpLocks/>
          </p:cNvCxnSpPr>
          <p:nvPr/>
        </p:nvCxnSpPr>
        <p:spPr>
          <a:xfrm>
            <a:off x="2197510" y="2181104"/>
            <a:ext cx="3529780" cy="56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AC8BDAB-A1C0-45E3-92CB-80CF360803FC}"/>
              </a:ext>
            </a:extLst>
          </p:cNvPr>
          <p:cNvSpPr txBox="1"/>
          <p:nvPr/>
        </p:nvSpPr>
        <p:spPr>
          <a:xfrm>
            <a:off x="6420465" y="1714359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248DBBC-0477-4498-8C98-C3D4480E7938}"/>
              </a:ext>
            </a:extLst>
          </p:cNvPr>
          <p:cNvCxnSpPr>
            <a:cxnSpLocks/>
          </p:cNvCxnSpPr>
          <p:nvPr/>
        </p:nvCxnSpPr>
        <p:spPr>
          <a:xfrm>
            <a:off x="3651918" y="2378516"/>
            <a:ext cx="0" cy="23704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0FAB016-A5D4-4B63-A3B5-E2C8BBF580BB}"/>
              </a:ext>
            </a:extLst>
          </p:cNvPr>
          <p:cNvCxnSpPr>
            <a:cxnSpLocks/>
          </p:cNvCxnSpPr>
          <p:nvPr/>
        </p:nvCxnSpPr>
        <p:spPr>
          <a:xfrm>
            <a:off x="3651918" y="4748981"/>
            <a:ext cx="2859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CBB52F7-8DA4-46EF-B295-54D16B251777}"/>
              </a:ext>
            </a:extLst>
          </p:cNvPr>
          <p:cNvSpPr txBox="1"/>
          <p:nvPr/>
        </p:nvSpPr>
        <p:spPr>
          <a:xfrm>
            <a:off x="4854680" y="4319455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-B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0370F97-B018-4643-95B3-121B94D9273F}"/>
              </a:ext>
            </a:extLst>
          </p:cNvPr>
          <p:cNvCxnSpPr/>
          <p:nvPr/>
        </p:nvCxnSpPr>
        <p:spPr>
          <a:xfrm>
            <a:off x="2197510" y="2996381"/>
            <a:ext cx="27825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FD48FF0-DF08-4763-A7E0-21CA209625C7}"/>
              </a:ext>
            </a:extLst>
          </p:cNvPr>
          <p:cNvCxnSpPr/>
          <p:nvPr/>
        </p:nvCxnSpPr>
        <p:spPr>
          <a:xfrm>
            <a:off x="4980040" y="2378516"/>
            <a:ext cx="0" cy="617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59645DE-35FD-42FD-BEFE-D6F9262E40C7}"/>
              </a:ext>
            </a:extLst>
          </p:cNvPr>
          <p:cNvCxnSpPr>
            <a:cxnSpLocks/>
          </p:cNvCxnSpPr>
          <p:nvPr/>
        </p:nvCxnSpPr>
        <p:spPr>
          <a:xfrm>
            <a:off x="4980040" y="2402329"/>
            <a:ext cx="74725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2FEA1BF-BDA2-4CC6-8C7B-53DF48408B95}"/>
              </a:ext>
            </a:extLst>
          </p:cNvPr>
          <p:cNvSpPr txBox="1"/>
          <p:nvPr/>
        </p:nvSpPr>
        <p:spPr>
          <a:xfrm>
            <a:off x="6494972" y="2386569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E30F4E3-0243-4CCF-AF6A-7559FCF86711}"/>
              </a:ext>
            </a:extLst>
          </p:cNvPr>
          <p:cNvSpPr txBox="1"/>
          <p:nvPr/>
        </p:nvSpPr>
        <p:spPr>
          <a:xfrm>
            <a:off x="7081218" y="1700595"/>
            <a:ext cx="165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-A+B+C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3B4158D-E5B3-476E-BB39-147FDD022988}"/>
              </a:ext>
            </a:extLst>
          </p:cNvPr>
          <p:cNvSpPr txBox="1"/>
          <p:nvPr/>
        </p:nvSpPr>
        <p:spPr>
          <a:xfrm>
            <a:off x="7012856" y="4134174"/>
            <a:ext cx="165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A+-B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6B2D4AC-8D2B-494F-A2FE-045FE2A8F0A6}"/>
              </a:ext>
            </a:extLst>
          </p:cNvPr>
          <p:cNvSpPr txBox="1"/>
          <p:nvPr/>
        </p:nvSpPr>
        <p:spPr>
          <a:xfrm>
            <a:off x="8864546" y="3338399"/>
            <a:ext cx="3072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(-A+B+C)*(A+-B)</a:t>
            </a:r>
            <a:endParaRPr lang="es-E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9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12" grpId="0"/>
      <p:bldP spid="17" grpId="0"/>
      <p:bldP spid="20" grpId="0"/>
      <p:bldP spid="29" grpId="0"/>
      <p:bldP spid="38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BE44FDA-33BA-47F7-8137-D992D719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1" y="391468"/>
            <a:ext cx="8830751" cy="5434308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5D3394-8E81-48C2-B3B4-5A07F7B1252D}"/>
              </a:ext>
            </a:extLst>
          </p:cNvPr>
          <p:cNvCxnSpPr>
            <a:cxnSpLocks/>
          </p:cNvCxnSpPr>
          <p:nvPr/>
        </p:nvCxnSpPr>
        <p:spPr>
          <a:xfrm>
            <a:off x="936522" y="1302007"/>
            <a:ext cx="12831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866B7D9-56DF-4B89-9205-EE9E8FD57A6E}"/>
              </a:ext>
            </a:extLst>
          </p:cNvPr>
          <p:cNvCxnSpPr>
            <a:cxnSpLocks/>
          </p:cNvCxnSpPr>
          <p:nvPr/>
        </p:nvCxnSpPr>
        <p:spPr>
          <a:xfrm>
            <a:off x="4630987" y="1154523"/>
            <a:ext cx="2507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A73047A-E197-432B-BAD9-DFF84F1E0EDB}"/>
              </a:ext>
            </a:extLst>
          </p:cNvPr>
          <p:cNvCxnSpPr>
            <a:cxnSpLocks/>
          </p:cNvCxnSpPr>
          <p:nvPr/>
        </p:nvCxnSpPr>
        <p:spPr>
          <a:xfrm>
            <a:off x="1703437" y="629265"/>
            <a:ext cx="0" cy="5770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EC687D1-D526-4F3D-BC13-93E328E3CCAF}"/>
              </a:ext>
            </a:extLst>
          </p:cNvPr>
          <p:cNvCxnSpPr>
            <a:cxnSpLocks/>
          </p:cNvCxnSpPr>
          <p:nvPr/>
        </p:nvCxnSpPr>
        <p:spPr>
          <a:xfrm>
            <a:off x="1703437" y="654097"/>
            <a:ext cx="29349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6A13FCB-0308-4B87-AFC0-D2AFE7317F1C}"/>
              </a:ext>
            </a:extLst>
          </p:cNvPr>
          <p:cNvCxnSpPr>
            <a:cxnSpLocks/>
          </p:cNvCxnSpPr>
          <p:nvPr/>
        </p:nvCxnSpPr>
        <p:spPr>
          <a:xfrm>
            <a:off x="4623611" y="654097"/>
            <a:ext cx="14755" cy="5004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FF0913D-38CC-4335-B6B9-6EC573385A57}"/>
              </a:ext>
            </a:extLst>
          </p:cNvPr>
          <p:cNvCxnSpPr>
            <a:cxnSpLocks/>
          </p:cNvCxnSpPr>
          <p:nvPr/>
        </p:nvCxnSpPr>
        <p:spPr>
          <a:xfrm>
            <a:off x="1184786" y="1416133"/>
            <a:ext cx="0" cy="3495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208B76D-442A-4670-89FC-72F2C9221B5E}"/>
              </a:ext>
            </a:extLst>
          </p:cNvPr>
          <p:cNvCxnSpPr>
            <a:cxnSpLocks/>
          </p:cNvCxnSpPr>
          <p:nvPr/>
        </p:nvCxnSpPr>
        <p:spPr>
          <a:xfrm>
            <a:off x="1184786" y="4911213"/>
            <a:ext cx="37411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2A58C-0ACC-4EE8-B292-0703A1E146BC}"/>
              </a:ext>
            </a:extLst>
          </p:cNvPr>
          <p:cNvCxnSpPr>
            <a:cxnSpLocks/>
          </p:cNvCxnSpPr>
          <p:nvPr/>
        </p:nvCxnSpPr>
        <p:spPr>
          <a:xfrm>
            <a:off x="1093830" y="2774131"/>
            <a:ext cx="1125801" cy="56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1FAF10C-EB63-458A-8C13-0312BEA46C02}"/>
              </a:ext>
            </a:extLst>
          </p:cNvPr>
          <p:cNvSpPr txBox="1"/>
          <p:nvPr/>
        </p:nvSpPr>
        <p:spPr>
          <a:xfrm>
            <a:off x="5669326" y="1493070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-Y</a:t>
            </a:r>
            <a:endParaRPr lang="es-E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55BA177-E3C2-4010-B720-05D9D8EF3A6F}"/>
              </a:ext>
            </a:extLst>
          </p:cNvPr>
          <p:cNvCxnSpPr>
            <a:cxnSpLocks/>
          </p:cNvCxnSpPr>
          <p:nvPr/>
        </p:nvCxnSpPr>
        <p:spPr>
          <a:xfrm>
            <a:off x="1578076" y="3285922"/>
            <a:ext cx="330363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25B9D07-9556-4437-A367-29114DF64A33}"/>
              </a:ext>
            </a:extLst>
          </p:cNvPr>
          <p:cNvCxnSpPr>
            <a:cxnSpLocks/>
          </p:cNvCxnSpPr>
          <p:nvPr/>
        </p:nvCxnSpPr>
        <p:spPr>
          <a:xfrm>
            <a:off x="1592824" y="3056418"/>
            <a:ext cx="0" cy="2295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AEE77B1-DFEC-4546-8479-4082EC666534}"/>
              </a:ext>
            </a:extLst>
          </p:cNvPr>
          <p:cNvCxnSpPr>
            <a:cxnSpLocks/>
          </p:cNvCxnSpPr>
          <p:nvPr/>
        </p:nvCxnSpPr>
        <p:spPr>
          <a:xfrm>
            <a:off x="3170901" y="4525129"/>
            <a:ext cx="14674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DB1B548-071F-4431-95DC-E2C2BFAEBECF}"/>
              </a:ext>
            </a:extLst>
          </p:cNvPr>
          <p:cNvCxnSpPr>
            <a:cxnSpLocks/>
          </p:cNvCxnSpPr>
          <p:nvPr/>
        </p:nvCxnSpPr>
        <p:spPr>
          <a:xfrm>
            <a:off x="4638366" y="1681316"/>
            <a:ext cx="0" cy="28438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2A30478-5F81-4634-B7D2-6F0863C8C9B7}"/>
              </a:ext>
            </a:extLst>
          </p:cNvPr>
          <p:cNvCxnSpPr>
            <a:cxnSpLocks/>
          </p:cNvCxnSpPr>
          <p:nvPr/>
        </p:nvCxnSpPr>
        <p:spPr>
          <a:xfrm>
            <a:off x="4621159" y="1683606"/>
            <a:ext cx="3048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2935756-7B85-4A63-81B9-6964BF02A9F0}"/>
              </a:ext>
            </a:extLst>
          </p:cNvPr>
          <p:cNvSpPr txBox="1"/>
          <p:nvPr/>
        </p:nvSpPr>
        <p:spPr>
          <a:xfrm>
            <a:off x="5659857" y="1826395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-Z</a:t>
            </a:r>
            <a:endParaRPr lang="es-E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07F2BE04-05DE-4AD0-81C8-DD33FBE616A6}"/>
              </a:ext>
            </a:extLst>
          </p:cNvPr>
          <p:cNvCxnSpPr>
            <a:cxnSpLocks/>
          </p:cNvCxnSpPr>
          <p:nvPr/>
        </p:nvCxnSpPr>
        <p:spPr>
          <a:xfrm>
            <a:off x="3170901" y="4644084"/>
            <a:ext cx="158544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F4488765-FBBF-45EE-8975-ACD063A719DD}"/>
              </a:ext>
            </a:extLst>
          </p:cNvPr>
          <p:cNvCxnSpPr>
            <a:cxnSpLocks/>
          </p:cNvCxnSpPr>
          <p:nvPr/>
        </p:nvCxnSpPr>
        <p:spPr>
          <a:xfrm>
            <a:off x="4751430" y="1893562"/>
            <a:ext cx="0" cy="275604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1FE6D24-D2DE-40DD-B143-B6E084E4CD2A}"/>
              </a:ext>
            </a:extLst>
          </p:cNvPr>
          <p:cNvCxnSpPr>
            <a:cxnSpLocks/>
          </p:cNvCxnSpPr>
          <p:nvPr/>
        </p:nvCxnSpPr>
        <p:spPr>
          <a:xfrm>
            <a:off x="4753882" y="1893562"/>
            <a:ext cx="25072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6079856-89A5-41FA-8471-409C7125076D}"/>
              </a:ext>
            </a:extLst>
          </p:cNvPr>
          <p:cNvCxnSpPr>
            <a:cxnSpLocks/>
          </p:cNvCxnSpPr>
          <p:nvPr/>
        </p:nvCxnSpPr>
        <p:spPr>
          <a:xfrm>
            <a:off x="1703437" y="4791403"/>
            <a:ext cx="0" cy="5917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0C0F62DA-6679-4A56-80FF-CC3B382F627B}"/>
              </a:ext>
            </a:extLst>
          </p:cNvPr>
          <p:cNvCxnSpPr>
            <a:cxnSpLocks/>
          </p:cNvCxnSpPr>
          <p:nvPr/>
        </p:nvCxnSpPr>
        <p:spPr>
          <a:xfrm>
            <a:off x="1703437" y="5383161"/>
            <a:ext cx="307012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7B89C49-74AC-46F5-85C9-36EA6B5F684C}"/>
              </a:ext>
            </a:extLst>
          </p:cNvPr>
          <p:cNvCxnSpPr>
            <a:cxnSpLocks/>
          </p:cNvCxnSpPr>
          <p:nvPr/>
        </p:nvCxnSpPr>
        <p:spPr>
          <a:xfrm>
            <a:off x="2217171" y="3642852"/>
            <a:ext cx="0" cy="7718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0B35790-9B5D-485C-8C13-B9B2B3AFADE9}"/>
              </a:ext>
            </a:extLst>
          </p:cNvPr>
          <p:cNvCxnSpPr>
            <a:cxnSpLocks/>
          </p:cNvCxnSpPr>
          <p:nvPr/>
        </p:nvCxnSpPr>
        <p:spPr>
          <a:xfrm>
            <a:off x="2217171" y="3642852"/>
            <a:ext cx="266207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3DC3B6D-B1F8-4CCD-BD0C-33BFDAF76671}"/>
              </a:ext>
            </a:extLst>
          </p:cNvPr>
          <p:cNvSpPr txBox="1"/>
          <p:nvPr/>
        </p:nvSpPr>
        <p:spPr>
          <a:xfrm>
            <a:off x="6593047" y="683055"/>
            <a:ext cx="133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(X-Y-Z)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BBF26D76-F28A-40F4-8FE0-91452DF48D2B}"/>
              </a:ext>
            </a:extLst>
          </p:cNvPr>
          <p:cNvSpPr txBox="1"/>
          <p:nvPr/>
        </p:nvSpPr>
        <p:spPr>
          <a:xfrm>
            <a:off x="6662490" y="2307233"/>
            <a:ext cx="133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(-XY Z)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B67324C-03F7-4871-8CB3-AD00613C1C3C}"/>
              </a:ext>
            </a:extLst>
          </p:cNvPr>
          <p:cNvSpPr txBox="1"/>
          <p:nvPr/>
        </p:nvSpPr>
        <p:spPr>
          <a:xfrm>
            <a:off x="6662490" y="4791403"/>
            <a:ext cx="133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(X Z)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1FB8441-EBC4-49DC-BEB3-0B5647B2E387}"/>
              </a:ext>
            </a:extLst>
          </p:cNvPr>
          <p:cNvSpPr txBox="1"/>
          <p:nvPr/>
        </p:nvSpPr>
        <p:spPr>
          <a:xfrm>
            <a:off x="8332821" y="3333368"/>
            <a:ext cx="377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(X-Y-Z)+(-XYZ)+(XZ)</a:t>
            </a:r>
            <a:endParaRPr lang="es-E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C8D600C1-7DED-4DB8-AB81-90C7604E1BA5}"/>
              </a:ext>
            </a:extLst>
          </p:cNvPr>
          <p:cNvSpPr txBox="1"/>
          <p:nvPr/>
        </p:nvSpPr>
        <p:spPr>
          <a:xfrm>
            <a:off x="2403989" y="1150627"/>
            <a:ext cx="32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3E3AEB2-2133-4E64-BB80-2F9987D0D123}"/>
              </a:ext>
            </a:extLst>
          </p:cNvPr>
          <p:cNvSpPr txBox="1"/>
          <p:nvPr/>
        </p:nvSpPr>
        <p:spPr>
          <a:xfrm>
            <a:off x="2351875" y="2558997"/>
            <a:ext cx="32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03CC5A4-5412-427E-85B0-C033196D1A69}"/>
              </a:ext>
            </a:extLst>
          </p:cNvPr>
          <p:cNvSpPr txBox="1"/>
          <p:nvPr/>
        </p:nvSpPr>
        <p:spPr>
          <a:xfrm>
            <a:off x="2342534" y="4213835"/>
            <a:ext cx="32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96519275-19BB-4C6D-8241-BB375054E6D1}"/>
              </a:ext>
            </a:extLst>
          </p:cNvPr>
          <p:cNvSpPr txBox="1"/>
          <p:nvPr/>
        </p:nvSpPr>
        <p:spPr>
          <a:xfrm>
            <a:off x="5090998" y="1249245"/>
            <a:ext cx="32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C0ADEE5-25DF-40DE-B749-ED521154BF13}"/>
              </a:ext>
            </a:extLst>
          </p:cNvPr>
          <p:cNvSpPr txBox="1"/>
          <p:nvPr/>
        </p:nvSpPr>
        <p:spPr>
          <a:xfrm>
            <a:off x="5036127" y="3118667"/>
            <a:ext cx="32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5C2D2C2-0AAA-4AF1-A7C7-8760BE82D0E8}"/>
              </a:ext>
            </a:extLst>
          </p:cNvPr>
          <p:cNvSpPr txBox="1"/>
          <p:nvPr/>
        </p:nvSpPr>
        <p:spPr>
          <a:xfrm>
            <a:off x="5041041" y="4862529"/>
            <a:ext cx="32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6C9EEE3-20C2-480A-8483-048654FB0511}"/>
              </a:ext>
            </a:extLst>
          </p:cNvPr>
          <p:cNvSpPr txBox="1"/>
          <p:nvPr/>
        </p:nvSpPr>
        <p:spPr>
          <a:xfrm>
            <a:off x="7602784" y="2961726"/>
            <a:ext cx="32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48B429A5-6562-417D-831A-31B1613A2E84}"/>
              </a:ext>
            </a:extLst>
          </p:cNvPr>
          <p:cNvCxnSpPr>
            <a:cxnSpLocks/>
          </p:cNvCxnSpPr>
          <p:nvPr/>
        </p:nvCxnSpPr>
        <p:spPr>
          <a:xfrm>
            <a:off x="2866791" y="2700116"/>
            <a:ext cx="148398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F493C9EA-B90C-4F7B-96DE-650407396808}"/>
              </a:ext>
            </a:extLst>
          </p:cNvPr>
          <p:cNvCxnSpPr>
            <a:cxnSpLocks/>
          </p:cNvCxnSpPr>
          <p:nvPr/>
        </p:nvCxnSpPr>
        <p:spPr>
          <a:xfrm flipH="1">
            <a:off x="4350774" y="1443014"/>
            <a:ext cx="21578" cy="125710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D964A75C-E079-4059-AE7B-DA9F722E2DAE}"/>
              </a:ext>
            </a:extLst>
          </p:cNvPr>
          <p:cNvCxnSpPr>
            <a:cxnSpLocks/>
          </p:cNvCxnSpPr>
          <p:nvPr/>
        </p:nvCxnSpPr>
        <p:spPr>
          <a:xfrm flipV="1">
            <a:off x="4361563" y="1416790"/>
            <a:ext cx="357704" cy="48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4C0D821-AB08-479C-97DC-2F89FDEFFCF3}"/>
              </a:ext>
            </a:extLst>
          </p:cNvPr>
          <p:cNvSpPr txBox="1"/>
          <p:nvPr/>
        </p:nvSpPr>
        <p:spPr>
          <a:xfrm>
            <a:off x="2580963" y="883499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7E8C304-A3B1-4789-A292-D5CC53BBC6CE}"/>
              </a:ext>
            </a:extLst>
          </p:cNvPr>
          <p:cNvCxnSpPr>
            <a:cxnSpLocks/>
          </p:cNvCxnSpPr>
          <p:nvPr/>
        </p:nvCxnSpPr>
        <p:spPr>
          <a:xfrm>
            <a:off x="3191256" y="1312091"/>
            <a:ext cx="8940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098A541-BC79-4C8F-8CAF-E469DF801D73}"/>
              </a:ext>
            </a:extLst>
          </p:cNvPr>
          <p:cNvCxnSpPr>
            <a:cxnSpLocks/>
          </p:cNvCxnSpPr>
          <p:nvPr/>
        </p:nvCxnSpPr>
        <p:spPr>
          <a:xfrm>
            <a:off x="4085303" y="1312091"/>
            <a:ext cx="0" cy="164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556C83B3-850C-4624-BC5C-72CD0654FD8A}"/>
              </a:ext>
            </a:extLst>
          </p:cNvPr>
          <p:cNvCxnSpPr>
            <a:cxnSpLocks/>
          </p:cNvCxnSpPr>
          <p:nvPr/>
        </p:nvCxnSpPr>
        <p:spPr>
          <a:xfrm>
            <a:off x="4087744" y="2961726"/>
            <a:ext cx="7914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07A3DF7-EB1D-4403-A098-09A79983FD87}"/>
              </a:ext>
            </a:extLst>
          </p:cNvPr>
          <p:cNvSpPr txBox="1"/>
          <p:nvPr/>
        </p:nvSpPr>
        <p:spPr>
          <a:xfrm>
            <a:off x="5726325" y="2851384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F152337-3D16-46FF-97F7-01F51B3233B8}"/>
              </a:ext>
            </a:extLst>
          </p:cNvPr>
          <p:cNvSpPr txBox="1"/>
          <p:nvPr/>
        </p:nvSpPr>
        <p:spPr>
          <a:xfrm>
            <a:off x="5700776" y="1025817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1AA4D59C-9AE1-4644-B7E8-C7A6C511EAD7}"/>
              </a:ext>
            </a:extLst>
          </p:cNvPr>
          <p:cNvSpPr txBox="1"/>
          <p:nvPr/>
        </p:nvSpPr>
        <p:spPr>
          <a:xfrm>
            <a:off x="2562267" y="2353559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-Y</a:t>
            </a:r>
            <a:endParaRPr lang="es-E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7C88BDC-8DE4-4A80-B04F-EBE5F6BF9471}"/>
              </a:ext>
            </a:extLst>
          </p:cNvPr>
          <p:cNvSpPr txBox="1"/>
          <p:nvPr/>
        </p:nvSpPr>
        <p:spPr>
          <a:xfrm>
            <a:off x="5756771" y="3333368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E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75DC038-BFB3-470C-9399-AADEC5A1EB3E}"/>
              </a:ext>
            </a:extLst>
          </p:cNvPr>
          <p:cNvSpPr txBox="1"/>
          <p:nvPr/>
        </p:nvSpPr>
        <p:spPr>
          <a:xfrm>
            <a:off x="3127607" y="4162962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-Z</a:t>
            </a:r>
            <a:endParaRPr lang="es-E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B548156-6342-459C-BC10-71D1FC8616BE}"/>
              </a:ext>
            </a:extLst>
          </p:cNvPr>
          <p:cNvSpPr txBox="1"/>
          <p:nvPr/>
        </p:nvSpPr>
        <p:spPr>
          <a:xfrm>
            <a:off x="5726324" y="3728256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E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C24DD4E-71B5-4FB8-BFAC-6990A693874D}"/>
              </a:ext>
            </a:extLst>
          </p:cNvPr>
          <p:cNvSpPr txBox="1"/>
          <p:nvPr/>
        </p:nvSpPr>
        <p:spPr>
          <a:xfrm>
            <a:off x="5715525" y="5251773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E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0C1D608-09E4-40DA-A8C6-1D9AFB33ECA9}"/>
              </a:ext>
            </a:extLst>
          </p:cNvPr>
          <p:cNvSpPr txBox="1"/>
          <p:nvPr/>
        </p:nvSpPr>
        <p:spPr>
          <a:xfrm>
            <a:off x="5700776" y="4677770"/>
            <a:ext cx="6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D1B7F0B0-15CB-443C-BD6D-DCC4BAEF522A}"/>
              </a:ext>
            </a:extLst>
          </p:cNvPr>
          <p:cNvCxnSpPr>
            <a:cxnSpLocks/>
          </p:cNvCxnSpPr>
          <p:nvPr/>
        </p:nvCxnSpPr>
        <p:spPr>
          <a:xfrm>
            <a:off x="1312606" y="4644084"/>
            <a:ext cx="985678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3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6" grpId="0"/>
      <p:bldP spid="67" grpId="0"/>
      <p:bldP spid="68" grpId="0"/>
      <p:bldP spid="69" grpId="0"/>
      <p:bldP spid="70" grpId="0"/>
      <p:bldP spid="74" grpId="0"/>
      <p:bldP spid="75" grpId="0"/>
      <p:bldP spid="76" grpId="0"/>
      <p:bldP spid="77" grpId="0"/>
      <p:bldP spid="48" grpId="0"/>
      <p:bldP spid="55" grpId="0"/>
      <p:bldP spid="57" grpId="0"/>
      <p:bldP spid="59" grpId="0"/>
      <p:bldP spid="61" grpId="0"/>
      <p:bldP spid="63" grpId="0"/>
      <p:bldP spid="64" grpId="0"/>
      <p:bldP spid="78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963A72-EA49-4F43-82AD-144C4EB3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89" y="134114"/>
            <a:ext cx="8861937" cy="56257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F188346-590B-4B17-A7CC-35B07C2A74C5}"/>
              </a:ext>
            </a:extLst>
          </p:cNvPr>
          <p:cNvSpPr txBox="1"/>
          <p:nvPr/>
        </p:nvSpPr>
        <p:spPr>
          <a:xfrm>
            <a:off x="648929" y="619431"/>
            <a:ext cx="73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2A3DEB-992C-473B-9EC3-FECEF89DF58E}"/>
              </a:ext>
            </a:extLst>
          </p:cNvPr>
          <p:cNvSpPr txBox="1"/>
          <p:nvPr/>
        </p:nvSpPr>
        <p:spPr>
          <a:xfrm>
            <a:off x="648929" y="2069689"/>
            <a:ext cx="73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E8B13E-31A6-4E59-B045-2BB725808541}"/>
              </a:ext>
            </a:extLst>
          </p:cNvPr>
          <p:cNvSpPr txBox="1"/>
          <p:nvPr/>
        </p:nvSpPr>
        <p:spPr>
          <a:xfrm>
            <a:off x="532785" y="3427771"/>
            <a:ext cx="73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A276754-50F5-44D7-9A31-8D6EDFA0FB95}"/>
              </a:ext>
            </a:extLst>
          </p:cNvPr>
          <p:cNvSpPr txBox="1"/>
          <p:nvPr/>
        </p:nvSpPr>
        <p:spPr>
          <a:xfrm>
            <a:off x="604683" y="4785853"/>
            <a:ext cx="73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903CB9B-5779-4362-AA15-295C5F8126B0}"/>
              </a:ext>
            </a:extLst>
          </p:cNvPr>
          <p:cNvCxnSpPr>
            <a:cxnSpLocks/>
          </p:cNvCxnSpPr>
          <p:nvPr/>
        </p:nvCxnSpPr>
        <p:spPr>
          <a:xfrm>
            <a:off x="4144297" y="318780"/>
            <a:ext cx="22319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F2A7A98-3F37-4CE1-B5E5-67CB4AD93891}"/>
              </a:ext>
            </a:extLst>
          </p:cNvPr>
          <p:cNvCxnSpPr>
            <a:cxnSpLocks/>
          </p:cNvCxnSpPr>
          <p:nvPr/>
        </p:nvCxnSpPr>
        <p:spPr>
          <a:xfrm>
            <a:off x="4100052" y="4866968"/>
            <a:ext cx="2276168" cy="6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D9DBA91-B16A-4D11-96A6-55059ED3EFC4}"/>
              </a:ext>
            </a:extLst>
          </p:cNvPr>
          <p:cNvCxnSpPr>
            <a:cxnSpLocks/>
          </p:cNvCxnSpPr>
          <p:nvPr/>
        </p:nvCxnSpPr>
        <p:spPr>
          <a:xfrm flipH="1">
            <a:off x="4100052" y="322149"/>
            <a:ext cx="49160" cy="45448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6C1A395-E8DA-48CF-8F8A-C029BC654E97}"/>
              </a:ext>
            </a:extLst>
          </p:cNvPr>
          <p:cNvCxnSpPr>
            <a:cxnSpLocks/>
          </p:cNvCxnSpPr>
          <p:nvPr/>
        </p:nvCxnSpPr>
        <p:spPr>
          <a:xfrm>
            <a:off x="2757948" y="654097"/>
            <a:ext cx="13863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2D7A055-33B7-461B-9E1E-AC4195D81F1B}"/>
              </a:ext>
            </a:extLst>
          </p:cNvPr>
          <p:cNvCxnSpPr>
            <a:cxnSpLocks/>
          </p:cNvCxnSpPr>
          <p:nvPr/>
        </p:nvCxnSpPr>
        <p:spPr>
          <a:xfrm>
            <a:off x="2866791" y="2069689"/>
            <a:ext cx="200017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D38EAFD-6BDD-43D4-8DE1-CB3EADE2F290}"/>
              </a:ext>
            </a:extLst>
          </p:cNvPr>
          <p:cNvCxnSpPr>
            <a:cxnSpLocks/>
          </p:cNvCxnSpPr>
          <p:nvPr/>
        </p:nvCxnSpPr>
        <p:spPr>
          <a:xfrm>
            <a:off x="4866968" y="2064772"/>
            <a:ext cx="0" cy="24777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7167774-ECB4-4D84-85DB-6FFA68C6DF93}"/>
              </a:ext>
            </a:extLst>
          </p:cNvPr>
          <p:cNvCxnSpPr>
            <a:cxnSpLocks/>
          </p:cNvCxnSpPr>
          <p:nvPr/>
        </p:nvCxnSpPr>
        <p:spPr>
          <a:xfrm>
            <a:off x="4866968" y="4542503"/>
            <a:ext cx="150925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3B80020-F5FF-4E6E-AA89-A2841754B1D0}"/>
              </a:ext>
            </a:extLst>
          </p:cNvPr>
          <p:cNvCxnSpPr>
            <a:cxnSpLocks/>
          </p:cNvCxnSpPr>
          <p:nvPr/>
        </p:nvCxnSpPr>
        <p:spPr>
          <a:xfrm>
            <a:off x="1450945" y="3092244"/>
            <a:ext cx="378719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0CC4F2B-9E97-469E-B3ED-5221733EBED6}"/>
              </a:ext>
            </a:extLst>
          </p:cNvPr>
          <p:cNvCxnSpPr>
            <a:cxnSpLocks/>
          </p:cNvCxnSpPr>
          <p:nvPr/>
        </p:nvCxnSpPr>
        <p:spPr>
          <a:xfrm>
            <a:off x="1450945" y="2370802"/>
            <a:ext cx="0" cy="7214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B6570D9-B7B3-4C98-BFDE-8FD55E991DE9}"/>
              </a:ext>
            </a:extLst>
          </p:cNvPr>
          <p:cNvCxnSpPr>
            <a:cxnSpLocks/>
          </p:cNvCxnSpPr>
          <p:nvPr/>
        </p:nvCxnSpPr>
        <p:spPr>
          <a:xfrm>
            <a:off x="5219158" y="2064772"/>
            <a:ext cx="0" cy="10207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A77988A-0493-4E07-A516-A39D90A7562C}"/>
              </a:ext>
            </a:extLst>
          </p:cNvPr>
          <p:cNvCxnSpPr>
            <a:cxnSpLocks/>
          </p:cNvCxnSpPr>
          <p:nvPr/>
        </p:nvCxnSpPr>
        <p:spPr>
          <a:xfrm>
            <a:off x="5219158" y="2069686"/>
            <a:ext cx="126836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3F2C29D-45A1-4CF5-8BB4-7DB23E0B97C9}"/>
              </a:ext>
            </a:extLst>
          </p:cNvPr>
          <p:cNvCxnSpPr>
            <a:cxnSpLocks/>
          </p:cNvCxnSpPr>
          <p:nvPr/>
        </p:nvCxnSpPr>
        <p:spPr>
          <a:xfrm>
            <a:off x="4866968" y="3427771"/>
            <a:ext cx="150925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2972F3FE-ADD8-45A4-96C1-FABC05B9083E}"/>
              </a:ext>
            </a:extLst>
          </p:cNvPr>
          <p:cNvCxnSpPr>
            <a:cxnSpLocks/>
          </p:cNvCxnSpPr>
          <p:nvPr/>
        </p:nvCxnSpPr>
        <p:spPr>
          <a:xfrm>
            <a:off x="3156153" y="3797103"/>
            <a:ext cx="250722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C4E1B62-6D25-4905-83F4-FE42F242E915}"/>
              </a:ext>
            </a:extLst>
          </p:cNvPr>
          <p:cNvCxnSpPr>
            <a:cxnSpLocks/>
          </p:cNvCxnSpPr>
          <p:nvPr/>
        </p:nvCxnSpPr>
        <p:spPr>
          <a:xfrm>
            <a:off x="5663381" y="2439021"/>
            <a:ext cx="0" cy="13580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8787C66-7575-4041-AF45-A1D98B1F8A63}"/>
              </a:ext>
            </a:extLst>
          </p:cNvPr>
          <p:cNvCxnSpPr>
            <a:cxnSpLocks/>
          </p:cNvCxnSpPr>
          <p:nvPr/>
        </p:nvCxnSpPr>
        <p:spPr>
          <a:xfrm>
            <a:off x="5663381" y="2468517"/>
            <a:ext cx="77674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E708155-B880-4972-AF8A-C12AA8705CD7}"/>
              </a:ext>
            </a:extLst>
          </p:cNvPr>
          <p:cNvCxnSpPr>
            <a:cxnSpLocks/>
          </p:cNvCxnSpPr>
          <p:nvPr/>
        </p:nvCxnSpPr>
        <p:spPr>
          <a:xfrm>
            <a:off x="1443570" y="4409766"/>
            <a:ext cx="477287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89F5DCD-FCD1-4AE2-BFB5-3593458F5AB6}"/>
              </a:ext>
            </a:extLst>
          </p:cNvPr>
          <p:cNvCxnSpPr>
            <a:cxnSpLocks/>
          </p:cNvCxnSpPr>
          <p:nvPr/>
        </p:nvCxnSpPr>
        <p:spPr>
          <a:xfrm>
            <a:off x="1485358" y="3797103"/>
            <a:ext cx="0" cy="64216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E86A749-781D-4366-9122-530EEEA19437}"/>
              </a:ext>
            </a:extLst>
          </p:cNvPr>
          <p:cNvCxnSpPr>
            <a:cxnSpLocks/>
          </p:cNvCxnSpPr>
          <p:nvPr/>
        </p:nvCxnSpPr>
        <p:spPr>
          <a:xfrm>
            <a:off x="6223819" y="3797103"/>
            <a:ext cx="0" cy="14828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1B276158-0A19-4977-A3DB-07DC401845A9}"/>
              </a:ext>
            </a:extLst>
          </p:cNvPr>
          <p:cNvCxnSpPr>
            <a:cxnSpLocks/>
          </p:cNvCxnSpPr>
          <p:nvPr/>
        </p:nvCxnSpPr>
        <p:spPr>
          <a:xfrm>
            <a:off x="6210446" y="3797103"/>
            <a:ext cx="27707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6C8F938-1A6F-4C71-B9D6-3F29306E8B54}"/>
              </a:ext>
            </a:extLst>
          </p:cNvPr>
          <p:cNvCxnSpPr>
            <a:cxnSpLocks/>
          </p:cNvCxnSpPr>
          <p:nvPr/>
        </p:nvCxnSpPr>
        <p:spPr>
          <a:xfrm>
            <a:off x="6210446" y="5279923"/>
            <a:ext cx="27707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77C41FF-785F-4329-807E-37EC19E8D147}"/>
              </a:ext>
            </a:extLst>
          </p:cNvPr>
          <p:cNvCxnSpPr>
            <a:cxnSpLocks/>
          </p:cNvCxnSpPr>
          <p:nvPr/>
        </p:nvCxnSpPr>
        <p:spPr>
          <a:xfrm flipH="1">
            <a:off x="3723967" y="1034303"/>
            <a:ext cx="17207" cy="383942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B641CBB-E87B-4F6E-BE3A-72F9E4DBCFEC}"/>
              </a:ext>
            </a:extLst>
          </p:cNvPr>
          <p:cNvCxnSpPr>
            <a:cxnSpLocks/>
          </p:cNvCxnSpPr>
          <p:nvPr/>
        </p:nvCxnSpPr>
        <p:spPr>
          <a:xfrm>
            <a:off x="1233946" y="4866968"/>
            <a:ext cx="25072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3E8FE6F-1DF4-4926-A02A-D82C4B703BFA}"/>
              </a:ext>
            </a:extLst>
          </p:cNvPr>
          <p:cNvCxnSpPr>
            <a:cxnSpLocks/>
          </p:cNvCxnSpPr>
          <p:nvPr/>
        </p:nvCxnSpPr>
        <p:spPr>
          <a:xfrm>
            <a:off x="3741174" y="1034303"/>
            <a:ext cx="263504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7AB2D61-DF05-44A5-8D96-93D58420AF3A}"/>
              </a:ext>
            </a:extLst>
          </p:cNvPr>
          <p:cNvCxnSpPr>
            <a:cxnSpLocks/>
          </p:cNvCxnSpPr>
          <p:nvPr/>
        </p:nvCxnSpPr>
        <p:spPr>
          <a:xfrm>
            <a:off x="3723967" y="2392382"/>
            <a:ext cx="263504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6166E88B-59DD-4824-8ADA-1307A828111E}"/>
              </a:ext>
            </a:extLst>
          </p:cNvPr>
          <p:cNvCxnSpPr>
            <a:cxnSpLocks/>
          </p:cNvCxnSpPr>
          <p:nvPr/>
        </p:nvCxnSpPr>
        <p:spPr>
          <a:xfrm>
            <a:off x="3723967" y="4137608"/>
            <a:ext cx="2716161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6AC9EC6D-97FA-4F27-8432-75D62062785F}"/>
              </a:ext>
            </a:extLst>
          </p:cNvPr>
          <p:cNvSpPr txBox="1"/>
          <p:nvPr/>
        </p:nvSpPr>
        <p:spPr>
          <a:xfrm>
            <a:off x="2290913" y="367240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FF0000"/>
                </a:solidFill>
              </a:rPr>
              <a:t>-A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C4D14A3-9621-4BCE-9330-02871EFE6A16}"/>
              </a:ext>
            </a:extLst>
          </p:cNvPr>
          <p:cNvSpPr txBox="1"/>
          <p:nvPr/>
        </p:nvSpPr>
        <p:spPr>
          <a:xfrm>
            <a:off x="2338700" y="1806438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</a:rPr>
              <a:t>-B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F0F10B8-D1FA-4E92-9A6A-F09105753988}"/>
              </a:ext>
            </a:extLst>
          </p:cNvPr>
          <p:cNvSpPr txBox="1"/>
          <p:nvPr/>
        </p:nvSpPr>
        <p:spPr>
          <a:xfrm>
            <a:off x="2219631" y="3197090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70C0"/>
                </a:solidFill>
              </a:rPr>
              <a:t>-C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ACA9B15-7CCC-4A9E-B981-4D1979F5EC8B}"/>
              </a:ext>
            </a:extLst>
          </p:cNvPr>
          <p:cNvSpPr txBox="1"/>
          <p:nvPr/>
        </p:nvSpPr>
        <p:spPr>
          <a:xfrm>
            <a:off x="2137134" y="4520069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CF04D03-0D6A-4DED-BFB3-2EC88B24BCF0}"/>
              </a:ext>
            </a:extLst>
          </p:cNvPr>
          <p:cNvSpPr txBox="1"/>
          <p:nvPr/>
        </p:nvSpPr>
        <p:spPr>
          <a:xfrm>
            <a:off x="6718649" y="654097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  *</a:t>
            </a:r>
            <a:endParaRPr lang="es-ES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7381C38-3E36-4D07-B882-9291F448CB23}"/>
              </a:ext>
            </a:extLst>
          </p:cNvPr>
          <p:cNvSpPr txBox="1"/>
          <p:nvPr/>
        </p:nvSpPr>
        <p:spPr>
          <a:xfrm>
            <a:off x="6809521" y="2117003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*</a:t>
            </a:r>
            <a:endParaRPr lang="es-ES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B7956D2-2AFC-461F-A1FB-E34D4F1219AD}"/>
              </a:ext>
            </a:extLst>
          </p:cNvPr>
          <p:cNvSpPr txBox="1"/>
          <p:nvPr/>
        </p:nvSpPr>
        <p:spPr>
          <a:xfrm>
            <a:off x="6809520" y="3566422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*</a:t>
            </a:r>
            <a:endParaRPr lang="es-ES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F1EA109-00BC-4774-B51C-FCB78061F31D}"/>
              </a:ext>
            </a:extLst>
          </p:cNvPr>
          <p:cNvSpPr txBox="1"/>
          <p:nvPr/>
        </p:nvSpPr>
        <p:spPr>
          <a:xfrm>
            <a:off x="6782562" y="4889401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*</a:t>
            </a:r>
            <a:endParaRPr lang="es-ES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50D7EF3-BE41-48D1-B180-62BC3292C398}"/>
              </a:ext>
            </a:extLst>
          </p:cNvPr>
          <p:cNvSpPr txBox="1"/>
          <p:nvPr/>
        </p:nvSpPr>
        <p:spPr>
          <a:xfrm>
            <a:off x="8613739" y="2783829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+</a:t>
            </a:r>
            <a:endParaRPr lang="es-ES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FF6864E-A9C2-4B85-B4D8-CDA0D1DFF39A}"/>
              </a:ext>
            </a:extLst>
          </p:cNvPr>
          <p:cNvSpPr txBox="1"/>
          <p:nvPr/>
        </p:nvSpPr>
        <p:spPr>
          <a:xfrm>
            <a:off x="7445348" y="426922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FF0000"/>
                </a:solidFill>
              </a:rPr>
              <a:t>-A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F6BEAB77-2C13-4C46-9680-7DFFB7AB19CA}"/>
              </a:ext>
            </a:extLst>
          </p:cNvPr>
          <p:cNvSpPr txBox="1"/>
          <p:nvPr/>
        </p:nvSpPr>
        <p:spPr>
          <a:xfrm>
            <a:off x="7418886" y="4406105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FF0000"/>
                </a:solidFill>
              </a:rPr>
              <a:t>-A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8B1B33FB-722C-454E-A588-E2BF3049ACEC}"/>
              </a:ext>
            </a:extLst>
          </p:cNvPr>
          <p:cNvSpPr txBox="1"/>
          <p:nvPr/>
        </p:nvSpPr>
        <p:spPr>
          <a:xfrm>
            <a:off x="7445349" y="1818754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</a:rPr>
              <a:t>B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879BB1A7-52AB-465C-89A1-B7923E00A39B}"/>
              </a:ext>
            </a:extLst>
          </p:cNvPr>
          <p:cNvSpPr txBox="1"/>
          <p:nvPr/>
        </p:nvSpPr>
        <p:spPr>
          <a:xfrm>
            <a:off x="7379535" y="3216347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</a:rPr>
              <a:t>-B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A6352105-F2B1-4476-988A-87847EF9F05F}"/>
              </a:ext>
            </a:extLst>
          </p:cNvPr>
          <p:cNvSpPr txBox="1"/>
          <p:nvPr/>
        </p:nvSpPr>
        <p:spPr>
          <a:xfrm>
            <a:off x="7435485" y="4658830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</a:rPr>
              <a:t>-B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8FEDBC11-2A59-474B-9195-CDFF859E557F}"/>
              </a:ext>
            </a:extLst>
          </p:cNvPr>
          <p:cNvSpPr txBox="1"/>
          <p:nvPr/>
        </p:nvSpPr>
        <p:spPr>
          <a:xfrm>
            <a:off x="7418886" y="3626343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</a:rPr>
              <a:t> </a:t>
            </a:r>
            <a:r>
              <a:rPr lang="es-CR" dirty="0">
                <a:solidFill>
                  <a:srgbClr val="0070C0"/>
                </a:solidFill>
              </a:rPr>
              <a:t>C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613C9D80-DA1B-44E4-AE76-9DE45D33AED3}"/>
              </a:ext>
            </a:extLst>
          </p:cNvPr>
          <p:cNvSpPr txBox="1"/>
          <p:nvPr/>
        </p:nvSpPr>
        <p:spPr>
          <a:xfrm>
            <a:off x="7438094" y="5048265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</a:rPr>
              <a:t> </a:t>
            </a:r>
            <a:r>
              <a:rPr lang="es-CR" dirty="0">
                <a:solidFill>
                  <a:srgbClr val="0070C0"/>
                </a:solidFill>
              </a:rPr>
              <a:t>C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8F360987-EFA4-4BA7-A12F-A1BD92220036}"/>
              </a:ext>
            </a:extLst>
          </p:cNvPr>
          <p:cNvSpPr txBox="1"/>
          <p:nvPr/>
        </p:nvSpPr>
        <p:spPr>
          <a:xfrm>
            <a:off x="7315746" y="2248244"/>
            <a:ext cx="47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</a:rPr>
              <a:t> -</a:t>
            </a:r>
            <a:r>
              <a:rPr lang="es-CR" dirty="0">
                <a:solidFill>
                  <a:srgbClr val="0070C0"/>
                </a:solidFill>
              </a:rPr>
              <a:t>C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AC6C8F9D-97EE-4388-8CD0-EC5796F65CAF}"/>
              </a:ext>
            </a:extLst>
          </p:cNvPr>
          <p:cNvSpPr txBox="1"/>
          <p:nvPr/>
        </p:nvSpPr>
        <p:spPr>
          <a:xfrm>
            <a:off x="7435485" y="879810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</a:rPr>
              <a:t> </a:t>
            </a:r>
            <a:r>
              <a:rPr lang="es-CR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ED6366E2-3C06-434B-B229-949D3780C366}"/>
              </a:ext>
            </a:extLst>
          </p:cNvPr>
          <p:cNvSpPr txBox="1"/>
          <p:nvPr/>
        </p:nvSpPr>
        <p:spPr>
          <a:xfrm>
            <a:off x="7366813" y="2504983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</a:rPr>
              <a:t> </a:t>
            </a:r>
            <a:r>
              <a:rPr lang="es-CR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DB2B9E5D-04E4-4FF8-8E39-27961B580A8C}"/>
              </a:ext>
            </a:extLst>
          </p:cNvPr>
          <p:cNvSpPr txBox="1"/>
          <p:nvPr/>
        </p:nvSpPr>
        <p:spPr>
          <a:xfrm>
            <a:off x="7424577" y="3864198"/>
            <a:ext cx="41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</a:rPr>
              <a:t> </a:t>
            </a:r>
            <a:r>
              <a:rPr lang="es-CR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583031E1-F2B4-4729-9C92-DB865D7F1AD8}"/>
              </a:ext>
            </a:extLst>
          </p:cNvPr>
          <p:cNvSpPr txBox="1"/>
          <p:nvPr/>
        </p:nvSpPr>
        <p:spPr>
          <a:xfrm>
            <a:off x="8128572" y="766690"/>
            <a:ext cx="123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 (-A D)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8416BA1E-B383-4B57-947B-7489A942F19C}"/>
              </a:ext>
            </a:extLst>
          </p:cNvPr>
          <p:cNvSpPr txBox="1"/>
          <p:nvPr/>
        </p:nvSpPr>
        <p:spPr>
          <a:xfrm>
            <a:off x="8175131" y="3566420"/>
            <a:ext cx="123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 (-B C D)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398C320F-5C1F-4E75-9786-4E5062F4F44A}"/>
              </a:ext>
            </a:extLst>
          </p:cNvPr>
          <p:cNvSpPr txBox="1"/>
          <p:nvPr/>
        </p:nvSpPr>
        <p:spPr>
          <a:xfrm>
            <a:off x="8212517" y="2137227"/>
            <a:ext cx="123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 (B -C D)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E0BBBCF-EBE4-4004-B598-A1219E3210B7}"/>
              </a:ext>
            </a:extLst>
          </p:cNvPr>
          <p:cNvSpPr txBox="1"/>
          <p:nvPr/>
        </p:nvSpPr>
        <p:spPr>
          <a:xfrm>
            <a:off x="8128710" y="4866968"/>
            <a:ext cx="123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 (-A-B C )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0DC47E47-E358-4C9D-9B16-A2228E31B49D}"/>
              </a:ext>
            </a:extLst>
          </p:cNvPr>
          <p:cNvSpPr txBox="1"/>
          <p:nvPr/>
        </p:nvSpPr>
        <p:spPr>
          <a:xfrm>
            <a:off x="9034069" y="3216347"/>
            <a:ext cx="316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70C0"/>
                </a:solidFill>
              </a:rPr>
              <a:t> (-AD)+(B-C D)+(-B C D)+(-A-B C)</a:t>
            </a:r>
            <a:endParaRPr lang="es-ES" dirty="0">
              <a:solidFill>
                <a:srgbClr val="0070C0"/>
              </a:solidFill>
            </a:endParaRPr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002B9EF2-A984-4F73-8515-19DB798384F6}"/>
              </a:ext>
            </a:extLst>
          </p:cNvPr>
          <p:cNvCxnSpPr>
            <a:cxnSpLocks/>
          </p:cNvCxnSpPr>
          <p:nvPr/>
        </p:nvCxnSpPr>
        <p:spPr>
          <a:xfrm>
            <a:off x="1233946" y="691558"/>
            <a:ext cx="41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5B4EAB5B-4C18-4516-B9FA-C361631E307C}"/>
              </a:ext>
            </a:extLst>
          </p:cNvPr>
          <p:cNvCxnSpPr>
            <a:cxnSpLocks/>
          </p:cNvCxnSpPr>
          <p:nvPr/>
        </p:nvCxnSpPr>
        <p:spPr>
          <a:xfrm>
            <a:off x="1248693" y="2064772"/>
            <a:ext cx="5672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D4119436-1DEA-4616-9E95-A3C36622F9F5}"/>
              </a:ext>
            </a:extLst>
          </p:cNvPr>
          <p:cNvCxnSpPr>
            <a:cxnSpLocks/>
          </p:cNvCxnSpPr>
          <p:nvPr/>
        </p:nvCxnSpPr>
        <p:spPr>
          <a:xfrm>
            <a:off x="1121565" y="3427771"/>
            <a:ext cx="77674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67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70" grpId="0"/>
      <p:bldP spid="71" grpId="0"/>
      <p:bldP spid="72" grpId="0"/>
      <p:bldP spid="73" grpId="0"/>
      <p:bldP spid="74" grpId="0"/>
      <p:bldP spid="75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0AE9939-2666-44C7-83BA-C22EDACA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9" y="172432"/>
            <a:ext cx="9239711" cy="6457952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F62024F-5302-4672-8074-60C38138BC11}"/>
              </a:ext>
            </a:extLst>
          </p:cNvPr>
          <p:cNvCxnSpPr>
            <a:cxnSpLocks/>
          </p:cNvCxnSpPr>
          <p:nvPr/>
        </p:nvCxnSpPr>
        <p:spPr>
          <a:xfrm>
            <a:off x="2757948" y="797034"/>
            <a:ext cx="0" cy="4276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CE7C3DF-4807-4CC6-9350-3C4D81C1A1F3}"/>
              </a:ext>
            </a:extLst>
          </p:cNvPr>
          <p:cNvCxnSpPr>
            <a:cxnSpLocks/>
          </p:cNvCxnSpPr>
          <p:nvPr/>
        </p:nvCxnSpPr>
        <p:spPr>
          <a:xfrm>
            <a:off x="2757947" y="1985349"/>
            <a:ext cx="7816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856BD52-49D1-442D-B76D-C5E96C06E053}"/>
              </a:ext>
            </a:extLst>
          </p:cNvPr>
          <p:cNvCxnSpPr>
            <a:cxnSpLocks/>
          </p:cNvCxnSpPr>
          <p:nvPr/>
        </p:nvCxnSpPr>
        <p:spPr>
          <a:xfrm>
            <a:off x="2757946" y="2978717"/>
            <a:ext cx="7816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6E7E3F7-2E84-4D45-A19C-B1384D472047}"/>
              </a:ext>
            </a:extLst>
          </p:cNvPr>
          <p:cNvCxnSpPr>
            <a:cxnSpLocks/>
          </p:cNvCxnSpPr>
          <p:nvPr/>
        </p:nvCxnSpPr>
        <p:spPr>
          <a:xfrm>
            <a:off x="2757946" y="3839040"/>
            <a:ext cx="7816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4ECA34B-CC3B-4A91-90C6-C011D8888267}"/>
              </a:ext>
            </a:extLst>
          </p:cNvPr>
          <p:cNvSpPr txBox="1"/>
          <p:nvPr/>
        </p:nvSpPr>
        <p:spPr>
          <a:xfrm>
            <a:off x="4151516" y="1653803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DAB085E-0CDC-460F-BBDB-23589F78688D}"/>
              </a:ext>
            </a:extLst>
          </p:cNvPr>
          <p:cNvSpPr txBox="1"/>
          <p:nvPr/>
        </p:nvSpPr>
        <p:spPr>
          <a:xfrm>
            <a:off x="4136771" y="2607122"/>
            <a:ext cx="2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AC6A2C6-AE18-496A-8412-EAA0C950854A}"/>
              </a:ext>
            </a:extLst>
          </p:cNvPr>
          <p:cNvSpPr txBox="1"/>
          <p:nvPr/>
        </p:nvSpPr>
        <p:spPr>
          <a:xfrm>
            <a:off x="4100052" y="341954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475A88C-92E6-4617-AD26-D398233DD16C}"/>
              </a:ext>
            </a:extLst>
          </p:cNvPr>
          <p:cNvSpPr txBox="1"/>
          <p:nvPr/>
        </p:nvSpPr>
        <p:spPr>
          <a:xfrm>
            <a:off x="3360326" y="4698389"/>
            <a:ext cx="5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7C63843-C83C-40A2-9764-CA7BF2B6DC37}"/>
              </a:ext>
            </a:extLst>
          </p:cNvPr>
          <p:cNvCxnSpPr>
            <a:cxnSpLocks/>
          </p:cNvCxnSpPr>
          <p:nvPr/>
        </p:nvCxnSpPr>
        <p:spPr>
          <a:xfrm>
            <a:off x="2109020" y="1089461"/>
            <a:ext cx="150433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9A6FDB0-7825-40ED-938A-07714B4A85FF}"/>
              </a:ext>
            </a:extLst>
          </p:cNvPr>
          <p:cNvCxnSpPr>
            <a:cxnSpLocks/>
          </p:cNvCxnSpPr>
          <p:nvPr/>
        </p:nvCxnSpPr>
        <p:spPr>
          <a:xfrm>
            <a:off x="2109020" y="822539"/>
            <a:ext cx="0" cy="4619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824256A-53A0-454C-A91D-D4B6E042D865}"/>
              </a:ext>
            </a:extLst>
          </p:cNvPr>
          <p:cNvCxnSpPr>
            <a:cxnSpLocks/>
          </p:cNvCxnSpPr>
          <p:nvPr/>
        </p:nvCxnSpPr>
        <p:spPr>
          <a:xfrm>
            <a:off x="2109020" y="3291887"/>
            <a:ext cx="199103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74C742C-6F06-4C8D-8F32-A1DDE8F2AB3E}"/>
              </a:ext>
            </a:extLst>
          </p:cNvPr>
          <p:cNvCxnSpPr>
            <a:cxnSpLocks/>
          </p:cNvCxnSpPr>
          <p:nvPr/>
        </p:nvCxnSpPr>
        <p:spPr>
          <a:xfrm>
            <a:off x="2109020" y="4117797"/>
            <a:ext cx="150433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41542CE-432E-45F5-B26D-88D42B918108}"/>
              </a:ext>
            </a:extLst>
          </p:cNvPr>
          <p:cNvCxnSpPr>
            <a:cxnSpLocks/>
          </p:cNvCxnSpPr>
          <p:nvPr/>
        </p:nvCxnSpPr>
        <p:spPr>
          <a:xfrm>
            <a:off x="2109019" y="5442155"/>
            <a:ext cx="64892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14BAAFF-674B-4B36-A1F3-D0C3ABE28D6D}"/>
              </a:ext>
            </a:extLst>
          </p:cNvPr>
          <p:cNvSpPr txBox="1"/>
          <p:nvPr/>
        </p:nvSpPr>
        <p:spPr>
          <a:xfrm>
            <a:off x="3893569" y="521577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2A6C8A9-4909-4D6A-86AB-D69E3340008D}"/>
              </a:ext>
            </a:extLst>
          </p:cNvPr>
          <p:cNvSpPr txBox="1"/>
          <p:nvPr/>
        </p:nvSpPr>
        <p:spPr>
          <a:xfrm>
            <a:off x="4143993" y="2932984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D97D805-CCBE-48C5-B840-2F9D611F86DA}"/>
              </a:ext>
            </a:extLst>
          </p:cNvPr>
          <p:cNvSpPr txBox="1"/>
          <p:nvPr/>
        </p:nvSpPr>
        <p:spPr>
          <a:xfrm>
            <a:off x="4166264" y="3752782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5847AA7-B484-4ABE-A4F9-C03BACA275E4}"/>
              </a:ext>
            </a:extLst>
          </p:cNvPr>
          <p:cNvSpPr txBox="1"/>
          <p:nvPr/>
        </p:nvSpPr>
        <p:spPr>
          <a:xfrm>
            <a:off x="3333132" y="5181143"/>
            <a:ext cx="56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</a:t>
            </a:r>
            <a:endParaRPr lang="es-E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55588D2-AD21-43E3-9D2D-B716B13F4FF2}"/>
              </a:ext>
            </a:extLst>
          </p:cNvPr>
          <p:cNvCxnSpPr>
            <a:cxnSpLocks/>
          </p:cNvCxnSpPr>
          <p:nvPr/>
        </p:nvCxnSpPr>
        <p:spPr>
          <a:xfrm>
            <a:off x="1401097" y="1292851"/>
            <a:ext cx="2212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B5586620-4FC1-4672-9603-DB538AF85EC6}"/>
              </a:ext>
            </a:extLst>
          </p:cNvPr>
          <p:cNvCxnSpPr>
            <a:cxnSpLocks/>
          </p:cNvCxnSpPr>
          <p:nvPr/>
        </p:nvCxnSpPr>
        <p:spPr>
          <a:xfrm>
            <a:off x="1401097" y="2226916"/>
            <a:ext cx="213851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B2F14F5-985F-4956-B19B-55CE9F5105B7}"/>
              </a:ext>
            </a:extLst>
          </p:cNvPr>
          <p:cNvCxnSpPr>
            <a:cxnSpLocks/>
          </p:cNvCxnSpPr>
          <p:nvPr/>
        </p:nvCxnSpPr>
        <p:spPr>
          <a:xfrm>
            <a:off x="1391262" y="4348629"/>
            <a:ext cx="2760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D0A652EB-AB42-4EF2-9EF3-95430DDB00C5}"/>
              </a:ext>
            </a:extLst>
          </p:cNvPr>
          <p:cNvCxnSpPr>
            <a:cxnSpLocks/>
          </p:cNvCxnSpPr>
          <p:nvPr/>
        </p:nvCxnSpPr>
        <p:spPr>
          <a:xfrm>
            <a:off x="1391262" y="5872629"/>
            <a:ext cx="143058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7E3C6854-AFAB-45D6-A65D-3434F48C3330}"/>
              </a:ext>
            </a:extLst>
          </p:cNvPr>
          <p:cNvCxnSpPr>
            <a:cxnSpLocks/>
          </p:cNvCxnSpPr>
          <p:nvPr/>
        </p:nvCxnSpPr>
        <p:spPr>
          <a:xfrm flipH="1">
            <a:off x="1401097" y="789610"/>
            <a:ext cx="34413" cy="508301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19339A8-8C77-4943-A1CB-285F090EFE08}"/>
              </a:ext>
            </a:extLst>
          </p:cNvPr>
          <p:cNvSpPr txBox="1"/>
          <p:nvPr/>
        </p:nvSpPr>
        <p:spPr>
          <a:xfrm>
            <a:off x="3827052" y="1172258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E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775ABD9-60F8-454A-8D4C-26AC440A31B8}"/>
              </a:ext>
            </a:extLst>
          </p:cNvPr>
          <p:cNvSpPr txBox="1"/>
          <p:nvPr/>
        </p:nvSpPr>
        <p:spPr>
          <a:xfrm>
            <a:off x="4143993" y="2136258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E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A69C498-C13B-4E08-95B8-4DF376307FE8}"/>
              </a:ext>
            </a:extLst>
          </p:cNvPr>
          <p:cNvSpPr txBox="1"/>
          <p:nvPr/>
        </p:nvSpPr>
        <p:spPr>
          <a:xfrm>
            <a:off x="4181012" y="4125775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E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97D8102-71EA-4568-B5CB-E42877FC95E8}"/>
              </a:ext>
            </a:extLst>
          </p:cNvPr>
          <p:cNvSpPr txBox="1"/>
          <p:nvPr/>
        </p:nvSpPr>
        <p:spPr>
          <a:xfrm>
            <a:off x="3333132" y="5586855"/>
            <a:ext cx="6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C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E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08187F2-43DD-49B6-A4D7-395CCDC269EF}"/>
              </a:ext>
            </a:extLst>
          </p:cNvPr>
          <p:cNvCxnSpPr>
            <a:cxnSpLocks/>
          </p:cNvCxnSpPr>
          <p:nvPr/>
        </p:nvCxnSpPr>
        <p:spPr>
          <a:xfrm flipH="1">
            <a:off x="712837" y="750377"/>
            <a:ext cx="34414" cy="55256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46D596B0-1388-4B1A-B5D5-E4895788E074}"/>
              </a:ext>
            </a:extLst>
          </p:cNvPr>
          <p:cNvCxnSpPr>
            <a:cxnSpLocks/>
          </p:cNvCxnSpPr>
          <p:nvPr/>
        </p:nvCxnSpPr>
        <p:spPr>
          <a:xfrm>
            <a:off x="712837" y="6275977"/>
            <a:ext cx="210901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FBF6BCB3-16DB-4361-8F51-5F78F01336AF}"/>
              </a:ext>
            </a:extLst>
          </p:cNvPr>
          <p:cNvCxnSpPr>
            <a:cxnSpLocks/>
          </p:cNvCxnSpPr>
          <p:nvPr/>
        </p:nvCxnSpPr>
        <p:spPr>
          <a:xfrm>
            <a:off x="742334" y="3513177"/>
            <a:ext cx="396240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A73FF9BF-F2AE-4DAA-B79B-F5ACABF18B25}"/>
              </a:ext>
            </a:extLst>
          </p:cNvPr>
          <p:cNvCxnSpPr>
            <a:cxnSpLocks/>
          </p:cNvCxnSpPr>
          <p:nvPr/>
        </p:nvCxnSpPr>
        <p:spPr>
          <a:xfrm>
            <a:off x="730044" y="2490469"/>
            <a:ext cx="396240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A8C92206-8663-4A46-BCFE-4263EFB05611}"/>
              </a:ext>
            </a:extLst>
          </p:cNvPr>
          <p:cNvCxnSpPr>
            <a:cxnSpLocks/>
          </p:cNvCxnSpPr>
          <p:nvPr/>
        </p:nvCxnSpPr>
        <p:spPr>
          <a:xfrm>
            <a:off x="730044" y="1633923"/>
            <a:ext cx="396240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F5B28C4-DB95-4DEF-891B-722B6D25B2B5}"/>
              </a:ext>
            </a:extLst>
          </p:cNvPr>
          <p:cNvSpPr txBox="1"/>
          <p:nvPr/>
        </p:nvSpPr>
        <p:spPr>
          <a:xfrm>
            <a:off x="4633451" y="1374714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B7861B7B-C4D9-47C8-82EB-D91844B7AADF}"/>
              </a:ext>
            </a:extLst>
          </p:cNvPr>
          <p:cNvSpPr txBox="1"/>
          <p:nvPr/>
        </p:nvSpPr>
        <p:spPr>
          <a:xfrm>
            <a:off x="4640670" y="2247404"/>
            <a:ext cx="31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07131C1-40EC-41A5-8FFA-1F429FD70F93}"/>
              </a:ext>
            </a:extLst>
          </p:cNvPr>
          <p:cNvSpPr txBox="1"/>
          <p:nvPr/>
        </p:nvSpPr>
        <p:spPr>
          <a:xfrm>
            <a:off x="4640671" y="3264390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8018587-0782-4184-83EB-5198188BC46A}"/>
              </a:ext>
            </a:extLst>
          </p:cNvPr>
          <p:cNvSpPr txBox="1"/>
          <p:nvPr/>
        </p:nvSpPr>
        <p:spPr>
          <a:xfrm rot="10800000">
            <a:off x="8450671" y="5147879"/>
            <a:ext cx="32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29E7E01-1925-457C-9E98-584C1C3AA37C}"/>
              </a:ext>
            </a:extLst>
          </p:cNvPr>
          <p:cNvSpPr txBox="1"/>
          <p:nvPr/>
        </p:nvSpPr>
        <p:spPr>
          <a:xfrm>
            <a:off x="3297407" y="5992567"/>
            <a:ext cx="6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A800F60-86B3-4764-8E3E-3A20EAA47E8E}"/>
              </a:ext>
            </a:extLst>
          </p:cNvPr>
          <p:cNvSpPr txBox="1"/>
          <p:nvPr/>
        </p:nvSpPr>
        <p:spPr>
          <a:xfrm>
            <a:off x="5296479" y="1095216"/>
            <a:ext cx="197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B+C+D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5EE9348-0BA8-46F8-B5A8-66326A017CD4}"/>
              </a:ext>
            </a:extLst>
          </p:cNvPr>
          <p:cNvSpPr txBox="1"/>
          <p:nvPr/>
        </p:nvSpPr>
        <p:spPr>
          <a:xfrm>
            <a:off x="5296480" y="1925596"/>
            <a:ext cx="197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A+C+D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1FCFA68-D164-4BA5-8440-A75CE9FC517A}"/>
              </a:ext>
            </a:extLst>
          </p:cNvPr>
          <p:cNvSpPr txBox="1"/>
          <p:nvPr/>
        </p:nvSpPr>
        <p:spPr>
          <a:xfrm>
            <a:off x="6618919" y="1876735"/>
            <a:ext cx="21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(B+C+D)(A+C+D)</a:t>
            </a:r>
            <a:endParaRPr lang="es-E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063ED5B4-3A75-4110-A56F-D33CB44DC31D}"/>
              </a:ext>
            </a:extLst>
          </p:cNvPr>
          <p:cNvSpPr txBox="1"/>
          <p:nvPr/>
        </p:nvSpPr>
        <p:spPr>
          <a:xfrm>
            <a:off x="5306291" y="3032076"/>
            <a:ext cx="197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A+B+D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4479E26-5EFF-4EBC-8E13-A90BDECFDC65}"/>
              </a:ext>
            </a:extLst>
          </p:cNvPr>
          <p:cNvSpPr txBox="1"/>
          <p:nvPr/>
        </p:nvSpPr>
        <p:spPr>
          <a:xfrm>
            <a:off x="5296478" y="3904558"/>
            <a:ext cx="197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A+B+C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ABC192F-68CD-47E4-84BB-99960C832F07}"/>
              </a:ext>
            </a:extLst>
          </p:cNvPr>
          <p:cNvSpPr txBox="1"/>
          <p:nvPr/>
        </p:nvSpPr>
        <p:spPr>
          <a:xfrm>
            <a:off x="6567896" y="3119013"/>
            <a:ext cx="21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(A+B+D)(A+B+C)</a:t>
            </a:r>
            <a:endParaRPr lang="es-E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C47C070-320F-4A4B-9765-EDF7AF84324E}"/>
              </a:ext>
            </a:extLst>
          </p:cNvPr>
          <p:cNvSpPr txBox="1"/>
          <p:nvPr/>
        </p:nvSpPr>
        <p:spPr>
          <a:xfrm>
            <a:off x="5611571" y="5331502"/>
            <a:ext cx="21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-A+-B+-C+-D</a:t>
            </a:r>
            <a:endParaRPr lang="es-E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F0C2A8AD-9099-41FB-8F73-F863AD7A6630}"/>
              </a:ext>
            </a:extLst>
          </p:cNvPr>
          <p:cNvSpPr txBox="1"/>
          <p:nvPr/>
        </p:nvSpPr>
        <p:spPr>
          <a:xfrm>
            <a:off x="6272813" y="5887605"/>
            <a:ext cx="541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(B+C+D)(A+C+D)(A+B+D)(A+B+C) (-A+-B+-C+-D</a:t>
            </a:r>
            <a:r>
              <a:rPr lang="es-E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6290623-51CB-48A7-A491-E9284ADEF071}"/>
              </a:ext>
            </a:extLst>
          </p:cNvPr>
          <p:cNvSpPr txBox="1"/>
          <p:nvPr/>
        </p:nvSpPr>
        <p:spPr>
          <a:xfrm>
            <a:off x="8450671" y="3854730"/>
            <a:ext cx="27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(B+C+D)(A+C+D)/(A+B)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9" grpId="0"/>
      <p:bldP spid="40" grpId="0"/>
      <p:bldP spid="41" grpId="0"/>
      <p:bldP spid="42" grpId="0"/>
      <p:bldP spid="55" grpId="0"/>
      <p:bldP spid="56" grpId="0"/>
      <p:bldP spid="57" grpId="0"/>
      <p:bldP spid="58" grpId="0"/>
      <p:bldP spid="68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738B5CE-2CD7-4A55-972D-5F60A7F1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32" y="981074"/>
            <a:ext cx="7108992" cy="42988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8F5E6BE-BB47-42C2-A88E-8EAB4482070B}"/>
              </a:ext>
            </a:extLst>
          </p:cNvPr>
          <p:cNvSpPr txBox="1"/>
          <p:nvPr/>
        </p:nvSpPr>
        <p:spPr>
          <a:xfrm>
            <a:off x="2684206" y="737419"/>
            <a:ext cx="501446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-D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9D97D3-432C-422D-A94C-65C3BCB51FC3}"/>
              </a:ext>
            </a:extLst>
          </p:cNvPr>
          <p:cNvSpPr txBox="1"/>
          <p:nvPr/>
        </p:nvSpPr>
        <p:spPr>
          <a:xfrm>
            <a:off x="2585883" y="1578077"/>
            <a:ext cx="501446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-C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39A820-8537-46BC-8E54-B1AD56C511F4}"/>
              </a:ext>
            </a:extLst>
          </p:cNvPr>
          <p:cNvSpPr txBox="1"/>
          <p:nvPr/>
        </p:nvSpPr>
        <p:spPr>
          <a:xfrm>
            <a:off x="2836606" y="2477422"/>
            <a:ext cx="501446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B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81AB05-9B5D-42F5-A904-22C62276E5B3}"/>
              </a:ext>
            </a:extLst>
          </p:cNvPr>
          <p:cNvSpPr txBox="1"/>
          <p:nvPr/>
        </p:nvSpPr>
        <p:spPr>
          <a:xfrm>
            <a:off x="4662005" y="3130498"/>
            <a:ext cx="501446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-A+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44EF04F-2B05-42F3-BC98-19490B58245E}"/>
              </a:ext>
            </a:extLst>
          </p:cNvPr>
          <p:cNvSpPr txBox="1"/>
          <p:nvPr/>
        </p:nvSpPr>
        <p:spPr>
          <a:xfrm>
            <a:off x="4662005" y="4502868"/>
            <a:ext cx="501446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-B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9E4FDE-6FE2-4F3C-B33D-9760B38B9F52}"/>
              </a:ext>
            </a:extLst>
          </p:cNvPr>
          <p:cNvSpPr txBox="1"/>
          <p:nvPr/>
        </p:nvSpPr>
        <p:spPr>
          <a:xfrm>
            <a:off x="6287729" y="1047135"/>
            <a:ext cx="501446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D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FA8F551-E8EF-432A-B980-018407372E81}"/>
              </a:ext>
            </a:extLst>
          </p:cNvPr>
          <p:cNvSpPr txBox="1"/>
          <p:nvPr/>
        </p:nvSpPr>
        <p:spPr>
          <a:xfrm>
            <a:off x="4912728" y="2060548"/>
            <a:ext cx="627749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C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E15A69-6C80-402C-9766-3ED60FA76A9D}"/>
              </a:ext>
            </a:extLst>
          </p:cNvPr>
          <p:cNvSpPr txBox="1"/>
          <p:nvPr/>
        </p:nvSpPr>
        <p:spPr>
          <a:xfrm>
            <a:off x="5039031" y="3140022"/>
            <a:ext cx="501446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-C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974B773-8F5B-4907-AE12-3D22C6B12975}"/>
              </a:ext>
            </a:extLst>
          </p:cNvPr>
          <p:cNvSpPr txBox="1"/>
          <p:nvPr/>
        </p:nvSpPr>
        <p:spPr>
          <a:xfrm>
            <a:off x="4021023" y="2444006"/>
            <a:ext cx="627749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B C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CA9E8FB-B77D-4043-9994-24ABB5456995}"/>
              </a:ext>
            </a:extLst>
          </p:cNvPr>
          <p:cNvSpPr txBox="1"/>
          <p:nvPr/>
        </p:nvSpPr>
        <p:spPr>
          <a:xfrm>
            <a:off x="6376101" y="1765580"/>
            <a:ext cx="627749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B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88D6BB0-0DBC-4E50-B421-595CF5D824B0}"/>
              </a:ext>
            </a:extLst>
          </p:cNvPr>
          <p:cNvSpPr txBox="1"/>
          <p:nvPr/>
        </p:nvSpPr>
        <p:spPr>
          <a:xfrm>
            <a:off x="6789175" y="1304925"/>
            <a:ext cx="142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(D B)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ADEC317-082D-436D-961E-977A3B37D1FA}"/>
              </a:ext>
            </a:extLst>
          </p:cNvPr>
          <p:cNvSpPr txBox="1"/>
          <p:nvPr/>
        </p:nvSpPr>
        <p:spPr>
          <a:xfrm>
            <a:off x="6326938" y="3844107"/>
            <a:ext cx="1887914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(A+C)(B)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976B390-2ABF-49B1-BF66-C5931274DEFE}"/>
              </a:ext>
            </a:extLst>
          </p:cNvPr>
          <p:cNvSpPr txBox="1"/>
          <p:nvPr/>
        </p:nvSpPr>
        <p:spPr>
          <a:xfrm>
            <a:off x="9242100" y="2473197"/>
            <a:ext cx="2645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(DB)+(A+C)(B)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3831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E126E66-53B3-4D65-856C-B4E639D3D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59" y="0"/>
            <a:ext cx="8173218" cy="580775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31C91EB-5D30-4643-A892-AAD636E04FE8}"/>
              </a:ext>
            </a:extLst>
          </p:cNvPr>
          <p:cNvSpPr txBox="1"/>
          <p:nvPr/>
        </p:nvSpPr>
        <p:spPr>
          <a:xfrm>
            <a:off x="4011561" y="752168"/>
            <a:ext cx="51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FF0000"/>
                </a:solidFill>
              </a:rPr>
              <a:t>-A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1823CE1-61B5-432D-A736-ED94DA4AAEB5}"/>
              </a:ext>
            </a:extLst>
          </p:cNvPr>
          <p:cNvSpPr txBox="1"/>
          <p:nvPr/>
        </p:nvSpPr>
        <p:spPr>
          <a:xfrm>
            <a:off x="4011561" y="2039968"/>
            <a:ext cx="51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FF0000"/>
                </a:solidFill>
              </a:rPr>
              <a:t>-C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5C4563-CF23-48FA-9774-7229168C81FA}"/>
              </a:ext>
            </a:extLst>
          </p:cNvPr>
          <p:cNvSpPr txBox="1"/>
          <p:nvPr/>
        </p:nvSpPr>
        <p:spPr>
          <a:xfrm>
            <a:off x="5263868" y="2265433"/>
            <a:ext cx="51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FF0000"/>
                </a:solidFill>
              </a:rPr>
              <a:t>-B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6BDECF-AE9B-4F83-8520-3A4D6FD33E26}"/>
              </a:ext>
            </a:extLst>
          </p:cNvPr>
          <p:cNvSpPr txBox="1"/>
          <p:nvPr/>
        </p:nvSpPr>
        <p:spPr>
          <a:xfrm>
            <a:off x="5610455" y="2775809"/>
            <a:ext cx="51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FF0000"/>
                </a:solidFill>
              </a:rPr>
              <a:t>A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4B00429-4CDD-4065-B522-1CF756A5F2A1}"/>
              </a:ext>
            </a:extLst>
          </p:cNvPr>
          <p:cNvSpPr txBox="1"/>
          <p:nvPr/>
        </p:nvSpPr>
        <p:spPr>
          <a:xfrm>
            <a:off x="5357273" y="3550571"/>
            <a:ext cx="132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FF0000"/>
                </a:solidFill>
              </a:rPr>
              <a:t>(A B C)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97E407-8DBB-4B17-9C97-0EBB0E91BE72}"/>
              </a:ext>
            </a:extLst>
          </p:cNvPr>
          <p:cNvSpPr txBox="1"/>
          <p:nvPr/>
        </p:nvSpPr>
        <p:spPr>
          <a:xfrm>
            <a:off x="7032021" y="2154165"/>
            <a:ext cx="192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FF0000"/>
                </a:solidFill>
              </a:rPr>
              <a:t>(-A/-C)(-BA)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C92C7C-9A9A-425E-A8B2-A1A7239E256F}"/>
              </a:ext>
            </a:extLst>
          </p:cNvPr>
          <p:cNvSpPr txBox="1"/>
          <p:nvPr/>
        </p:nvSpPr>
        <p:spPr>
          <a:xfrm>
            <a:off x="5520660" y="1213833"/>
            <a:ext cx="132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(-A/-C)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B825F2-D939-4D04-B4AD-26A2521D4576}"/>
              </a:ext>
            </a:extLst>
          </p:cNvPr>
          <p:cNvSpPr txBox="1"/>
          <p:nvPr/>
        </p:nvSpPr>
        <p:spPr>
          <a:xfrm>
            <a:off x="8303342" y="3919903"/>
            <a:ext cx="32298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>
                <a:solidFill>
                  <a:srgbClr val="FF0000"/>
                </a:solidFill>
              </a:rPr>
              <a:t>(-A/-C)(-BA)+(A B C)</a:t>
            </a:r>
            <a:endParaRPr lang="es-ES" sz="2800" dirty="0">
              <a:solidFill>
                <a:srgbClr val="FF0000"/>
              </a:solidFill>
            </a:endParaRPr>
          </a:p>
          <a:p>
            <a:endParaRPr lang="es-E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02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347</Words>
  <Application>Microsoft Office PowerPoint</Application>
  <PresentationFormat>Panorámica</PresentationFormat>
  <Paragraphs>110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ENRIQUE ESPINOZA</dc:creator>
  <cp:lastModifiedBy>ALBERTO ENRIQUE ESPINOZA</cp:lastModifiedBy>
  <cp:revision>22</cp:revision>
  <dcterms:created xsi:type="dcterms:W3CDTF">2022-02-23T17:32:25Z</dcterms:created>
  <dcterms:modified xsi:type="dcterms:W3CDTF">2022-03-02T18:01:01Z</dcterms:modified>
</cp:coreProperties>
</file>