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8821E0-0B9A-4682-B1B9-8A5CB2A1ABC9}">
  <a:tblStyle styleId="{278821E0-0B9A-4682-B1B9-8A5CB2A1AB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460bba591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460bba591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60bba5917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60bba5917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60bba591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60bba591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60bba591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60bba591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60bba591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460bba591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60bba591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460bba591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60bba591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460bba591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60bba591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460bba591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0bba591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60bba591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60bba591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460bba591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Digit recognition analysis for bixby 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By: Cesar Contreras</a:t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437825" y="485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Scores</a:t>
            </a:r>
            <a:endParaRPr/>
          </a:p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8595302" y="918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56" name="Google Shape;156;p2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{278821E0-0B9A-4682-B1B9-8A5CB2A1ABC9}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Train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Test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Gauss Bayes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86.575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83.98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Naives Bayes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77.46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76.83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KNN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96.78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Link of Github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https://github.com/cesarcontre/Digit-Recognition-</a:t>
            </a:r>
            <a:endParaRPr/>
          </a:p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8508277" y="82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What is bixby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325" y="2078875"/>
            <a:ext cx="4498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57"/>
              <a:t>Intelligence assistant for samsung devices  like freezers, tv, </a:t>
            </a:r>
            <a:r>
              <a:rPr lang="es-419" sz="4557"/>
              <a:t>cell phones</a:t>
            </a:r>
            <a:r>
              <a:rPr lang="es-419" sz="4557"/>
              <a:t>, etc ((rival of google home and amazon alexa).</a:t>
            </a:r>
            <a:endParaRPr sz="45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4557"/>
              <a:t>Can be interat  by voice, tape, text and pictures.</a:t>
            </a:r>
            <a:endParaRPr sz="45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4557"/>
              <a:t>Direct link to other products and services.</a:t>
            </a:r>
            <a:endParaRPr sz="45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3350" y="1352325"/>
            <a:ext cx="3028950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10508" y="738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112800" y="519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Area of </a:t>
            </a:r>
            <a:r>
              <a:rPr lang="es-419"/>
              <a:t>opportunity</a:t>
            </a:r>
            <a:r>
              <a:rPr lang="es-419"/>
              <a:t> 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112800" y="1423900"/>
            <a:ext cx="552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Scan handwritten notes.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Create digital notes base on the recognize data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from the image.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375" y="0"/>
            <a:ext cx="2404700" cy="507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4724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Digital recognition source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2078875"/>
            <a:ext cx="6095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Classic dataset of handwritten images for benchmarking classification algorithms.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Numbers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Matrix 28,28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500483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8388" y="1516800"/>
            <a:ext cx="239077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84100" y="575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DataFrame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472458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0" y="1886316"/>
            <a:ext cx="9143999" cy="2453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Data exploration</a:t>
            </a:r>
            <a:endParaRPr/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455883" y="183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925" y="1170125"/>
            <a:ext cx="1533525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70125"/>
            <a:ext cx="522922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98125" y="14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Gauss Bayes Model</a:t>
            </a:r>
            <a:endParaRPr/>
          </a:p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8507099" y="0"/>
            <a:ext cx="636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27" y="936575"/>
            <a:ext cx="5653050" cy="420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KNN Model</a:t>
            </a:r>
            <a:endParaRPr/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26" y="977675"/>
            <a:ext cx="5578675" cy="416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115475" y="136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Naive Bayes</a:t>
            </a:r>
            <a:endParaRPr/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938125"/>
            <a:ext cx="5708349" cy="42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