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SuNndi4oHCMYxOQbrYLGKhD/4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607D35-49CE-4C76-900A-BC28DE243A97}">
  <a:tblStyle styleId="{92607D35-49CE-4C76-900A-BC28DE243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Price predictions </a:t>
            </a:r>
            <a:endParaRPr b="0" sz="105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By: Cesar Contreras</a:t>
            </a:r>
            <a:endParaRPr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Tucson Arizona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325" y="2078875"/>
            <a:ext cx="4498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110"/>
              <a:buNone/>
            </a:pPr>
            <a:r>
              <a:rPr lang="es-419" sz="4557"/>
              <a:t>Intelligence assistant for samsung devices  like freezers, tv, cell phones, etc ((rival of google home and amazon alexa).</a:t>
            </a:r>
            <a:endParaRPr sz="45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110"/>
              <a:buNone/>
            </a:pPr>
            <a:r>
              <a:rPr lang="es-419" sz="4557"/>
              <a:t>Can be interat  by voice, tape, text and pictures.</a:t>
            </a:r>
            <a:endParaRPr sz="45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110"/>
              <a:buNone/>
            </a:pPr>
            <a:r>
              <a:t/>
            </a:r>
            <a:endParaRPr sz="45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110"/>
              <a:buNone/>
            </a:pPr>
            <a:r>
              <a:rPr lang="es-419" sz="4557"/>
              <a:t>Direct link to other products and services.</a:t>
            </a:r>
            <a:endParaRPr sz="455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4444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510508" y="73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12800" y="519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Area of opportunity 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12800" y="1423900"/>
            <a:ext cx="55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The mobiliary industry is one of the most rentable.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market size reached USD 3.14 Billion in 2021 and is expected to reach USD 39.84 Billion in 2030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472458" y="51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670325" y="597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Data exploration 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9450" y="2078875"/>
            <a:ext cx="6095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500483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9" y="1268224"/>
            <a:ext cx="4549225" cy="3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375" y="1132575"/>
            <a:ext cx="3431625" cy="320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41000" y="4728550"/>
            <a:ext cx="38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Correlation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60625" y="4479000"/>
            <a:ext cx="39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Hist for the distribution of Pricesqrt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4100" y="575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Before using the models 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303800" y="16061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&gt;= </a:t>
            </a:r>
            <a:r>
              <a:rPr lang="es-419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-419" sz="14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&lt;=</a:t>
            </a:r>
            <a:r>
              <a:rPr lang="es-419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endParaRPr sz="14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split data with random at 90-10</a:t>
            </a:r>
            <a:endParaRPr sz="14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472458" y="-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667500" y="3146050"/>
            <a:ext cx="1986600" cy="7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KNN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4858725" y="3146050"/>
            <a:ext cx="1986600" cy="7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OLS Regression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3890450" y="3323400"/>
            <a:ext cx="886800" cy="39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54000" y="3250950"/>
            <a:ext cx="11823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Haversine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4100" y="3318450"/>
            <a:ext cx="11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98125" y="14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KNN and Linear regression</a:t>
            </a:r>
            <a:endParaRPr/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07099" y="0"/>
            <a:ext cx="63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2" name="Google Shape;132;p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{92607D35-49CE-4C76-900A-BC28DE243A97}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Link of Github</a:t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https://github.com/cesarcontre/KNN-and-OLS</a:t>
            </a:r>
            <a:endParaRPr/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8508277" y="82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