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65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9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09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5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4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43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28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1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7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4BD3-E737-46B5-9CD5-7FBDF60E8D5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5DE8-A5B1-4F3E-ABDD-7D6FA917F3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1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696" y="136007"/>
            <a:ext cx="10515600" cy="1325563"/>
          </a:xfrm>
        </p:spPr>
        <p:txBody>
          <a:bodyPr/>
          <a:lstStyle/>
          <a:p>
            <a:r>
              <a:rPr lang="es-MX" dirty="0" smtClean="0"/>
              <a:t>Tienda online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170023"/>
              </p:ext>
            </p:extLst>
          </p:nvPr>
        </p:nvGraphicFramePr>
        <p:xfrm>
          <a:off x="183696" y="1222958"/>
          <a:ext cx="1309007" cy="18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07">
                  <a:extLst>
                    <a:ext uri="{9D8B030D-6E8A-4147-A177-3AD203B41FA5}">
                      <a16:colId xmlns:a16="http://schemas.microsoft.com/office/drawing/2014/main" val="4216749746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Categorias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4814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 </a:t>
                      </a:r>
                      <a:r>
                        <a:rPr lang="es-MX" sz="110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89875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Nombre(vc,150)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3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err="1" smtClean="0"/>
                        <a:t>Descripcion</a:t>
                      </a:r>
                      <a:r>
                        <a:rPr lang="es-MX" sz="1050" dirty="0" smtClean="0"/>
                        <a:t>(vc,300)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626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45539"/>
              </p:ext>
            </p:extLst>
          </p:nvPr>
        </p:nvGraphicFramePr>
        <p:xfrm>
          <a:off x="7278872" y="4113028"/>
          <a:ext cx="1417078" cy="282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78">
                  <a:extLst>
                    <a:ext uri="{9D8B030D-6E8A-4147-A177-3AD203B41FA5}">
                      <a16:colId xmlns:a16="http://schemas.microsoft.com/office/drawing/2014/main" val="3808543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Ususario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96278"/>
                  </a:ext>
                </a:extLst>
              </a:tr>
              <a:tr h="243261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 </a:t>
                      </a:r>
                      <a:r>
                        <a:rPr lang="es-MX" sz="110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04766"/>
                  </a:ext>
                </a:extLst>
              </a:tr>
              <a:tr h="425706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Nombre(vc,100)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07187"/>
                  </a:ext>
                </a:extLst>
              </a:tr>
              <a:tr h="425706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Apellido(vc,100)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65247"/>
                  </a:ext>
                </a:extLst>
              </a:tr>
              <a:tr h="425706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Correo(vc,100)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94297"/>
                  </a:ext>
                </a:extLst>
              </a:tr>
              <a:tr h="60815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Fecha</a:t>
                      </a:r>
                      <a:r>
                        <a:rPr lang="es-MX" sz="1100" baseline="0" dirty="0" smtClean="0"/>
                        <a:t> de nacimiento(date)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83547"/>
                  </a:ext>
                </a:extLst>
              </a:tr>
              <a:tr h="425706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Genero(</a:t>
                      </a:r>
                      <a:r>
                        <a:rPr lang="es-MX" sz="1100" dirty="0" err="1" smtClean="0"/>
                        <a:t>boolean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297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65243"/>
              </p:ext>
            </p:extLst>
          </p:nvPr>
        </p:nvGraphicFramePr>
        <p:xfrm>
          <a:off x="255449" y="5157788"/>
          <a:ext cx="2233750" cy="13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750">
                  <a:extLst>
                    <a:ext uri="{9D8B030D-6E8A-4147-A177-3AD203B41FA5}">
                      <a16:colId xmlns:a16="http://schemas.microsoft.com/office/drawing/2014/main" val="1273562267"/>
                    </a:ext>
                  </a:extLst>
                </a:gridCol>
              </a:tblGrid>
              <a:tr h="265136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Membresias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 </a:t>
                      </a:r>
                      <a:r>
                        <a:rPr lang="es-MX" sz="110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2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Nombre(vc,50)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1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Precio(</a:t>
                      </a:r>
                      <a:r>
                        <a:rPr lang="es-MX" sz="1100" dirty="0" err="1" smtClean="0"/>
                        <a:t>doublee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369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32324"/>
              </p:ext>
            </p:extLst>
          </p:nvPr>
        </p:nvGraphicFramePr>
        <p:xfrm>
          <a:off x="4777621" y="4766742"/>
          <a:ext cx="1874277" cy="171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77">
                  <a:extLst>
                    <a:ext uri="{9D8B030D-6E8A-4147-A177-3AD203B41FA5}">
                      <a16:colId xmlns:a16="http://schemas.microsoft.com/office/drawing/2014/main" val="1983986583"/>
                    </a:ext>
                  </a:extLst>
                </a:gridCol>
              </a:tblGrid>
              <a:tr h="598843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Usuario_membresias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</a:t>
                      </a:r>
                      <a:r>
                        <a:rPr lang="es-MX" sz="1100" baseline="0" dirty="0" smtClean="0"/>
                        <a:t> </a:t>
                      </a:r>
                      <a:r>
                        <a:rPr lang="es-MX" sz="1100" baseline="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Usuario_id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Membresias_id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</a:t>
                      </a:r>
                      <a:r>
                        <a:rPr lang="es-MX" sz="110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6858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08543"/>
              </p:ext>
            </p:extLst>
          </p:nvPr>
        </p:nvGraphicFramePr>
        <p:xfrm>
          <a:off x="3568681" y="892399"/>
          <a:ext cx="2448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187811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Productos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2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baseline="0" dirty="0" smtClean="0"/>
                        <a:t> A.I </a:t>
                      </a:r>
                      <a:r>
                        <a:rPr lang="es-MX" sz="1100" baseline="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Nombre(vc,150)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3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Descripcion</a:t>
                      </a:r>
                      <a:r>
                        <a:rPr lang="es-MX" sz="1100" dirty="0" smtClean="0"/>
                        <a:t>(vc,300)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5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Precio(</a:t>
                      </a:r>
                      <a:r>
                        <a:rPr lang="es-MX" sz="1100" dirty="0" err="1" smtClean="0"/>
                        <a:t>double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Categoria_id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Cantidad 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5455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4655"/>
              </p:ext>
            </p:extLst>
          </p:nvPr>
        </p:nvGraphicFramePr>
        <p:xfrm>
          <a:off x="10269718" y="4766742"/>
          <a:ext cx="16753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39">
                  <a:extLst>
                    <a:ext uri="{9D8B030D-6E8A-4147-A177-3AD203B41FA5}">
                      <a16:colId xmlns:a16="http://schemas.microsoft.com/office/drawing/2014/main" val="1650070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Metodo</a:t>
                      </a:r>
                      <a:r>
                        <a:rPr lang="es-MX" sz="1100" baseline="0" dirty="0" smtClean="0"/>
                        <a:t> de pago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 </a:t>
                      </a:r>
                      <a:r>
                        <a:rPr lang="es-MX" sz="110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8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Nombres(vc,50)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3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Tipo(vc,40)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84938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25912"/>
              </p:ext>
            </p:extLst>
          </p:nvPr>
        </p:nvGraphicFramePr>
        <p:xfrm>
          <a:off x="10069361" y="365125"/>
          <a:ext cx="20760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054">
                  <a:extLst>
                    <a:ext uri="{9D8B030D-6E8A-4147-A177-3AD203B41FA5}">
                      <a16:colId xmlns:a16="http://schemas.microsoft.com/office/drawing/2014/main" val="62787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Direcciones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</a:t>
                      </a:r>
                      <a:r>
                        <a:rPr lang="es-MX" sz="1100" baseline="0" dirty="0" smtClean="0"/>
                        <a:t> </a:t>
                      </a:r>
                      <a:r>
                        <a:rPr lang="es-MX" sz="1100" baseline="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6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Calle(vc,100)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5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Num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Colonia(vc,50)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3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CP(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2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Estado(vc,100)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Ciudad(vc,100)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8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Usuario_id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baseline="0" dirty="0" smtClean="0"/>
                        <a:t> A.I 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156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83839"/>
              </p:ext>
            </p:extLst>
          </p:nvPr>
        </p:nvGraphicFramePr>
        <p:xfrm>
          <a:off x="6078246" y="452690"/>
          <a:ext cx="1493520" cy="197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3542097399"/>
                    </a:ext>
                  </a:extLst>
                </a:gridCol>
              </a:tblGrid>
              <a:tr h="487543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Carritog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 </a:t>
                      </a:r>
                      <a:r>
                        <a:rPr lang="es-MX" sz="110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Producto_id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baseline="0" dirty="0" smtClean="0"/>
                        <a:t> </a:t>
                      </a:r>
                      <a:r>
                        <a:rPr lang="es-MX" sz="1100" baseline="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5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Cantidad(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5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Usuario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00375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V="1">
            <a:off x="1492703" y="3082834"/>
            <a:ext cx="996496" cy="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57174" y="2888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95950" y="2888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2480315" y="5896928"/>
            <a:ext cx="229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651898" y="5777662"/>
            <a:ext cx="634775" cy="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80314" y="5643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513303" y="5643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616134" y="5527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066133" y="5527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271"/>
              </p:ext>
            </p:extLst>
          </p:nvPr>
        </p:nvGraphicFramePr>
        <p:xfrm>
          <a:off x="1658972" y="1098982"/>
          <a:ext cx="1573349" cy="263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49">
                  <a:extLst>
                    <a:ext uri="{9D8B030D-6E8A-4147-A177-3AD203B41FA5}">
                      <a16:colId xmlns:a16="http://schemas.microsoft.com/office/drawing/2014/main" val="3938705107"/>
                    </a:ext>
                  </a:extLst>
                </a:gridCol>
              </a:tblGrid>
              <a:tr h="351488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Ventas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4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A.I</a:t>
                      </a:r>
                      <a:r>
                        <a:rPr lang="es-MX" sz="1100" baseline="0" dirty="0" smtClean="0"/>
                        <a:t> </a:t>
                      </a:r>
                      <a:r>
                        <a:rPr lang="es-MX" sz="1100" baseline="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Carrito_id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Metodo</a:t>
                      </a:r>
                      <a:r>
                        <a:rPr lang="es-MX" sz="1100" dirty="0" smtClean="0"/>
                        <a:t> de </a:t>
                      </a:r>
                      <a:r>
                        <a:rPr lang="es-MX" sz="1100" dirty="0" err="1" smtClean="0"/>
                        <a:t>pago_id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baseline="0" dirty="0" smtClean="0"/>
                        <a:t> 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Total(</a:t>
                      </a:r>
                      <a:r>
                        <a:rPr lang="es-MX" sz="1100" dirty="0" err="1" smtClean="0"/>
                        <a:t>double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9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Estado(</a:t>
                      </a:r>
                      <a:r>
                        <a:rPr lang="es-MX" sz="1100" dirty="0" err="1" smtClean="0"/>
                        <a:t>boolean</a:t>
                      </a:r>
                      <a:r>
                        <a:rPr lang="es-MX" sz="1100" dirty="0" smtClean="0"/>
                        <a:t>)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Direccion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 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08459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48572"/>
              </p:ext>
            </p:extLst>
          </p:nvPr>
        </p:nvGraphicFramePr>
        <p:xfrm>
          <a:off x="7843961" y="543947"/>
          <a:ext cx="1703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314127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Lista de </a:t>
                      </a:r>
                      <a:r>
                        <a:rPr lang="es-MX" sz="1100" dirty="0" err="1" smtClean="0"/>
                        <a:t>desos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Id(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baseline="0" dirty="0" smtClean="0"/>
                        <a:t> A.I </a:t>
                      </a:r>
                      <a:r>
                        <a:rPr lang="es-MX" sz="1100" baseline="0" dirty="0" err="1" smtClean="0"/>
                        <a:t>p.k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Usuario_id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Producto_id</a:t>
                      </a:r>
                      <a:r>
                        <a:rPr lang="es-MX" sz="1100" dirty="0" smtClean="0"/>
                        <a:t>(</a:t>
                      </a:r>
                      <a:r>
                        <a:rPr lang="es-MX" sz="1100" dirty="0" err="1" smtClean="0"/>
                        <a:t>int</a:t>
                      </a:r>
                      <a:r>
                        <a:rPr lang="es-MX" sz="1100" dirty="0" smtClean="0"/>
                        <a:t>)</a:t>
                      </a:r>
                      <a:r>
                        <a:rPr lang="es-MX" sz="1100" dirty="0" err="1" smtClean="0"/>
                        <a:t>fk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16924"/>
                  </a:ext>
                </a:extLst>
              </a:tr>
            </a:tbl>
          </a:graphicData>
        </a:graphic>
      </p:graphicFrame>
      <p:cxnSp>
        <p:nvCxnSpPr>
          <p:cNvPr id="37" name="Conector recto 36"/>
          <p:cNvCxnSpPr/>
          <p:nvPr/>
        </p:nvCxnSpPr>
        <p:spPr>
          <a:xfrm>
            <a:off x="2195950" y="3716742"/>
            <a:ext cx="0" cy="3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195950" y="4018518"/>
            <a:ext cx="8503346" cy="5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0699296" y="4018518"/>
            <a:ext cx="0" cy="74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651898" y="2415186"/>
            <a:ext cx="0" cy="130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 flipV="1">
            <a:off x="3232321" y="3716742"/>
            <a:ext cx="3419577" cy="1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145564" y="3864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181934" y="3512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616134" y="2417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cxnSp>
        <p:nvCxnSpPr>
          <p:cNvPr id="51" name="Conector recto 50"/>
          <p:cNvCxnSpPr>
            <a:endCxn id="5" idx="0"/>
          </p:cNvCxnSpPr>
          <p:nvPr/>
        </p:nvCxnSpPr>
        <p:spPr>
          <a:xfrm>
            <a:off x="7987411" y="2888332"/>
            <a:ext cx="0" cy="12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7987411" y="2888332"/>
            <a:ext cx="208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693920" y="3864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821781" y="2658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8373291" y="2027307"/>
            <a:ext cx="26126" cy="220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364795" y="2035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404364" y="38312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cxnSp>
        <p:nvCxnSpPr>
          <p:cNvPr id="61" name="Conector recto 60"/>
          <p:cNvCxnSpPr/>
          <p:nvPr/>
        </p:nvCxnSpPr>
        <p:spPr>
          <a:xfrm>
            <a:off x="6017241" y="3257664"/>
            <a:ext cx="301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9028386" y="2033905"/>
            <a:ext cx="0" cy="122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8976830" y="1942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22929" y="30125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cxnSp>
        <p:nvCxnSpPr>
          <p:cNvPr id="67" name="Conector recto 66"/>
          <p:cNvCxnSpPr/>
          <p:nvPr/>
        </p:nvCxnSpPr>
        <p:spPr>
          <a:xfrm>
            <a:off x="3971109" y="3500680"/>
            <a:ext cx="13062" cy="12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672989" y="4766742"/>
            <a:ext cx="331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666206" y="3050124"/>
            <a:ext cx="13063" cy="171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47071" y="2987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905627" y="3420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  <p:sp>
        <p:nvSpPr>
          <p:cNvPr id="74" name="CuadroTexto 73"/>
          <p:cNvSpPr txBox="1"/>
          <p:nvPr/>
        </p:nvSpPr>
        <p:spPr>
          <a:xfrm>
            <a:off x="10600209" y="4489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/>
              <a:t>*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321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150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Tienda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6</cp:revision>
  <dcterms:created xsi:type="dcterms:W3CDTF">2025-03-11T00:40:18Z</dcterms:created>
  <dcterms:modified xsi:type="dcterms:W3CDTF">2025-03-11T01:25:18Z</dcterms:modified>
</cp:coreProperties>
</file>