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296" r:id="rId10"/>
    <p:sldId id="297" r:id="rId11"/>
    <p:sldId id="274" r:id="rId12"/>
    <p:sldId id="277" r:id="rId13"/>
    <p:sldId id="316" r:id="rId14"/>
    <p:sldId id="298" r:id="rId15"/>
    <p:sldId id="279" r:id="rId16"/>
    <p:sldId id="285" r:id="rId17"/>
    <p:sldId id="288" r:id="rId18"/>
    <p:sldId id="295" r:id="rId19"/>
    <p:sldId id="287" r:id="rId20"/>
    <p:sldId id="28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BD5AC-1C74-1067-E375-5DDC150383BC}" v="32" dt="2020-01-26T04:04:20.453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0" autoAdjust="0"/>
    <p:restoredTop sz="88566" autoAdjust="0"/>
  </p:normalViewPr>
  <p:slideViewPr>
    <p:cSldViewPr>
      <p:cViewPr>
        <p:scale>
          <a:sx n="110" d="100"/>
          <a:sy n="110" d="100"/>
        </p:scale>
        <p:origin x="1920" y="192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MORGAN ARON ROJAS ESPINOZA" userId="S::1635852@utp.edu.pe::e717c6ad-117a-4ce4-996c-a6d45e44fb66" providerId="AD" clId="Web-{C18BD5AC-1C74-1067-E375-5DDC150383BC}"/>
    <pc:docChg chg="modSld">
      <pc:chgData name="ALUMNO - MORGAN ARON ROJAS ESPINOZA" userId="S::1635852@utp.edu.pe::e717c6ad-117a-4ce4-996c-a6d45e44fb66" providerId="AD" clId="Web-{C18BD5AC-1C74-1067-E375-5DDC150383BC}" dt="2020-01-26T04:04:18.500" v="23"/>
      <pc:docMkLst>
        <pc:docMk/>
      </pc:docMkLst>
      <pc:sldChg chg="modSp">
        <pc:chgData name="ALUMNO - MORGAN ARON ROJAS ESPINOZA" userId="S::1635852@utp.edu.pe::e717c6ad-117a-4ce4-996c-a6d45e44fb66" providerId="AD" clId="Web-{C18BD5AC-1C74-1067-E375-5DDC150383BC}" dt="2020-01-26T04:04:18.500" v="23"/>
        <pc:sldMkLst>
          <pc:docMk/>
          <pc:sldMk cId="0" sldId="316"/>
        </pc:sldMkLst>
        <pc:graphicFrameChg chg="mod modGraphic">
          <ac:chgData name="ALUMNO - MORGAN ARON ROJAS ESPINOZA" userId="S::1635852@utp.edu.pe::e717c6ad-117a-4ce4-996c-a6d45e44fb66" providerId="AD" clId="Web-{C18BD5AC-1C74-1067-E375-5DDC150383BC}" dt="2020-01-26T04:04:18.500" v="23"/>
          <ac:graphicFrameMkLst>
            <pc:docMk/>
            <pc:sldMk cId="0" sldId="316"/>
            <ac:graphicFrameMk id="7" creationId="{69A2BE3A-A090-4767-B5E7-7DAFA3821B8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E0E93BD-56D8-4849-B7E3-5EF163EA99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8CACC7A-5E9E-48F0-8ACC-CAB781B896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A1D3F8C-A091-4BFA-A928-A555D8C4B1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E635ADB-0ADF-4D04-A6C2-05FE4D72D9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7E85BC23-1CF2-459C-AF84-1CE26B4D59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78D21DA-ABF7-4C95-A6A7-023F41B62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0690BD-A749-41A5-B05B-49B81D59C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79F16E4-F4C4-4FD6-B432-B118AE945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FD28BA-2816-4A9F-891A-6AB0DCA909F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84F3174-530E-40F0-911D-12CD00D8C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C907E5A-7C92-4426-B9E9-7D673E0A3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 b="1"/>
              <a:t>En este 1er separador</a:t>
            </a:r>
            <a:r>
              <a:rPr lang="es-PE" altLang="en-US"/>
              <a:t> se debe incluir el tema de la presentación y la primera lámina debe ser siempre esta (color amarillo) , </a:t>
            </a:r>
            <a:r>
              <a:rPr lang="es-PE" altLang="en-US" b="1" u="sng"/>
              <a:t>no usar</a:t>
            </a:r>
            <a:r>
              <a:rPr lang="es-PE" altLang="en-US"/>
              <a:t> lamina de otro color, ya que este es el color que identifica a Empresa.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719B3FC-0649-4771-A8BB-A7322D083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BDE2C0-2750-42C4-A4E8-31AA5C19E233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DF2CC56-65EC-4B37-8988-E0AD51CBA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B7909A2-4F33-4814-AEF8-24411CCA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945421-4D86-48DA-A32E-E662B0A61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837356-9FA6-4ECB-B85F-0E0CC03DEB5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7AD1B9D-3911-4BDD-8750-C1D8AC94EC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B764785-D1A9-4C75-ACF7-5B9C0BA1A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715B8A5-2F11-4AFE-9E19-35CF1D5E0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DAA8B5-0E0C-4DF8-A4A1-AC3386E4750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EF2BEBB-8599-451F-B2F1-268C7609C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3D0BD70-1B73-44FA-A06A-1D9E7A8AC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C3CADC1-96E7-49C1-BCB1-B6FB600E1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F6F4CC-2650-4720-8A4C-66B876C0249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403E325-4DD4-49B7-80E6-7C62885C8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A5E00AF-B694-458D-82D0-1D551EB47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24D4C87-1DB0-40D7-9C49-7B55F7F4D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1872BC-7B4E-42C3-ADFB-AA3E086D85D2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BEFE91-540A-43CF-93DD-0257E341C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DA76A86-C3E3-4664-BF20-1465BDC03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BF356D8-E92F-4E71-9EE7-8902464BF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BE88A6-28D1-44B4-BC77-6E2529D4093F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01836AB-83D8-44C4-9B8C-AD6879B60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C80DC6B-03B7-4BD1-8DB6-7218B90B2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BCF2CF4-7EB8-4DF6-BD0C-1D13D581D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3722F2-E5BC-48B8-B730-53B344B55515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B99F2BC-544D-4829-B09C-363343171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620E8B9-F0D8-46AD-A57F-DDE2B1A45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0808382-DB7B-4A86-BA4B-026BAD33E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B5D1B9-2E03-400C-9969-934125596C00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29E774F-E4D1-437A-BC7A-BB30C0AB3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E08B5E2-A7B5-412B-9B6B-0928AD981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9B77335-D065-407D-B0F2-E6763CC78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6A046A-5ACF-4005-80F2-5F0DFD8D63C0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CBA05B1-454E-4E8A-9CC4-6DC899FC8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1A59DF6-2D80-4416-8EC4-1E77E4B78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B270C6-949A-4F01-8636-BC35CD719C4B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4556A465-E42E-4489-8C5F-532B935F7398}"/>
              </a:ext>
            </a:extLst>
          </p:cNvPr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174856D-BE93-41D4-9D2C-A783B432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766277-CBBB-415B-96B3-FE889115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F55272-C5C4-436B-A341-1C50BA5A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3570B3-C7DE-4E41-A0C6-6E28745F0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06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F594-CF2D-43CD-8698-2B482152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F106-3A72-4D25-9C13-5E71DF97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DD9F-1D13-46B5-AC24-6E127E3A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17D4-4110-403F-BAD5-21ED0983F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94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F46A-860C-4D72-AF6A-BF3628ED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DB89-8381-4D15-AC6D-0401A9C3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3B5D-7618-4A5D-BE3C-9B09C868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AA04F-6140-43A2-A75F-8C10CD517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3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1B8C93-E9B1-405F-B496-C3762B62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CBC79F-E9FF-47E7-81EA-9E149E8A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86A4B5-90F8-4819-91D3-DFB1A2DD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22455-229E-4C6D-8678-C4FDF638FE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4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8329-81CD-4ABD-8AA1-A9CCDF60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8EDA-61E5-4D24-9CD7-FB49D65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AFEA-7D2B-408E-8890-E167CD37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BCC50-25FF-452B-A620-EB6A1F043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7909E851-A433-40C9-9F0F-AD2EBBBD96A9}"/>
              </a:ext>
            </a:extLst>
          </p:cNvPr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CD9DFB-26B2-452B-A47A-2254AEBC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E8916A-9EF9-4593-84F1-8A87993A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8E3E11-D087-4851-8F87-A6912C9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E2358-62E7-4AB0-9673-4FC56569D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6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52E7D6-CDFD-4A0D-9DE9-448E8071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892FB-4E7A-4B64-8E01-8FC04BC1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60BFA-EAF0-4F8C-B152-1C623684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F523-CA37-4888-8C39-3DDEE32E73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60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B04BFAF-BEBA-486B-91E8-809FB9A5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1DC07B5-7B51-4389-B61C-ED6F47C6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CCA8CC-8D56-4084-AC34-E4525B2B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470AA-9A5C-489C-AB07-40107ED23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9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56E6F6-7E4E-4218-AEFE-E6C0727F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1D7DD9-C319-4E82-BEF3-24205D5C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F08F1-584F-4A0C-98AE-F90C2147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D8997-5A6E-4082-BF0F-2253C6E92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4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8C80E61-0903-4EFA-BF1D-4F4DD932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DCA57A-3A03-4B00-A0C7-55689862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760227-BC74-4791-B1FC-57B7C052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9B11-A461-4F11-9007-748B44A98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7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4F7956-724A-43EC-880E-7691047D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97341-EDA2-4B71-BDBE-EABD5BFD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699770-7BCF-4A06-81F3-65568864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4365-3532-4393-9531-298923B14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56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E654CB-9EDE-4C84-8190-BE68DA2F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33ABEA-37C6-49A5-B4A5-605060A6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AEECAE-BC5F-4F4D-9828-675D37F6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D5B41-6E6E-4B38-8EA3-CCE54DE71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9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18B800-A7BE-43DB-9AE3-E80115008123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068C9A85-C162-47BE-AB5D-66DDD80CC4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n-US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8525731-35DC-49D0-982A-AA72EAAD4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Editar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89F8-1731-4326-9049-B08488C82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64E-2714-427C-88E6-0C6F28B6C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FA9D-3C26-47A4-A738-9FECB73C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6E2F8C9-94FD-42EB-905B-1E36E759C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16">
            <a:extLst>
              <a:ext uri="{FF2B5EF4-FFF2-40B4-BE49-F238E27FC236}">
                <a16:creationId xmlns:a16="http://schemas.microsoft.com/office/drawing/2014/main" id="{0859467C-1C59-4823-8F35-AE7AACF6C1C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17">
            <a:extLst>
              <a:ext uri="{FF2B5EF4-FFF2-40B4-BE49-F238E27FC236}">
                <a16:creationId xmlns:a16="http://schemas.microsoft.com/office/drawing/2014/main" id="{111880E6-3F00-4726-A436-1A1A7F5B5A2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8">
            <a:extLst>
              <a:ext uri="{FF2B5EF4-FFF2-40B4-BE49-F238E27FC236}">
                <a16:creationId xmlns:a16="http://schemas.microsoft.com/office/drawing/2014/main" id="{1FAA54A7-B616-4BFD-9705-184B60AD75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9">
            <a:extLst>
              <a:ext uri="{FF2B5EF4-FFF2-40B4-BE49-F238E27FC236}">
                <a16:creationId xmlns:a16="http://schemas.microsoft.com/office/drawing/2014/main" id="{FF1F7DD1-3C6C-4C99-A522-F6369A75BD4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20">
            <a:extLst>
              <a:ext uri="{FF2B5EF4-FFF2-40B4-BE49-F238E27FC236}">
                <a16:creationId xmlns:a16="http://schemas.microsoft.com/office/drawing/2014/main" id="{BB80A44D-4E29-442A-8AFA-D37E3843D99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21">
            <a:extLst>
              <a:ext uri="{FF2B5EF4-FFF2-40B4-BE49-F238E27FC236}">
                <a16:creationId xmlns:a16="http://schemas.microsoft.com/office/drawing/2014/main" id="{96D1A13E-4010-414F-B94A-84E8E1037C1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22">
            <a:extLst>
              <a:ext uri="{FF2B5EF4-FFF2-40B4-BE49-F238E27FC236}">
                <a16:creationId xmlns:a16="http://schemas.microsoft.com/office/drawing/2014/main" id="{4E43D26A-CB56-4B83-8462-F85332A1330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23">
            <a:extLst>
              <a:ext uri="{FF2B5EF4-FFF2-40B4-BE49-F238E27FC236}">
                <a16:creationId xmlns:a16="http://schemas.microsoft.com/office/drawing/2014/main" id="{6AC592CB-19CB-43D3-9BBB-B924BA9B23E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24">
            <a:extLst>
              <a:ext uri="{FF2B5EF4-FFF2-40B4-BE49-F238E27FC236}">
                <a16:creationId xmlns:a16="http://schemas.microsoft.com/office/drawing/2014/main" id="{5E4A663D-4A87-4B1C-A158-898F8F09848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25">
            <a:extLst>
              <a:ext uri="{FF2B5EF4-FFF2-40B4-BE49-F238E27FC236}">
                <a16:creationId xmlns:a16="http://schemas.microsoft.com/office/drawing/2014/main" id="{F3C26B56-81C1-49BA-87D7-41B2872A66B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26">
            <a:extLst>
              <a:ext uri="{FF2B5EF4-FFF2-40B4-BE49-F238E27FC236}">
                <a16:creationId xmlns:a16="http://schemas.microsoft.com/office/drawing/2014/main" id="{78CAE1B1-A1FC-4EDC-8F2B-754D0300EF8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27">
            <a:extLst>
              <a:ext uri="{FF2B5EF4-FFF2-40B4-BE49-F238E27FC236}">
                <a16:creationId xmlns:a16="http://schemas.microsoft.com/office/drawing/2014/main" id="{DA020231-AE8E-45EB-912A-835F3C03EC0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8">
            <a:extLst>
              <a:ext uri="{FF2B5EF4-FFF2-40B4-BE49-F238E27FC236}">
                <a16:creationId xmlns:a16="http://schemas.microsoft.com/office/drawing/2014/main" id="{4E6E7041-CE86-48C1-870A-B3F3543A0C2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29">
            <a:extLst>
              <a:ext uri="{FF2B5EF4-FFF2-40B4-BE49-F238E27FC236}">
                <a16:creationId xmlns:a16="http://schemas.microsoft.com/office/drawing/2014/main" id="{4AD3D8AE-8E85-4458-800A-34E5B799AC3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Line 30">
            <a:extLst>
              <a:ext uri="{FF2B5EF4-FFF2-40B4-BE49-F238E27FC236}">
                <a16:creationId xmlns:a16="http://schemas.microsoft.com/office/drawing/2014/main" id="{14A73E57-8320-458E-A8F5-40C51D9A0CD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31">
            <a:extLst>
              <a:ext uri="{FF2B5EF4-FFF2-40B4-BE49-F238E27FC236}">
                <a16:creationId xmlns:a16="http://schemas.microsoft.com/office/drawing/2014/main" id="{A18884BB-8083-4A09-90B0-C8AA95009BA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32">
            <a:extLst>
              <a:ext uri="{FF2B5EF4-FFF2-40B4-BE49-F238E27FC236}">
                <a16:creationId xmlns:a16="http://schemas.microsoft.com/office/drawing/2014/main" id="{DC97ECDB-BE2C-4189-BCDA-DBE3E729188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33">
            <a:extLst>
              <a:ext uri="{FF2B5EF4-FFF2-40B4-BE49-F238E27FC236}">
                <a16:creationId xmlns:a16="http://schemas.microsoft.com/office/drawing/2014/main" id="{B26B6423-55F8-4997-BE31-15314365225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34">
            <a:extLst>
              <a:ext uri="{FF2B5EF4-FFF2-40B4-BE49-F238E27FC236}">
                <a16:creationId xmlns:a16="http://schemas.microsoft.com/office/drawing/2014/main" id="{A22EAA1E-4921-4D79-A037-3C6C77527CB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Line 35">
            <a:extLst>
              <a:ext uri="{FF2B5EF4-FFF2-40B4-BE49-F238E27FC236}">
                <a16:creationId xmlns:a16="http://schemas.microsoft.com/office/drawing/2014/main" id="{E3F307CD-911C-475B-A6E3-8FC9662FC48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Line 36">
            <a:extLst>
              <a:ext uri="{FF2B5EF4-FFF2-40B4-BE49-F238E27FC236}">
                <a16:creationId xmlns:a16="http://schemas.microsoft.com/office/drawing/2014/main" id="{700A9D87-DBF6-423D-91AF-CCC73608908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37">
            <a:extLst>
              <a:ext uri="{FF2B5EF4-FFF2-40B4-BE49-F238E27FC236}">
                <a16:creationId xmlns:a16="http://schemas.microsoft.com/office/drawing/2014/main" id="{FCCB9722-AE84-4C54-A47F-EB269A09EF8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Line 38">
            <a:extLst>
              <a:ext uri="{FF2B5EF4-FFF2-40B4-BE49-F238E27FC236}">
                <a16:creationId xmlns:a16="http://schemas.microsoft.com/office/drawing/2014/main" id="{F427FE48-2C79-43AA-926C-ADE0296E42B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39">
            <a:extLst>
              <a:ext uri="{FF2B5EF4-FFF2-40B4-BE49-F238E27FC236}">
                <a16:creationId xmlns:a16="http://schemas.microsoft.com/office/drawing/2014/main" id="{5ED872A8-370F-4F2E-9881-7274A16E2F8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40">
            <a:extLst>
              <a:ext uri="{FF2B5EF4-FFF2-40B4-BE49-F238E27FC236}">
                <a16:creationId xmlns:a16="http://schemas.microsoft.com/office/drawing/2014/main" id="{BF4AE246-7752-47BC-95CE-DB54D088373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41">
            <a:extLst>
              <a:ext uri="{FF2B5EF4-FFF2-40B4-BE49-F238E27FC236}">
                <a16:creationId xmlns:a16="http://schemas.microsoft.com/office/drawing/2014/main" id="{90B75350-690A-45B2-989C-B187D12C19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Line 42">
            <a:extLst>
              <a:ext uri="{FF2B5EF4-FFF2-40B4-BE49-F238E27FC236}">
                <a16:creationId xmlns:a16="http://schemas.microsoft.com/office/drawing/2014/main" id="{65BE71BC-794D-4152-839E-AF53033854E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43">
            <a:extLst>
              <a:ext uri="{FF2B5EF4-FFF2-40B4-BE49-F238E27FC236}">
                <a16:creationId xmlns:a16="http://schemas.microsoft.com/office/drawing/2014/main" id="{C0950009-7110-4D09-BE4F-796AEF72A6B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44">
            <a:extLst>
              <a:ext uri="{FF2B5EF4-FFF2-40B4-BE49-F238E27FC236}">
                <a16:creationId xmlns:a16="http://schemas.microsoft.com/office/drawing/2014/main" id="{3A71FDCF-99BD-466C-A2AB-3E2409184D6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45">
            <a:extLst>
              <a:ext uri="{FF2B5EF4-FFF2-40B4-BE49-F238E27FC236}">
                <a16:creationId xmlns:a16="http://schemas.microsoft.com/office/drawing/2014/main" id="{A7E6618C-5744-437D-BAF9-AFFC3CC8EAC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46">
            <a:extLst>
              <a:ext uri="{FF2B5EF4-FFF2-40B4-BE49-F238E27FC236}">
                <a16:creationId xmlns:a16="http://schemas.microsoft.com/office/drawing/2014/main" id="{CFC66E5D-9017-4345-8B3B-D5D92FF84D24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47">
            <a:extLst>
              <a:ext uri="{FF2B5EF4-FFF2-40B4-BE49-F238E27FC236}">
                <a16:creationId xmlns:a16="http://schemas.microsoft.com/office/drawing/2014/main" id="{C9548A6D-8431-4FE3-988E-4385F9BF1A10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4" name="Group 48">
            <a:extLst>
              <a:ext uri="{FF2B5EF4-FFF2-40B4-BE49-F238E27FC236}">
                <a16:creationId xmlns:a16="http://schemas.microsoft.com/office/drawing/2014/main" id="{82A2DAE8-3AB2-42F8-BFBA-90C77D1260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138" name="Line 49">
              <a:extLst>
                <a:ext uri="{FF2B5EF4-FFF2-40B4-BE49-F238E27FC236}">
                  <a16:creationId xmlns:a16="http://schemas.microsoft.com/office/drawing/2014/main" id="{549DC658-3220-4E02-BBCD-888B29B2CDF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Line 50">
              <a:extLst>
                <a:ext uri="{FF2B5EF4-FFF2-40B4-BE49-F238E27FC236}">
                  <a16:creationId xmlns:a16="http://schemas.microsoft.com/office/drawing/2014/main" id="{6B0FCBC6-5C37-478C-942F-96D51CCBB3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" name="Line 51">
            <a:extLst>
              <a:ext uri="{FF2B5EF4-FFF2-40B4-BE49-F238E27FC236}">
                <a16:creationId xmlns:a16="http://schemas.microsoft.com/office/drawing/2014/main" id="{D61A468C-62EC-410F-8B53-3B115C5F697F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52">
            <a:extLst>
              <a:ext uri="{FF2B5EF4-FFF2-40B4-BE49-F238E27FC236}">
                <a16:creationId xmlns:a16="http://schemas.microsoft.com/office/drawing/2014/main" id="{A024864E-597E-437A-A28C-225FB15DA50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Line 53">
            <a:extLst>
              <a:ext uri="{FF2B5EF4-FFF2-40B4-BE49-F238E27FC236}">
                <a16:creationId xmlns:a16="http://schemas.microsoft.com/office/drawing/2014/main" id="{A644E3EE-FD3F-4653-9489-62752DACDE5F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54">
            <a:extLst>
              <a:ext uri="{FF2B5EF4-FFF2-40B4-BE49-F238E27FC236}">
                <a16:creationId xmlns:a16="http://schemas.microsoft.com/office/drawing/2014/main" id="{3892FD1B-04B1-4527-BA6A-6AB86854649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Line 55">
            <a:extLst>
              <a:ext uri="{FF2B5EF4-FFF2-40B4-BE49-F238E27FC236}">
                <a16:creationId xmlns:a16="http://schemas.microsoft.com/office/drawing/2014/main" id="{F66C080C-809E-44D9-ABEB-555B7D11C54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56">
            <a:extLst>
              <a:ext uri="{FF2B5EF4-FFF2-40B4-BE49-F238E27FC236}">
                <a16:creationId xmlns:a16="http://schemas.microsoft.com/office/drawing/2014/main" id="{007AA491-611B-428E-A7F5-5508A6DE08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Line 57">
            <a:extLst>
              <a:ext uri="{FF2B5EF4-FFF2-40B4-BE49-F238E27FC236}">
                <a16:creationId xmlns:a16="http://schemas.microsoft.com/office/drawing/2014/main" id="{FCF6E920-B703-4D20-AD60-5A3803663C48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58">
            <a:extLst>
              <a:ext uri="{FF2B5EF4-FFF2-40B4-BE49-F238E27FC236}">
                <a16:creationId xmlns:a16="http://schemas.microsoft.com/office/drawing/2014/main" id="{01D48DCF-11A3-4FA5-8EAF-E0CA67695B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endParaRPr lang="es-ES" altLang="en-US" sz="3200" b="1"/>
          </a:p>
        </p:txBody>
      </p:sp>
      <p:grpSp>
        <p:nvGrpSpPr>
          <p:cNvPr id="1073" name="Group 175">
            <a:extLst>
              <a:ext uri="{FF2B5EF4-FFF2-40B4-BE49-F238E27FC236}">
                <a16:creationId xmlns:a16="http://schemas.microsoft.com/office/drawing/2014/main" id="{ECFACA0F-0A4F-490C-B167-4EBE0514B3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114" name="Line 176">
              <a:extLst>
                <a:ext uri="{FF2B5EF4-FFF2-40B4-BE49-F238E27FC236}">
                  <a16:creationId xmlns:a16="http://schemas.microsoft.com/office/drawing/2014/main" id="{9D3537D7-64D6-49B8-9702-CC9624B61D9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Line 177">
              <a:extLst>
                <a:ext uri="{FF2B5EF4-FFF2-40B4-BE49-F238E27FC236}">
                  <a16:creationId xmlns:a16="http://schemas.microsoft.com/office/drawing/2014/main" id="{B2FF4C03-B494-4B5B-BAA4-C3F75DB045E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6" name="Group 178">
              <a:extLst>
                <a:ext uri="{FF2B5EF4-FFF2-40B4-BE49-F238E27FC236}">
                  <a16:creationId xmlns:a16="http://schemas.microsoft.com/office/drawing/2014/main" id="{C9236EF9-D8AD-465D-8B56-9D8B7188939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135" name="Line 179">
                <a:extLst>
                  <a:ext uri="{FF2B5EF4-FFF2-40B4-BE49-F238E27FC236}">
                    <a16:creationId xmlns:a16="http://schemas.microsoft.com/office/drawing/2014/main" id="{9A770D90-9C65-4885-8E1A-AD024C8E8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Line 180">
                <a:extLst>
                  <a:ext uri="{FF2B5EF4-FFF2-40B4-BE49-F238E27FC236}">
                    <a16:creationId xmlns:a16="http://schemas.microsoft.com/office/drawing/2014/main" id="{8B09A097-1650-4966-A1C3-4466EB0C5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Line 181">
                <a:extLst>
                  <a:ext uri="{FF2B5EF4-FFF2-40B4-BE49-F238E27FC236}">
                    <a16:creationId xmlns:a16="http://schemas.microsoft.com/office/drawing/2014/main" id="{3438BEB2-7D08-405C-B910-F05FA7DC4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7" name="Line 182">
              <a:extLst>
                <a:ext uri="{FF2B5EF4-FFF2-40B4-BE49-F238E27FC236}">
                  <a16:creationId xmlns:a16="http://schemas.microsoft.com/office/drawing/2014/main" id="{80361DA7-6A88-4B55-A01D-BBC830C995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Line 183">
              <a:extLst>
                <a:ext uri="{FF2B5EF4-FFF2-40B4-BE49-F238E27FC236}">
                  <a16:creationId xmlns:a16="http://schemas.microsoft.com/office/drawing/2014/main" id="{E480580A-F597-4C69-88C0-29D3F0C1AD5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9" name="Group 184">
              <a:extLst>
                <a:ext uri="{FF2B5EF4-FFF2-40B4-BE49-F238E27FC236}">
                  <a16:creationId xmlns:a16="http://schemas.microsoft.com/office/drawing/2014/main" id="{6D7C42EA-C95F-4801-B146-BDDF335FF80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132" name="Line 185">
                <a:extLst>
                  <a:ext uri="{FF2B5EF4-FFF2-40B4-BE49-F238E27FC236}">
                    <a16:creationId xmlns:a16="http://schemas.microsoft.com/office/drawing/2014/main" id="{5498CC76-2919-4974-A404-1E30F6D0A8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Line 186">
                <a:extLst>
                  <a:ext uri="{FF2B5EF4-FFF2-40B4-BE49-F238E27FC236}">
                    <a16:creationId xmlns:a16="http://schemas.microsoft.com/office/drawing/2014/main" id="{5769485B-53F5-47DA-A48F-F2040AFA37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Line 187">
                <a:extLst>
                  <a:ext uri="{FF2B5EF4-FFF2-40B4-BE49-F238E27FC236}">
                    <a16:creationId xmlns:a16="http://schemas.microsoft.com/office/drawing/2014/main" id="{AAB16D52-FAEB-4456-A46A-EC5BAF33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0" name="Group 188">
              <a:extLst>
                <a:ext uri="{FF2B5EF4-FFF2-40B4-BE49-F238E27FC236}">
                  <a16:creationId xmlns:a16="http://schemas.microsoft.com/office/drawing/2014/main" id="{C3CDDDD2-8973-456B-8608-7A5B13EC86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129" name="Line 189">
                <a:extLst>
                  <a:ext uri="{FF2B5EF4-FFF2-40B4-BE49-F238E27FC236}">
                    <a16:creationId xmlns:a16="http://schemas.microsoft.com/office/drawing/2014/main" id="{B570601A-AE2F-4A3C-AB39-72A0AE90A4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Line 190">
                <a:extLst>
                  <a:ext uri="{FF2B5EF4-FFF2-40B4-BE49-F238E27FC236}">
                    <a16:creationId xmlns:a16="http://schemas.microsoft.com/office/drawing/2014/main" id="{84F78BB5-B334-4B27-8487-E002BD95ED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Line 191">
                <a:extLst>
                  <a:ext uri="{FF2B5EF4-FFF2-40B4-BE49-F238E27FC236}">
                    <a16:creationId xmlns:a16="http://schemas.microsoft.com/office/drawing/2014/main" id="{82B99D5A-15F9-4731-9E97-7724351D6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1" name="Group 192">
              <a:extLst>
                <a:ext uri="{FF2B5EF4-FFF2-40B4-BE49-F238E27FC236}">
                  <a16:creationId xmlns:a16="http://schemas.microsoft.com/office/drawing/2014/main" id="{8D5DE5D4-D350-47A5-AADE-F84820345A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126" name="Line 193">
                <a:extLst>
                  <a:ext uri="{FF2B5EF4-FFF2-40B4-BE49-F238E27FC236}">
                    <a16:creationId xmlns:a16="http://schemas.microsoft.com/office/drawing/2014/main" id="{E7D2BB1B-2612-48A8-89F0-8B26395E83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Line 194">
                <a:extLst>
                  <a:ext uri="{FF2B5EF4-FFF2-40B4-BE49-F238E27FC236}">
                    <a16:creationId xmlns:a16="http://schemas.microsoft.com/office/drawing/2014/main" id="{53ABDD2B-D484-4C66-9583-FF50221DC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Line 195">
                <a:extLst>
                  <a:ext uri="{FF2B5EF4-FFF2-40B4-BE49-F238E27FC236}">
                    <a16:creationId xmlns:a16="http://schemas.microsoft.com/office/drawing/2014/main" id="{99C6133C-661C-468C-A017-B7C6230FF9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2" name="Group 196">
              <a:extLst>
                <a:ext uri="{FF2B5EF4-FFF2-40B4-BE49-F238E27FC236}">
                  <a16:creationId xmlns:a16="http://schemas.microsoft.com/office/drawing/2014/main" id="{8265B3DE-EB9A-4804-B804-6E12D52C00B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123" name="Line 197">
                <a:extLst>
                  <a:ext uri="{FF2B5EF4-FFF2-40B4-BE49-F238E27FC236}">
                    <a16:creationId xmlns:a16="http://schemas.microsoft.com/office/drawing/2014/main" id="{477CB41C-1190-4B7D-B202-5033742A8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4" name="Line 198">
                <a:extLst>
                  <a:ext uri="{FF2B5EF4-FFF2-40B4-BE49-F238E27FC236}">
                    <a16:creationId xmlns:a16="http://schemas.microsoft.com/office/drawing/2014/main" id="{098C73F9-9C5B-4D75-94AC-3C86020324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Line 199">
                <a:extLst>
                  <a:ext uri="{FF2B5EF4-FFF2-40B4-BE49-F238E27FC236}">
                    <a16:creationId xmlns:a16="http://schemas.microsoft.com/office/drawing/2014/main" id="{9BADDAE6-AA72-428F-987D-AA72298E1A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74" name="Group 200">
            <a:extLst>
              <a:ext uri="{FF2B5EF4-FFF2-40B4-BE49-F238E27FC236}">
                <a16:creationId xmlns:a16="http://schemas.microsoft.com/office/drawing/2014/main" id="{1386D7EC-954A-4C47-90A9-4555AAD4B71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112" name="Line 201">
              <a:extLst>
                <a:ext uri="{FF2B5EF4-FFF2-40B4-BE49-F238E27FC236}">
                  <a16:creationId xmlns:a16="http://schemas.microsoft.com/office/drawing/2014/main" id="{148F911E-881E-4E45-A91F-E7986E2A59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Line 202">
              <a:extLst>
                <a:ext uri="{FF2B5EF4-FFF2-40B4-BE49-F238E27FC236}">
                  <a16:creationId xmlns:a16="http://schemas.microsoft.com/office/drawing/2014/main" id="{93FAF804-4EC3-4481-8875-2BE1785CC62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" name="Group 203">
            <a:extLst>
              <a:ext uri="{FF2B5EF4-FFF2-40B4-BE49-F238E27FC236}">
                <a16:creationId xmlns:a16="http://schemas.microsoft.com/office/drawing/2014/main" id="{A118AB47-5E27-4BF8-937D-4EAA0C5738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110" name="Line 204">
              <a:extLst>
                <a:ext uri="{FF2B5EF4-FFF2-40B4-BE49-F238E27FC236}">
                  <a16:creationId xmlns:a16="http://schemas.microsoft.com/office/drawing/2014/main" id="{C8903A4C-4CCE-4313-BED7-BE91B76313B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Line 205">
              <a:extLst>
                <a:ext uri="{FF2B5EF4-FFF2-40B4-BE49-F238E27FC236}">
                  <a16:creationId xmlns:a16="http://schemas.microsoft.com/office/drawing/2014/main" id="{D010351F-CC59-4C6B-98E4-2F6FC5517F2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6" name="Group 206">
            <a:extLst>
              <a:ext uri="{FF2B5EF4-FFF2-40B4-BE49-F238E27FC236}">
                <a16:creationId xmlns:a16="http://schemas.microsoft.com/office/drawing/2014/main" id="{71A312FA-B16A-44B9-91D7-9DF037FECF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108" name="Line 207">
              <a:extLst>
                <a:ext uri="{FF2B5EF4-FFF2-40B4-BE49-F238E27FC236}">
                  <a16:creationId xmlns:a16="http://schemas.microsoft.com/office/drawing/2014/main" id="{984C7786-801A-4FFF-9E65-A76353ABA2D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Line 208">
              <a:extLst>
                <a:ext uri="{FF2B5EF4-FFF2-40B4-BE49-F238E27FC236}">
                  <a16:creationId xmlns:a16="http://schemas.microsoft.com/office/drawing/2014/main" id="{048E2DCA-FBFB-4766-A240-B83389B3EB5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7" name="Group 209">
            <a:extLst>
              <a:ext uri="{FF2B5EF4-FFF2-40B4-BE49-F238E27FC236}">
                <a16:creationId xmlns:a16="http://schemas.microsoft.com/office/drawing/2014/main" id="{63957795-7268-4DA1-9629-C86A73670B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106" name="Line 210">
              <a:extLst>
                <a:ext uri="{FF2B5EF4-FFF2-40B4-BE49-F238E27FC236}">
                  <a16:creationId xmlns:a16="http://schemas.microsoft.com/office/drawing/2014/main" id="{3B4DF6D3-930D-48B4-B4E1-F9F5A39649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Line 211">
              <a:extLst>
                <a:ext uri="{FF2B5EF4-FFF2-40B4-BE49-F238E27FC236}">
                  <a16:creationId xmlns:a16="http://schemas.microsoft.com/office/drawing/2014/main" id="{83679128-9AC6-436B-B43F-55B8C537FB9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8" name="Group 212">
            <a:extLst>
              <a:ext uri="{FF2B5EF4-FFF2-40B4-BE49-F238E27FC236}">
                <a16:creationId xmlns:a16="http://schemas.microsoft.com/office/drawing/2014/main" id="{D4109734-C56D-4DF8-8591-9DCA3E7902D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103" name="Line 213">
              <a:extLst>
                <a:ext uri="{FF2B5EF4-FFF2-40B4-BE49-F238E27FC236}">
                  <a16:creationId xmlns:a16="http://schemas.microsoft.com/office/drawing/2014/main" id="{742752E5-B940-43FB-A245-69AD95C560B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Line 214">
              <a:extLst>
                <a:ext uri="{FF2B5EF4-FFF2-40B4-BE49-F238E27FC236}">
                  <a16:creationId xmlns:a16="http://schemas.microsoft.com/office/drawing/2014/main" id="{34BF86B6-1D28-4875-97F6-4F6199EF3B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Line 215">
              <a:extLst>
                <a:ext uri="{FF2B5EF4-FFF2-40B4-BE49-F238E27FC236}">
                  <a16:creationId xmlns:a16="http://schemas.microsoft.com/office/drawing/2014/main" id="{95B1A6F3-0993-41C9-81E4-5B44B72EBD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9" name="Group 216">
            <a:extLst>
              <a:ext uri="{FF2B5EF4-FFF2-40B4-BE49-F238E27FC236}">
                <a16:creationId xmlns:a16="http://schemas.microsoft.com/office/drawing/2014/main" id="{085A4484-210A-4476-A651-9869D5ABBE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100" name="Line 217">
              <a:extLst>
                <a:ext uri="{FF2B5EF4-FFF2-40B4-BE49-F238E27FC236}">
                  <a16:creationId xmlns:a16="http://schemas.microsoft.com/office/drawing/2014/main" id="{2E8F4512-2528-47FC-9DC4-AF175ABECF7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Line 218">
              <a:extLst>
                <a:ext uri="{FF2B5EF4-FFF2-40B4-BE49-F238E27FC236}">
                  <a16:creationId xmlns:a16="http://schemas.microsoft.com/office/drawing/2014/main" id="{8FFFD7D9-EFB2-447B-A195-07B184C7A02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Line 219">
              <a:extLst>
                <a:ext uri="{FF2B5EF4-FFF2-40B4-BE49-F238E27FC236}">
                  <a16:creationId xmlns:a16="http://schemas.microsoft.com/office/drawing/2014/main" id="{35D1E5AF-BA96-4C80-A7DD-F2F06907152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0" name="Group 220">
            <a:extLst>
              <a:ext uri="{FF2B5EF4-FFF2-40B4-BE49-F238E27FC236}">
                <a16:creationId xmlns:a16="http://schemas.microsoft.com/office/drawing/2014/main" id="{5D5A3925-6CD6-4370-A689-77F4A32950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097" name="Line 221">
              <a:extLst>
                <a:ext uri="{FF2B5EF4-FFF2-40B4-BE49-F238E27FC236}">
                  <a16:creationId xmlns:a16="http://schemas.microsoft.com/office/drawing/2014/main" id="{79136D61-2414-4AAE-BB1D-D75F7C863B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Line 222">
              <a:extLst>
                <a:ext uri="{FF2B5EF4-FFF2-40B4-BE49-F238E27FC236}">
                  <a16:creationId xmlns:a16="http://schemas.microsoft.com/office/drawing/2014/main" id="{AD9A091F-E8B0-4916-BFC3-10EBCEEA10D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Line 223">
              <a:extLst>
                <a:ext uri="{FF2B5EF4-FFF2-40B4-BE49-F238E27FC236}">
                  <a16:creationId xmlns:a16="http://schemas.microsoft.com/office/drawing/2014/main" id="{66156C61-4B42-4C5E-81CB-61708A433FA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1" name="Group 224">
            <a:extLst>
              <a:ext uri="{FF2B5EF4-FFF2-40B4-BE49-F238E27FC236}">
                <a16:creationId xmlns:a16="http://schemas.microsoft.com/office/drawing/2014/main" id="{8132F12A-7308-46D1-A3A3-CFA248A39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094" name="Line 225">
              <a:extLst>
                <a:ext uri="{FF2B5EF4-FFF2-40B4-BE49-F238E27FC236}">
                  <a16:creationId xmlns:a16="http://schemas.microsoft.com/office/drawing/2014/main" id="{4FA95FC4-B71F-4A43-9D78-B1ACCE5D9A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Line 226">
              <a:extLst>
                <a:ext uri="{FF2B5EF4-FFF2-40B4-BE49-F238E27FC236}">
                  <a16:creationId xmlns:a16="http://schemas.microsoft.com/office/drawing/2014/main" id="{7749E6BC-AAF1-4DED-BC2B-91699F4B25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Line 227">
              <a:extLst>
                <a:ext uri="{FF2B5EF4-FFF2-40B4-BE49-F238E27FC236}">
                  <a16:creationId xmlns:a16="http://schemas.microsoft.com/office/drawing/2014/main" id="{4DA574F8-E3DF-4CE0-BB30-0409E2C285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2" name="Group 228">
            <a:extLst>
              <a:ext uri="{FF2B5EF4-FFF2-40B4-BE49-F238E27FC236}">
                <a16:creationId xmlns:a16="http://schemas.microsoft.com/office/drawing/2014/main" id="{BAF9C6B4-8EAF-46E5-8C3C-776422DED95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091" name="Line 229">
              <a:extLst>
                <a:ext uri="{FF2B5EF4-FFF2-40B4-BE49-F238E27FC236}">
                  <a16:creationId xmlns:a16="http://schemas.microsoft.com/office/drawing/2014/main" id="{988D1370-C017-40A4-80E9-4649D4FE185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Line 230">
              <a:extLst>
                <a:ext uri="{FF2B5EF4-FFF2-40B4-BE49-F238E27FC236}">
                  <a16:creationId xmlns:a16="http://schemas.microsoft.com/office/drawing/2014/main" id="{BD26DD35-67EA-4D3E-BC44-E05A4078B65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231">
              <a:extLst>
                <a:ext uri="{FF2B5EF4-FFF2-40B4-BE49-F238E27FC236}">
                  <a16:creationId xmlns:a16="http://schemas.microsoft.com/office/drawing/2014/main" id="{A953C5D0-3390-4393-8225-7B0D9720178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3" name="Group 232">
            <a:extLst>
              <a:ext uri="{FF2B5EF4-FFF2-40B4-BE49-F238E27FC236}">
                <a16:creationId xmlns:a16="http://schemas.microsoft.com/office/drawing/2014/main" id="{C78DA63C-B27F-40C1-9EEB-31C1F198DCF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088" name="Line 233">
              <a:extLst>
                <a:ext uri="{FF2B5EF4-FFF2-40B4-BE49-F238E27FC236}">
                  <a16:creationId xmlns:a16="http://schemas.microsoft.com/office/drawing/2014/main" id="{EFAEF73C-0561-47DA-BEDE-1216EE2F45F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Line 234">
              <a:extLst>
                <a:ext uri="{FF2B5EF4-FFF2-40B4-BE49-F238E27FC236}">
                  <a16:creationId xmlns:a16="http://schemas.microsoft.com/office/drawing/2014/main" id="{735BFCCE-9EEB-4A2F-A3D2-3FE85BF8EFF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Line 235">
              <a:extLst>
                <a:ext uri="{FF2B5EF4-FFF2-40B4-BE49-F238E27FC236}">
                  <a16:creationId xmlns:a16="http://schemas.microsoft.com/office/drawing/2014/main" id="{59936E69-C5DC-4F65-B4D4-7F27097A4D5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4" name="Group 236">
            <a:extLst>
              <a:ext uri="{FF2B5EF4-FFF2-40B4-BE49-F238E27FC236}">
                <a16:creationId xmlns:a16="http://schemas.microsoft.com/office/drawing/2014/main" id="{1470E96D-C62A-48AA-AAEB-0042811564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085" name="Line 237">
              <a:extLst>
                <a:ext uri="{FF2B5EF4-FFF2-40B4-BE49-F238E27FC236}">
                  <a16:creationId xmlns:a16="http://schemas.microsoft.com/office/drawing/2014/main" id="{50BFD3FE-DB1C-45C8-B133-7FF3A673221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238">
              <a:extLst>
                <a:ext uri="{FF2B5EF4-FFF2-40B4-BE49-F238E27FC236}">
                  <a16:creationId xmlns:a16="http://schemas.microsoft.com/office/drawing/2014/main" id="{47956587-E9A1-4F3B-A5CB-1D014B7C51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Line 239">
              <a:extLst>
                <a:ext uri="{FF2B5EF4-FFF2-40B4-BE49-F238E27FC236}">
                  <a16:creationId xmlns:a16="http://schemas.microsoft.com/office/drawing/2014/main" id="{283784C0-6649-4E54-91B0-CE76351F2A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16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../FileNet/Configuraci&#243;n%20local/Archivos%20temporales%20de%20Internet/Capacitaci&#243;n%20CMMI/7.0.1.9.R22%20Plantilla%20de%20Lista%20incidencias.xls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>
            <a:extLst>
              <a:ext uri="{FF2B5EF4-FFF2-40B4-BE49-F238E27FC236}">
                <a16:creationId xmlns:a16="http://schemas.microsoft.com/office/drawing/2014/main" id="{495CBDDE-63AA-487E-B381-35C523CE6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94750" cy="550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594E80E3-E5A4-48FA-950E-68C21AA0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62" y="2530339"/>
            <a:ext cx="828089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s-PE" sz="6000" dirty="0">
                <a:solidFill>
                  <a:srgbClr val="000066"/>
                </a:solidFill>
                <a:ea typeface="ＭＳ Ｐゴシック" pitchFamily="112" charset="-128"/>
              </a:rPr>
              <a:t>Proceso de Gestión de Cambios a Requerimientos</a:t>
            </a:r>
          </a:p>
        </p:txBody>
      </p:sp>
      <p:grpSp>
        <p:nvGrpSpPr>
          <p:cNvPr id="5124" name="Group 8">
            <a:extLst>
              <a:ext uri="{FF2B5EF4-FFF2-40B4-BE49-F238E27FC236}">
                <a16:creationId xmlns:a16="http://schemas.microsoft.com/office/drawing/2014/main" id="{516960C4-1C8B-427A-BE20-F21B4E857A13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127" name="Line 9">
              <a:extLst>
                <a:ext uri="{FF2B5EF4-FFF2-40B4-BE49-F238E27FC236}">
                  <a16:creationId xmlns:a16="http://schemas.microsoft.com/office/drawing/2014/main" id="{F94720E2-3FA8-46BE-96A5-764692939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10">
              <a:extLst>
                <a:ext uri="{FF2B5EF4-FFF2-40B4-BE49-F238E27FC236}">
                  <a16:creationId xmlns:a16="http://schemas.microsoft.com/office/drawing/2014/main" id="{67C101C1-CF58-42C6-A2AC-195AC1CB9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Line 11">
              <a:extLst>
                <a:ext uri="{FF2B5EF4-FFF2-40B4-BE49-F238E27FC236}">
                  <a16:creationId xmlns:a16="http://schemas.microsoft.com/office/drawing/2014/main" id="{9BA9A405-291C-459E-A805-5A44D15B46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12">
              <a:extLst>
                <a:ext uri="{FF2B5EF4-FFF2-40B4-BE49-F238E27FC236}">
                  <a16:creationId xmlns:a16="http://schemas.microsoft.com/office/drawing/2014/main" id="{6B6D0670-4FC7-4C5B-BE4E-894E84126D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13">
              <a:extLst>
                <a:ext uri="{FF2B5EF4-FFF2-40B4-BE49-F238E27FC236}">
                  <a16:creationId xmlns:a16="http://schemas.microsoft.com/office/drawing/2014/main" id="{BC009679-B0D8-4B17-BBB2-627255EF4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14">
              <a:extLst>
                <a:ext uri="{FF2B5EF4-FFF2-40B4-BE49-F238E27FC236}">
                  <a16:creationId xmlns:a16="http://schemas.microsoft.com/office/drawing/2014/main" id="{343D15AC-0342-4265-9763-BEAB5D265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5">
              <a:extLst>
                <a:ext uri="{FF2B5EF4-FFF2-40B4-BE49-F238E27FC236}">
                  <a16:creationId xmlns:a16="http://schemas.microsoft.com/office/drawing/2014/main" id="{8AA6E031-1DF8-4219-9D3F-CF6F054590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16">
              <a:extLst>
                <a:ext uri="{FF2B5EF4-FFF2-40B4-BE49-F238E27FC236}">
                  <a16:creationId xmlns:a16="http://schemas.microsoft.com/office/drawing/2014/main" id="{865D6DB2-10ED-4664-9339-4010668D82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7">
              <a:extLst>
                <a:ext uri="{FF2B5EF4-FFF2-40B4-BE49-F238E27FC236}">
                  <a16:creationId xmlns:a16="http://schemas.microsoft.com/office/drawing/2014/main" id="{7CBD8130-C3C9-4330-BE3E-C18AC92E2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8">
              <a:extLst>
                <a:ext uri="{FF2B5EF4-FFF2-40B4-BE49-F238E27FC236}">
                  <a16:creationId xmlns:a16="http://schemas.microsoft.com/office/drawing/2014/main" id="{0B9A8C59-E966-4F99-80BC-216EA154B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9">
              <a:extLst>
                <a:ext uri="{FF2B5EF4-FFF2-40B4-BE49-F238E27FC236}">
                  <a16:creationId xmlns:a16="http://schemas.microsoft.com/office/drawing/2014/main" id="{F2CE0788-C00F-4FD1-ADD6-FEB2BE40F0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20">
              <a:extLst>
                <a:ext uri="{FF2B5EF4-FFF2-40B4-BE49-F238E27FC236}">
                  <a16:creationId xmlns:a16="http://schemas.microsoft.com/office/drawing/2014/main" id="{CF877D70-49AC-4FC9-B268-31E740E0D4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21">
              <a:extLst>
                <a:ext uri="{FF2B5EF4-FFF2-40B4-BE49-F238E27FC236}">
                  <a16:creationId xmlns:a16="http://schemas.microsoft.com/office/drawing/2014/main" id="{8250017B-0BE7-4C80-9337-24198E657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22">
              <a:extLst>
                <a:ext uri="{FF2B5EF4-FFF2-40B4-BE49-F238E27FC236}">
                  <a16:creationId xmlns:a16="http://schemas.microsoft.com/office/drawing/2014/main" id="{D363CA67-6D9D-487D-B56A-2E9C3F2FB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23">
              <a:extLst>
                <a:ext uri="{FF2B5EF4-FFF2-40B4-BE49-F238E27FC236}">
                  <a16:creationId xmlns:a16="http://schemas.microsoft.com/office/drawing/2014/main" id="{9AEBCB28-78AA-45EE-BDFE-AF8425D09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24">
              <a:extLst>
                <a:ext uri="{FF2B5EF4-FFF2-40B4-BE49-F238E27FC236}">
                  <a16:creationId xmlns:a16="http://schemas.microsoft.com/office/drawing/2014/main" id="{35D474EE-8ABE-44D4-B179-EBD6A2F023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25">
              <a:extLst>
                <a:ext uri="{FF2B5EF4-FFF2-40B4-BE49-F238E27FC236}">
                  <a16:creationId xmlns:a16="http://schemas.microsoft.com/office/drawing/2014/main" id="{DD46C269-CC00-4D79-A784-C6FBF6630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26">
              <a:extLst>
                <a:ext uri="{FF2B5EF4-FFF2-40B4-BE49-F238E27FC236}">
                  <a16:creationId xmlns:a16="http://schemas.microsoft.com/office/drawing/2014/main" id="{4293BB39-EB8B-4572-A9CA-A3FCAE551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27">
              <a:extLst>
                <a:ext uri="{FF2B5EF4-FFF2-40B4-BE49-F238E27FC236}">
                  <a16:creationId xmlns:a16="http://schemas.microsoft.com/office/drawing/2014/main" id="{B277F966-C50E-4FDA-B7D2-BD60C27BF1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Line 28">
              <a:extLst>
                <a:ext uri="{FF2B5EF4-FFF2-40B4-BE49-F238E27FC236}">
                  <a16:creationId xmlns:a16="http://schemas.microsoft.com/office/drawing/2014/main" id="{DB0AA4B0-DA34-4A9D-8DDA-C48F655077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29">
              <a:extLst>
                <a:ext uri="{FF2B5EF4-FFF2-40B4-BE49-F238E27FC236}">
                  <a16:creationId xmlns:a16="http://schemas.microsoft.com/office/drawing/2014/main" id="{9D336AA6-29E1-4B12-9D00-65F8FD536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30">
              <a:extLst>
                <a:ext uri="{FF2B5EF4-FFF2-40B4-BE49-F238E27FC236}">
                  <a16:creationId xmlns:a16="http://schemas.microsoft.com/office/drawing/2014/main" id="{90A2F46B-8723-432C-BA7B-564E96772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31">
              <a:extLst>
                <a:ext uri="{FF2B5EF4-FFF2-40B4-BE49-F238E27FC236}">
                  <a16:creationId xmlns:a16="http://schemas.microsoft.com/office/drawing/2014/main" id="{A9E55EE5-F24F-4A5E-B2F8-DD127D1104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32">
              <a:extLst>
                <a:ext uri="{FF2B5EF4-FFF2-40B4-BE49-F238E27FC236}">
                  <a16:creationId xmlns:a16="http://schemas.microsoft.com/office/drawing/2014/main" id="{91162BF4-C14B-4562-80A3-6914131DE0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33">
              <a:extLst>
                <a:ext uri="{FF2B5EF4-FFF2-40B4-BE49-F238E27FC236}">
                  <a16:creationId xmlns:a16="http://schemas.microsoft.com/office/drawing/2014/main" id="{42EE37E1-537E-4D2C-9496-AD55BF463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34">
              <a:extLst>
                <a:ext uri="{FF2B5EF4-FFF2-40B4-BE49-F238E27FC236}">
                  <a16:creationId xmlns:a16="http://schemas.microsoft.com/office/drawing/2014/main" id="{1E9C4A99-FF3B-4501-BCE4-F5B08CA52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35">
              <a:extLst>
                <a:ext uri="{FF2B5EF4-FFF2-40B4-BE49-F238E27FC236}">
                  <a16:creationId xmlns:a16="http://schemas.microsoft.com/office/drawing/2014/main" id="{DA18D736-8A4E-49A5-8E92-BF4CA394F0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36">
              <a:extLst>
                <a:ext uri="{FF2B5EF4-FFF2-40B4-BE49-F238E27FC236}">
                  <a16:creationId xmlns:a16="http://schemas.microsoft.com/office/drawing/2014/main" id="{E6A35ED9-EEAC-4DC3-9263-F03BDCC4F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Line 37">
              <a:extLst>
                <a:ext uri="{FF2B5EF4-FFF2-40B4-BE49-F238E27FC236}">
                  <a16:creationId xmlns:a16="http://schemas.microsoft.com/office/drawing/2014/main" id="{1209B6B2-951E-4DEC-9CA2-87114AAA5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38">
              <a:extLst>
                <a:ext uri="{FF2B5EF4-FFF2-40B4-BE49-F238E27FC236}">
                  <a16:creationId xmlns:a16="http://schemas.microsoft.com/office/drawing/2014/main" id="{AF9260D0-3688-4219-8C2A-D3B8F1912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39">
              <a:extLst>
                <a:ext uri="{FF2B5EF4-FFF2-40B4-BE49-F238E27FC236}">
                  <a16:creationId xmlns:a16="http://schemas.microsoft.com/office/drawing/2014/main" id="{59411611-A761-424E-A21A-FA1EB4990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40">
              <a:extLst>
                <a:ext uri="{FF2B5EF4-FFF2-40B4-BE49-F238E27FC236}">
                  <a16:creationId xmlns:a16="http://schemas.microsoft.com/office/drawing/2014/main" id="{E2A892AD-A545-4051-9C69-C8DF1E03E5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41">
              <a:extLst>
                <a:ext uri="{FF2B5EF4-FFF2-40B4-BE49-F238E27FC236}">
                  <a16:creationId xmlns:a16="http://schemas.microsoft.com/office/drawing/2014/main" id="{F3209180-3F9A-47B3-AC34-29E827FDB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42">
              <a:extLst>
                <a:ext uri="{FF2B5EF4-FFF2-40B4-BE49-F238E27FC236}">
                  <a16:creationId xmlns:a16="http://schemas.microsoft.com/office/drawing/2014/main" id="{09CC11C6-7059-4EFE-B288-7FB36A7BF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43">
              <a:extLst>
                <a:ext uri="{FF2B5EF4-FFF2-40B4-BE49-F238E27FC236}">
                  <a16:creationId xmlns:a16="http://schemas.microsoft.com/office/drawing/2014/main" id="{06FECE6E-7A81-4724-8D1C-BF6127C793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44">
              <a:extLst>
                <a:ext uri="{FF2B5EF4-FFF2-40B4-BE49-F238E27FC236}">
                  <a16:creationId xmlns:a16="http://schemas.microsoft.com/office/drawing/2014/main" id="{6D59E562-89E0-445C-AADE-102CD2EED4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45">
              <a:extLst>
                <a:ext uri="{FF2B5EF4-FFF2-40B4-BE49-F238E27FC236}">
                  <a16:creationId xmlns:a16="http://schemas.microsoft.com/office/drawing/2014/main" id="{06E6EA55-8276-4980-AAE8-3FFE37ACB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46">
              <a:extLst>
                <a:ext uri="{FF2B5EF4-FFF2-40B4-BE49-F238E27FC236}">
                  <a16:creationId xmlns:a16="http://schemas.microsoft.com/office/drawing/2014/main" id="{5A6F278D-1616-45BD-B46D-589347B59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47">
              <a:extLst>
                <a:ext uri="{FF2B5EF4-FFF2-40B4-BE49-F238E27FC236}">
                  <a16:creationId xmlns:a16="http://schemas.microsoft.com/office/drawing/2014/main" id="{9831281C-F597-44DE-AA49-81C067C524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48">
              <a:extLst>
                <a:ext uri="{FF2B5EF4-FFF2-40B4-BE49-F238E27FC236}">
                  <a16:creationId xmlns:a16="http://schemas.microsoft.com/office/drawing/2014/main" id="{54D5A017-DA9D-4EA6-AD82-77062E611E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49">
              <a:extLst>
                <a:ext uri="{FF2B5EF4-FFF2-40B4-BE49-F238E27FC236}">
                  <a16:creationId xmlns:a16="http://schemas.microsoft.com/office/drawing/2014/main" id="{8AE7BADF-34E1-41E1-9137-11B87392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50">
              <a:extLst>
                <a:ext uri="{FF2B5EF4-FFF2-40B4-BE49-F238E27FC236}">
                  <a16:creationId xmlns:a16="http://schemas.microsoft.com/office/drawing/2014/main" id="{76AE2040-3757-47EA-BBD0-C699D9557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51">
              <a:extLst>
                <a:ext uri="{FF2B5EF4-FFF2-40B4-BE49-F238E27FC236}">
                  <a16:creationId xmlns:a16="http://schemas.microsoft.com/office/drawing/2014/main" id="{522E39DA-6200-4BA5-843F-D648918DD4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52">
              <a:extLst>
                <a:ext uri="{FF2B5EF4-FFF2-40B4-BE49-F238E27FC236}">
                  <a16:creationId xmlns:a16="http://schemas.microsoft.com/office/drawing/2014/main" id="{1E87A180-7F55-4ADE-BED1-E2DCDAC8D8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53">
              <a:extLst>
                <a:ext uri="{FF2B5EF4-FFF2-40B4-BE49-F238E27FC236}">
                  <a16:creationId xmlns:a16="http://schemas.microsoft.com/office/drawing/2014/main" id="{57A64EE5-EA0C-43DC-BEAF-D3632614F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54">
              <a:extLst>
                <a:ext uri="{FF2B5EF4-FFF2-40B4-BE49-F238E27FC236}">
                  <a16:creationId xmlns:a16="http://schemas.microsoft.com/office/drawing/2014/main" id="{FA162194-F077-4A87-B18C-81AE77DD5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55">
              <a:extLst>
                <a:ext uri="{FF2B5EF4-FFF2-40B4-BE49-F238E27FC236}">
                  <a16:creationId xmlns:a16="http://schemas.microsoft.com/office/drawing/2014/main" id="{67F23E24-912A-4C4C-817B-CE17DAAE6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56">
              <a:extLst>
                <a:ext uri="{FF2B5EF4-FFF2-40B4-BE49-F238E27FC236}">
                  <a16:creationId xmlns:a16="http://schemas.microsoft.com/office/drawing/2014/main" id="{06363C7B-33D2-4DD9-86F0-B4FFFCCF6E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Line 57">
              <a:extLst>
                <a:ext uri="{FF2B5EF4-FFF2-40B4-BE49-F238E27FC236}">
                  <a16:creationId xmlns:a16="http://schemas.microsoft.com/office/drawing/2014/main" id="{F866AB5E-54F8-4184-A6BF-F42437C14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Line 58">
              <a:extLst>
                <a:ext uri="{FF2B5EF4-FFF2-40B4-BE49-F238E27FC236}">
                  <a16:creationId xmlns:a16="http://schemas.microsoft.com/office/drawing/2014/main" id="{31EB480B-B004-4945-BEE5-D1D2D4071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Line 59">
              <a:extLst>
                <a:ext uri="{FF2B5EF4-FFF2-40B4-BE49-F238E27FC236}">
                  <a16:creationId xmlns:a16="http://schemas.microsoft.com/office/drawing/2014/main" id="{3EC7CBD0-2301-4894-A0D0-CBECB1A12E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60">
              <a:extLst>
                <a:ext uri="{FF2B5EF4-FFF2-40B4-BE49-F238E27FC236}">
                  <a16:creationId xmlns:a16="http://schemas.microsoft.com/office/drawing/2014/main" id="{4F942CD5-EF89-450C-B178-CF08D4F8BC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61">
              <a:extLst>
                <a:ext uri="{FF2B5EF4-FFF2-40B4-BE49-F238E27FC236}">
                  <a16:creationId xmlns:a16="http://schemas.microsoft.com/office/drawing/2014/main" id="{BA140702-9172-46C9-9007-A8FFA2048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62">
              <a:extLst>
                <a:ext uri="{FF2B5EF4-FFF2-40B4-BE49-F238E27FC236}">
                  <a16:creationId xmlns:a16="http://schemas.microsoft.com/office/drawing/2014/main" id="{2670C895-C6A6-493D-AC6A-140E4312B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63">
              <a:extLst>
                <a:ext uri="{FF2B5EF4-FFF2-40B4-BE49-F238E27FC236}">
                  <a16:creationId xmlns:a16="http://schemas.microsoft.com/office/drawing/2014/main" id="{36A0FA1C-8D99-43B4-94B0-4A95D34104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64">
              <a:extLst>
                <a:ext uri="{FF2B5EF4-FFF2-40B4-BE49-F238E27FC236}">
                  <a16:creationId xmlns:a16="http://schemas.microsoft.com/office/drawing/2014/main" id="{D0DD3206-82FC-4BE3-B931-1DF664A162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65">
              <a:extLst>
                <a:ext uri="{FF2B5EF4-FFF2-40B4-BE49-F238E27FC236}">
                  <a16:creationId xmlns:a16="http://schemas.microsoft.com/office/drawing/2014/main" id="{0121C53E-27C1-4A11-AA84-61B54913A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66">
              <a:extLst>
                <a:ext uri="{FF2B5EF4-FFF2-40B4-BE49-F238E27FC236}">
                  <a16:creationId xmlns:a16="http://schemas.microsoft.com/office/drawing/2014/main" id="{4EA16F02-94E3-41F5-ABBF-885855A05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Line 67">
              <a:extLst>
                <a:ext uri="{FF2B5EF4-FFF2-40B4-BE49-F238E27FC236}">
                  <a16:creationId xmlns:a16="http://schemas.microsoft.com/office/drawing/2014/main" id="{B45F393E-5428-457A-885D-5643820C60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68">
              <a:extLst>
                <a:ext uri="{FF2B5EF4-FFF2-40B4-BE49-F238E27FC236}">
                  <a16:creationId xmlns:a16="http://schemas.microsoft.com/office/drawing/2014/main" id="{E7257460-C17D-4AF5-95FF-1C9BF123F0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Line 69">
              <a:extLst>
                <a:ext uri="{FF2B5EF4-FFF2-40B4-BE49-F238E27FC236}">
                  <a16:creationId xmlns:a16="http://schemas.microsoft.com/office/drawing/2014/main" id="{86EB37E5-8ABB-45B8-B46A-A43F6F98E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0">
              <a:extLst>
                <a:ext uri="{FF2B5EF4-FFF2-40B4-BE49-F238E27FC236}">
                  <a16:creationId xmlns:a16="http://schemas.microsoft.com/office/drawing/2014/main" id="{295F2AC1-4484-47D0-AA18-46AEC742B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1">
              <a:extLst>
                <a:ext uri="{FF2B5EF4-FFF2-40B4-BE49-F238E27FC236}">
                  <a16:creationId xmlns:a16="http://schemas.microsoft.com/office/drawing/2014/main" id="{B6136EB5-285D-4509-A38D-997D318CDE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2">
              <a:extLst>
                <a:ext uri="{FF2B5EF4-FFF2-40B4-BE49-F238E27FC236}">
                  <a16:creationId xmlns:a16="http://schemas.microsoft.com/office/drawing/2014/main" id="{B77A529E-9506-4DC8-BCF1-E9751139B1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3">
              <a:extLst>
                <a:ext uri="{FF2B5EF4-FFF2-40B4-BE49-F238E27FC236}">
                  <a16:creationId xmlns:a16="http://schemas.microsoft.com/office/drawing/2014/main" id="{2EA1D59D-B7A1-4D2B-8A4E-0F2EB99F9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4">
              <a:extLst>
                <a:ext uri="{FF2B5EF4-FFF2-40B4-BE49-F238E27FC236}">
                  <a16:creationId xmlns:a16="http://schemas.microsoft.com/office/drawing/2014/main" id="{5C676657-BCDA-4DEE-B615-4F9B60B1F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5">
              <a:extLst>
                <a:ext uri="{FF2B5EF4-FFF2-40B4-BE49-F238E27FC236}">
                  <a16:creationId xmlns:a16="http://schemas.microsoft.com/office/drawing/2014/main" id="{D056B59D-E3F9-41F4-8B0E-91F54A2A21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6">
              <a:extLst>
                <a:ext uri="{FF2B5EF4-FFF2-40B4-BE49-F238E27FC236}">
                  <a16:creationId xmlns:a16="http://schemas.microsoft.com/office/drawing/2014/main" id="{426DF952-A69E-4EAA-BBA9-50FCB582E9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Line 77">
              <a:extLst>
                <a:ext uri="{FF2B5EF4-FFF2-40B4-BE49-F238E27FC236}">
                  <a16:creationId xmlns:a16="http://schemas.microsoft.com/office/drawing/2014/main" id="{96AB4CF4-A5EB-4971-9EA2-49B916303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78">
              <a:extLst>
                <a:ext uri="{FF2B5EF4-FFF2-40B4-BE49-F238E27FC236}">
                  <a16:creationId xmlns:a16="http://schemas.microsoft.com/office/drawing/2014/main" id="{D07301CD-0BAD-40E0-AAD2-446528862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79">
              <a:extLst>
                <a:ext uri="{FF2B5EF4-FFF2-40B4-BE49-F238E27FC236}">
                  <a16:creationId xmlns:a16="http://schemas.microsoft.com/office/drawing/2014/main" id="{DA0141E4-59A2-4B2C-BA92-3EFE6A22CA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80">
              <a:extLst>
                <a:ext uri="{FF2B5EF4-FFF2-40B4-BE49-F238E27FC236}">
                  <a16:creationId xmlns:a16="http://schemas.microsoft.com/office/drawing/2014/main" id="{B1783709-20C2-41F8-9708-2DAF34B77E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81">
              <a:extLst>
                <a:ext uri="{FF2B5EF4-FFF2-40B4-BE49-F238E27FC236}">
                  <a16:creationId xmlns:a16="http://schemas.microsoft.com/office/drawing/2014/main" id="{74DE63A4-8688-4621-ADCF-A9FEF4FD7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82">
              <a:extLst>
                <a:ext uri="{FF2B5EF4-FFF2-40B4-BE49-F238E27FC236}">
                  <a16:creationId xmlns:a16="http://schemas.microsoft.com/office/drawing/2014/main" id="{0AF07CD9-EA42-4BC5-AB13-4454AF289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83">
              <a:extLst>
                <a:ext uri="{FF2B5EF4-FFF2-40B4-BE49-F238E27FC236}">
                  <a16:creationId xmlns:a16="http://schemas.microsoft.com/office/drawing/2014/main" id="{6C69EC71-ED2A-4B5A-82F7-7A1020BA2E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84">
              <a:extLst>
                <a:ext uri="{FF2B5EF4-FFF2-40B4-BE49-F238E27FC236}">
                  <a16:creationId xmlns:a16="http://schemas.microsoft.com/office/drawing/2014/main" id="{D6E39FEB-4408-406A-9B7F-65876D3594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85">
              <a:extLst>
                <a:ext uri="{FF2B5EF4-FFF2-40B4-BE49-F238E27FC236}">
                  <a16:creationId xmlns:a16="http://schemas.microsoft.com/office/drawing/2014/main" id="{32442A8B-0D90-4830-B2C7-A314AC6A7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86">
              <a:extLst>
                <a:ext uri="{FF2B5EF4-FFF2-40B4-BE49-F238E27FC236}">
                  <a16:creationId xmlns:a16="http://schemas.microsoft.com/office/drawing/2014/main" id="{E6ACC46C-3D24-48F2-A591-C75E04DE4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Line 87">
              <a:extLst>
                <a:ext uri="{FF2B5EF4-FFF2-40B4-BE49-F238E27FC236}">
                  <a16:creationId xmlns:a16="http://schemas.microsoft.com/office/drawing/2014/main" id="{9BCE9E5D-8EB9-4208-8400-C3D29CAE23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Line 88">
              <a:extLst>
                <a:ext uri="{FF2B5EF4-FFF2-40B4-BE49-F238E27FC236}">
                  <a16:creationId xmlns:a16="http://schemas.microsoft.com/office/drawing/2014/main" id="{6F0F91B4-2481-4A83-9F84-C10D5A63F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Line 89">
              <a:extLst>
                <a:ext uri="{FF2B5EF4-FFF2-40B4-BE49-F238E27FC236}">
                  <a16:creationId xmlns:a16="http://schemas.microsoft.com/office/drawing/2014/main" id="{5D0C434C-7898-4087-870F-6B6F4F0A2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90">
              <a:extLst>
                <a:ext uri="{FF2B5EF4-FFF2-40B4-BE49-F238E27FC236}">
                  <a16:creationId xmlns:a16="http://schemas.microsoft.com/office/drawing/2014/main" id="{573F9E30-82AB-4DCF-89F7-3C54B4A34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91">
              <a:extLst>
                <a:ext uri="{FF2B5EF4-FFF2-40B4-BE49-F238E27FC236}">
                  <a16:creationId xmlns:a16="http://schemas.microsoft.com/office/drawing/2014/main" id="{D67CFA42-8454-460B-8BD4-D3E59ED459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92">
              <a:extLst>
                <a:ext uri="{FF2B5EF4-FFF2-40B4-BE49-F238E27FC236}">
                  <a16:creationId xmlns:a16="http://schemas.microsoft.com/office/drawing/2014/main" id="{29247E24-9FA5-4E16-B4BF-DF963747B0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93">
              <a:extLst>
                <a:ext uri="{FF2B5EF4-FFF2-40B4-BE49-F238E27FC236}">
                  <a16:creationId xmlns:a16="http://schemas.microsoft.com/office/drawing/2014/main" id="{04F81FFC-6FB0-4391-8203-89995E100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94">
              <a:extLst>
                <a:ext uri="{FF2B5EF4-FFF2-40B4-BE49-F238E27FC236}">
                  <a16:creationId xmlns:a16="http://schemas.microsoft.com/office/drawing/2014/main" id="{64502677-C980-4322-898A-85C2B281E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95">
              <a:extLst>
                <a:ext uri="{FF2B5EF4-FFF2-40B4-BE49-F238E27FC236}">
                  <a16:creationId xmlns:a16="http://schemas.microsoft.com/office/drawing/2014/main" id="{3F9C910D-37F5-4E61-91FD-409998C61A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96">
              <a:extLst>
                <a:ext uri="{FF2B5EF4-FFF2-40B4-BE49-F238E27FC236}">
                  <a16:creationId xmlns:a16="http://schemas.microsoft.com/office/drawing/2014/main" id="{665EDFD6-1F17-442E-8F58-E7C2465BC5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5" name="Line 97">
              <a:extLst>
                <a:ext uri="{FF2B5EF4-FFF2-40B4-BE49-F238E27FC236}">
                  <a16:creationId xmlns:a16="http://schemas.microsoft.com/office/drawing/2014/main" id="{AFF495A2-C289-4F76-A5CA-C90637F5B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Line 98">
              <a:extLst>
                <a:ext uri="{FF2B5EF4-FFF2-40B4-BE49-F238E27FC236}">
                  <a16:creationId xmlns:a16="http://schemas.microsoft.com/office/drawing/2014/main" id="{A3C6D1B9-D51E-4B11-B16F-8CC607482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7" name="Line 99">
              <a:extLst>
                <a:ext uri="{FF2B5EF4-FFF2-40B4-BE49-F238E27FC236}">
                  <a16:creationId xmlns:a16="http://schemas.microsoft.com/office/drawing/2014/main" id="{0559B80A-258E-406F-8B68-EB5125962C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100">
              <a:extLst>
                <a:ext uri="{FF2B5EF4-FFF2-40B4-BE49-F238E27FC236}">
                  <a16:creationId xmlns:a16="http://schemas.microsoft.com/office/drawing/2014/main" id="{E98B1DEC-BBD1-4670-971F-9BEBD11E83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101">
              <a:extLst>
                <a:ext uri="{FF2B5EF4-FFF2-40B4-BE49-F238E27FC236}">
                  <a16:creationId xmlns:a16="http://schemas.microsoft.com/office/drawing/2014/main" id="{B726FB53-7B01-4E1E-AFC2-8132C0368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102">
              <a:extLst>
                <a:ext uri="{FF2B5EF4-FFF2-40B4-BE49-F238E27FC236}">
                  <a16:creationId xmlns:a16="http://schemas.microsoft.com/office/drawing/2014/main" id="{7FF9D6D0-4B5A-4D63-9C35-C1EF44343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103">
              <a:extLst>
                <a:ext uri="{FF2B5EF4-FFF2-40B4-BE49-F238E27FC236}">
                  <a16:creationId xmlns:a16="http://schemas.microsoft.com/office/drawing/2014/main" id="{C02BA9F8-A649-43ED-8F77-DEFDB43054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104">
              <a:extLst>
                <a:ext uri="{FF2B5EF4-FFF2-40B4-BE49-F238E27FC236}">
                  <a16:creationId xmlns:a16="http://schemas.microsoft.com/office/drawing/2014/main" id="{6F581323-9CFE-4A89-AFCD-7377DDDCF0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105">
              <a:extLst>
                <a:ext uri="{FF2B5EF4-FFF2-40B4-BE49-F238E27FC236}">
                  <a16:creationId xmlns:a16="http://schemas.microsoft.com/office/drawing/2014/main" id="{CD46333D-C452-4478-8249-B02511FD8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106">
              <a:extLst>
                <a:ext uri="{FF2B5EF4-FFF2-40B4-BE49-F238E27FC236}">
                  <a16:creationId xmlns:a16="http://schemas.microsoft.com/office/drawing/2014/main" id="{AAD035F7-A7CD-46D2-8A23-5EE1D3D9E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" name="Line 107">
              <a:extLst>
                <a:ext uri="{FF2B5EF4-FFF2-40B4-BE49-F238E27FC236}">
                  <a16:creationId xmlns:a16="http://schemas.microsoft.com/office/drawing/2014/main" id="{4D5E47A3-909B-41F8-904D-F1BD4AAA90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Line 108">
              <a:extLst>
                <a:ext uri="{FF2B5EF4-FFF2-40B4-BE49-F238E27FC236}">
                  <a16:creationId xmlns:a16="http://schemas.microsoft.com/office/drawing/2014/main" id="{F71EBA88-69B3-456B-B403-FEAECC4D85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" name="Line 109">
              <a:extLst>
                <a:ext uri="{FF2B5EF4-FFF2-40B4-BE49-F238E27FC236}">
                  <a16:creationId xmlns:a16="http://schemas.microsoft.com/office/drawing/2014/main" id="{E72BD7E4-24F4-40EB-85ED-BCEA07E69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110">
              <a:extLst>
                <a:ext uri="{FF2B5EF4-FFF2-40B4-BE49-F238E27FC236}">
                  <a16:creationId xmlns:a16="http://schemas.microsoft.com/office/drawing/2014/main" id="{FF2069D9-E5A3-454D-93B1-3CCEA65BB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111">
              <a:extLst>
                <a:ext uri="{FF2B5EF4-FFF2-40B4-BE49-F238E27FC236}">
                  <a16:creationId xmlns:a16="http://schemas.microsoft.com/office/drawing/2014/main" id="{9D82AB56-AA40-4BFB-B462-B93C8BCC08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112">
              <a:extLst>
                <a:ext uri="{FF2B5EF4-FFF2-40B4-BE49-F238E27FC236}">
                  <a16:creationId xmlns:a16="http://schemas.microsoft.com/office/drawing/2014/main" id="{A829A816-8851-44C6-AF1B-1BBC217FD0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113">
              <a:extLst>
                <a:ext uri="{FF2B5EF4-FFF2-40B4-BE49-F238E27FC236}">
                  <a16:creationId xmlns:a16="http://schemas.microsoft.com/office/drawing/2014/main" id="{4254CBC7-3500-4889-AEC0-251E59D3B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114">
              <a:extLst>
                <a:ext uri="{FF2B5EF4-FFF2-40B4-BE49-F238E27FC236}">
                  <a16:creationId xmlns:a16="http://schemas.microsoft.com/office/drawing/2014/main" id="{A2B028D0-78B0-4205-B65E-7D5E66CD7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115">
              <a:extLst>
                <a:ext uri="{FF2B5EF4-FFF2-40B4-BE49-F238E27FC236}">
                  <a16:creationId xmlns:a16="http://schemas.microsoft.com/office/drawing/2014/main" id="{9C72B47F-FA15-4D75-9F2E-73650D2882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116">
              <a:extLst>
                <a:ext uri="{FF2B5EF4-FFF2-40B4-BE49-F238E27FC236}">
                  <a16:creationId xmlns:a16="http://schemas.microsoft.com/office/drawing/2014/main" id="{1495180E-2B65-49A0-B7C1-5BB908A38D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" name="Line 117">
              <a:extLst>
                <a:ext uri="{FF2B5EF4-FFF2-40B4-BE49-F238E27FC236}">
                  <a16:creationId xmlns:a16="http://schemas.microsoft.com/office/drawing/2014/main" id="{03D379E0-F87B-45F0-B706-6CC35060E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Line 118">
              <a:extLst>
                <a:ext uri="{FF2B5EF4-FFF2-40B4-BE49-F238E27FC236}">
                  <a16:creationId xmlns:a16="http://schemas.microsoft.com/office/drawing/2014/main" id="{4FE92172-26A2-4EA1-8B20-E6F148AD0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" name="Line 119">
              <a:extLst>
                <a:ext uri="{FF2B5EF4-FFF2-40B4-BE49-F238E27FC236}">
                  <a16:creationId xmlns:a16="http://schemas.microsoft.com/office/drawing/2014/main" id="{0B5499F7-345C-4D1B-B657-E446933D84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20">
              <a:extLst>
                <a:ext uri="{FF2B5EF4-FFF2-40B4-BE49-F238E27FC236}">
                  <a16:creationId xmlns:a16="http://schemas.microsoft.com/office/drawing/2014/main" id="{55506763-0126-4963-9CD6-5062898CB6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25" name="Imagen 1">
            <a:extLst>
              <a:ext uri="{FF2B5EF4-FFF2-40B4-BE49-F238E27FC236}">
                <a16:creationId xmlns:a16="http://schemas.microsoft.com/office/drawing/2014/main" id="{D6CA844E-AF3A-4E91-9063-B6D6A0D26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Imagen 2">
            <a:extLst>
              <a:ext uri="{FF2B5EF4-FFF2-40B4-BE49-F238E27FC236}">
                <a16:creationId xmlns:a16="http://schemas.microsoft.com/office/drawing/2014/main" id="{E612068D-0198-4D83-AAE8-667B296C3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24CB4002-FBBA-4025-803D-361A4CEE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Entradas y salidas del proceso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20483" name="AutoShape 13">
            <a:extLst>
              <a:ext uri="{FF2B5EF4-FFF2-40B4-BE49-F238E27FC236}">
                <a16:creationId xmlns:a16="http://schemas.microsoft.com/office/drawing/2014/main" id="{2BF2BD89-D993-4EFF-AB32-2F3E5755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349599"/>
            <a:ext cx="2736850" cy="2519164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sz="1600" b="1" dirty="0"/>
              <a:t>Entradas:</a:t>
            </a:r>
            <a:br>
              <a:rPr lang="es-PE" sz="1600" dirty="0"/>
            </a:br>
            <a:r>
              <a:rPr lang="es-PE" sz="1600" dirty="0"/>
              <a:t>- Plan del Proyecto</a:t>
            </a:r>
          </a:p>
          <a:p>
            <a:pPr>
              <a:buFontTx/>
              <a:buChar char="-"/>
            </a:pPr>
            <a:r>
              <a:rPr lang="es-PE" sz="1600" dirty="0"/>
              <a:t>Solicitud de Cambios </a:t>
            </a:r>
          </a:p>
          <a:p>
            <a:r>
              <a:rPr lang="es-PE" sz="1600" dirty="0"/>
              <a:t>a requerimientos</a:t>
            </a:r>
          </a:p>
        </p:txBody>
      </p:sp>
      <p:sp>
        <p:nvSpPr>
          <p:cNvPr id="20484" name="AutoShape 15">
            <a:extLst>
              <a:ext uri="{FF2B5EF4-FFF2-40B4-BE49-F238E27FC236}">
                <a16:creationId xmlns:a16="http://schemas.microsoft.com/office/drawing/2014/main" id="{D90140B5-4451-4F70-9A39-42E0BF0B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565399"/>
            <a:ext cx="2519362" cy="2087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PE" sz="1600" dirty="0"/>
              <a:t>Proceso de Gestión de Cambios a Requerimientos</a:t>
            </a:r>
            <a:endParaRPr lang="es-ES" sz="1600" dirty="0"/>
          </a:p>
        </p:txBody>
      </p:sp>
      <p:sp>
        <p:nvSpPr>
          <p:cNvPr id="20485" name="AutoShape 17">
            <a:extLst>
              <a:ext uri="{FF2B5EF4-FFF2-40B4-BE49-F238E27FC236}">
                <a16:creationId xmlns:a16="http://schemas.microsoft.com/office/drawing/2014/main" id="{0CD6CE94-5766-48C0-BBEA-5B0792091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205087"/>
            <a:ext cx="2952055" cy="2808188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b="1" dirty="0"/>
              <a:t>Salidas:</a:t>
            </a:r>
            <a:br>
              <a:rPr lang="es-PE" dirty="0"/>
            </a:br>
            <a:r>
              <a:rPr lang="es-PE" sz="1600" dirty="0"/>
              <a:t>- Registros de Requerimientos </a:t>
            </a:r>
          </a:p>
          <a:p>
            <a:r>
              <a:rPr lang="es-PE" sz="1600" dirty="0"/>
              <a:t>del proyecto</a:t>
            </a:r>
            <a:endParaRPr lang="es-ES" sz="1600" dirty="0"/>
          </a:p>
          <a:p>
            <a:pPr eaLnBrk="1" hangingPunct="1">
              <a:buFontTx/>
              <a:buChar char="-"/>
              <a:defRPr/>
            </a:pPr>
            <a:endParaRPr lang="es-ES" altLang="en-US" sz="1500" dirty="0"/>
          </a:p>
        </p:txBody>
      </p:sp>
    </p:spTree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437D674-8F81-4B15-B461-94EF16F81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85225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F898CB8-5942-4A1E-A332-AA1DB34E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45" y="2359025"/>
            <a:ext cx="8775700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5.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Proceso</a:t>
            </a: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de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Gestión</a:t>
            </a: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de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Proyectos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ts val="3000"/>
              </a:lnSpc>
              <a:spcBef>
                <a:spcPct val="10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5.1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Subprocesos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B07E8DBC-731D-4CF0-9640-5A4FEF563AB0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1511" name="Line 8">
              <a:extLst>
                <a:ext uri="{FF2B5EF4-FFF2-40B4-BE49-F238E27FC236}">
                  <a16:creationId xmlns:a16="http://schemas.microsoft.com/office/drawing/2014/main" id="{CE4C4A0F-E6BD-43B7-ABC1-97AD473E3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9">
              <a:extLst>
                <a:ext uri="{FF2B5EF4-FFF2-40B4-BE49-F238E27FC236}">
                  <a16:creationId xmlns:a16="http://schemas.microsoft.com/office/drawing/2014/main" id="{ED368841-09C1-4B2D-A717-44D6FE71F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10">
              <a:extLst>
                <a:ext uri="{FF2B5EF4-FFF2-40B4-BE49-F238E27FC236}">
                  <a16:creationId xmlns:a16="http://schemas.microsoft.com/office/drawing/2014/main" id="{91D77E33-C6E7-4584-BE93-241D7E330B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1">
              <a:extLst>
                <a:ext uri="{FF2B5EF4-FFF2-40B4-BE49-F238E27FC236}">
                  <a16:creationId xmlns:a16="http://schemas.microsoft.com/office/drawing/2014/main" id="{889B74A2-3AF7-468C-846A-AE64B48917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2">
              <a:extLst>
                <a:ext uri="{FF2B5EF4-FFF2-40B4-BE49-F238E27FC236}">
                  <a16:creationId xmlns:a16="http://schemas.microsoft.com/office/drawing/2014/main" id="{2BBA5B82-651E-40F6-B6A0-C257ACF5A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3">
              <a:extLst>
                <a:ext uri="{FF2B5EF4-FFF2-40B4-BE49-F238E27FC236}">
                  <a16:creationId xmlns:a16="http://schemas.microsoft.com/office/drawing/2014/main" id="{1A075F4D-41F4-42FA-B03D-8B27A7551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4">
              <a:extLst>
                <a:ext uri="{FF2B5EF4-FFF2-40B4-BE49-F238E27FC236}">
                  <a16:creationId xmlns:a16="http://schemas.microsoft.com/office/drawing/2014/main" id="{05AF9ED9-C59A-4D91-B23F-0C41A2829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5">
              <a:extLst>
                <a:ext uri="{FF2B5EF4-FFF2-40B4-BE49-F238E27FC236}">
                  <a16:creationId xmlns:a16="http://schemas.microsoft.com/office/drawing/2014/main" id="{7F0F4592-A82F-40DC-B492-B29D478611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6">
              <a:extLst>
                <a:ext uri="{FF2B5EF4-FFF2-40B4-BE49-F238E27FC236}">
                  <a16:creationId xmlns:a16="http://schemas.microsoft.com/office/drawing/2014/main" id="{8BE482D2-EBB6-4A03-B9A0-D8AB02620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7">
              <a:extLst>
                <a:ext uri="{FF2B5EF4-FFF2-40B4-BE49-F238E27FC236}">
                  <a16:creationId xmlns:a16="http://schemas.microsoft.com/office/drawing/2014/main" id="{CDE52C15-1031-49D7-A26B-B583B6E67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8">
              <a:extLst>
                <a:ext uri="{FF2B5EF4-FFF2-40B4-BE49-F238E27FC236}">
                  <a16:creationId xmlns:a16="http://schemas.microsoft.com/office/drawing/2014/main" id="{5DAA06E6-06BA-4E25-B589-6AF51FC344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9">
              <a:extLst>
                <a:ext uri="{FF2B5EF4-FFF2-40B4-BE49-F238E27FC236}">
                  <a16:creationId xmlns:a16="http://schemas.microsoft.com/office/drawing/2014/main" id="{5FCEA325-299A-4EDD-865B-0988D72CA1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20">
              <a:extLst>
                <a:ext uri="{FF2B5EF4-FFF2-40B4-BE49-F238E27FC236}">
                  <a16:creationId xmlns:a16="http://schemas.microsoft.com/office/drawing/2014/main" id="{BC0B7405-E26F-4943-B342-3723616C0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1">
              <a:extLst>
                <a:ext uri="{FF2B5EF4-FFF2-40B4-BE49-F238E27FC236}">
                  <a16:creationId xmlns:a16="http://schemas.microsoft.com/office/drawing/2014/main" id="{BC040AAC-AAEA-4308-8202-BFE1918D2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2">
              <a:extLst>
                <a:ext uri="{FF2B5EF4-FFF2-40B4-BE49-F238E27FC236}">
                  <a16:creationId xmlns:a16="http://schemas.microsoft.com/office/drawing/2014/main" id="{FB21A142-296B-4835-B3F8-FEC922C87D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3">
              <a:extLst>
                <a:ext uri="{FF2B5EF4-FFF2-40B4-BE49-F238E27FC236}">
                  <a16:creationId xmlns:a16="http://schemas.microsoft.com/office/drawing/2014/main" id="{1C76E076-3C6D-411C-A1CF-B893A495A9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4">
              <a:extLst>
                <a:ext uri="{FF2B5EF4-FFF2-40B4-BE49-F238E27FC236}">
                  <a16:creationId xmlns:a16="http://schemas.microsoft.com/office/drawing/2014/main" id="{D784060F-092D-4CAB-BC96-E9F5DA9A9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5">
              <a:extLst>
                <a:ext uri="{FF2B5EF4-FFF2-40B4-BE49-F238E27FC236}">
                  <a16:creationId xmlns:a16="http://schemas.microsoft.com/office/drawing/2014/main" id="{9063732A-4B17-41AD-9376-2D1DA6A3D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6">
              <a:extLst>
                <a:ext uri="{FF2B5EF4-FFF2-40B4-BE49-F238E27FC236}">
                  <a16:creationId xmlns:a16="http://schemas.microsoft.com/office/drawing/2014/main" id="{B9DBA6EC-7B76-4D2D-B224-7A3ECEB15E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27">
              <a:extLst>
                <a:ext uri="{FF2B5EF4-FFF2-40B4-BE49-F238E27FC236}">
                  <a16:creationId xmlns:a16="http://schemas.microsoft.com/office/drawing/2014/main" id="{F4426510-6A88-4397-958A-F086F7CF79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28">
              <a:extLst>
                <a:ext uri="{FF2B5EF4-FFF2-40B4-BE49-F238E27FC236}">
                  <a16:creationId xmlns:a16="http://schemas.microsoft.com/office/drawing/2014/main" id="{F0376FA8-1E12-4F45-9CC0-F57DB402B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9">
              <a:extLst>
                <a:ext uri="{FF2B5EF4-FFF2-40B4-BE49-F238E27FC236}">
                  <a16:creationId xmlns:a16="http://schemas.microsoft.com/office/drawing/2014/main" id="{FFDE72F6-38A7-4F80-B563-A9204BD5A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30">
              <a:extLst>
                <a:ext uri="{FF2B5EF4-FFF2-40B4-BE49-F238E27FC236}">
                  <a16:creationId xmlns:a16="http://schemas.microsoft.com/office/drawing/2014/main" id="{9E672E6C-9C93-48EC-8B2E-4ABB7E74D7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31">
              <a:extLst>
                <a:ext uri="{FF2B5EF4-FFF2-40B4-BE49-F238E27FC236}">
                  <a16:creationId xmlns:a16="http://schemas.microsoft.com/office/drawing/2014/main" id="{748F2B4E-D41C-47FA-896B-5D8C7F2E5C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2">
              <a:extLst>
                <a:ext uri="{FF2B5EF4-FFF2-40B4-BE49-F238E27FC236}">
                  <a16:creationId xmlns:a16="http://schemas.microsoft.com/office/drawing/2014/main" id="{D4923523-0C90-4747-844C-1038351C6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3">
              <a:extLst>
                <a:ext uri="{FF2B5EF4-FFF2-40B4-BE49-F238E27FC236}">
                  <a16:creationId xmlns:a16="http://schemas.microsoft.com/office/drawing/2014/main" id="{C5BA2BD2-9CAF-4537-AA32-5B38F989C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34">
              <a:extLst>
                <a:ext uri="{FF2B5EF4-FFF2-40B4-BE49-F238E27FC236}">
                  <a16:creationId xmlns:a16="http://schemas.microsoft.com/office/drawing/2014/main" id="{35025F6A-E674-4B23-B23C-7444AE381C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Line 35">
              <a:extLst>
                <a:ext uri="{FF2B5EF4-FFF2-40B4-BE49-F238E27FC236}">
                  <a16:creationId xmlns:a16="http://schemas.microsoft.com/office/drawing/2014/main" id="{6DF127FA-355F-43A4-8B71-657E8E5820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Line 36">
              <a:extLst>
                <a:ext uri="{FF2B5EF4-FFF2-40B4-BE49-F238E27FC236}">
                  <a16:creationId xmlns:a16="http://schemas.microsoft.com/office/drawing/2014/main" id="{11DE1BB5-8B21-4838-AC40-669D887F4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37">
              <a:extLst>
                <a:ext uri="{FF2B5EF4-FFF2-40B4-BE49-F238E27FC236}">
                  <a16:creationId xmlns:a16="http://schemas.microsoft.com/office/drawing/2014/main" id="{7E9EA6B1-2B30-4C52-93D6-814F107A3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38">
              <a:extLst>
                <a:ext uri="{FF2B5EF4-FFF2-40B4-BE49-F238E27FC236}">
                  <a16:creationId xmlns:a16="http://schemas.microsoft.com/office/drawing/2014/main" id="{8D72C4D8-37D4-49C3-8AF5-3EC7308A24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39">
              <a:extLst>
                <a:ext uri="{FF2B5EF4-FFF2-40B4-BE49-F238E27FC236}">
                  <a16:creationId xmlns:a16="http://schemas.microsoft.com/office/drawing/2014/main" id="{C48E994F-D8C9-4FC3-86D5-DE8907EF0C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Line 40">
              <a:extLst>
                <a:ext uri="{FF2B5EF4-FFF2-40B4-BE49-F238E27FC236}">
                  <a16:creationId xmlns:a16="http://schemas.microsoft.com/office/drawing/2014/main" id="{3323230F-DDC1-416D-BD74-0785F6DBB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41">
              <a:extLst>
                <a:ext uri="{FF2B5EF4-FFF2-40B4-BE49-F238E27FC236}">
                  <a16:creationId xmlns:a16="http://schemas.microsoft.com/office/drawing/2014/main" id="{E7A0C025-F851-4980-87F5-5D1783EC5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42">
              <a:extLst>
                <a:ext uri="{FF2B5EF4-FFF2-40B4-BE49-F238E27FC236}">
                  <a16:creationId xmlns:a16="http://schemas.microsoft.com/office/drawing/2014/main" id="{0649D4ED-20E5-4CDB-A54C-15F9ACE891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43">
              <a:extLst>
                <a:ext uri="{FF2B5EF4-FFF2-40B4-BE49-F238E27FC236}">
                  <a16:creationId xmlns:a16="http://schemas.microsoft.com/office/drawing/2014/main" id="{590EBE8A-1630-4A01-98F2-2DFE3F51A9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4">
              <a:extLst>
                <a:ext uri="{FF2B5EF4-FFF2-40B4-BE49-F238E27FC236}">
                  <a16:creationId xmlns:a16="http://schemas.microsoft.com/office/drawing/2014/main" id="{DABA5BCC-53C0-433A-B8C0-BF2230D0E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45">
              <a:extLst>
                <a:ext uri="{FF2B5EF4-FFF2-40B4-BE49-F238E27FC236}">
                  <a16:creationId xmlns:a16="http://schemas.microsoft.com/office/drawing/2014/main" id="{EAAC3F4E-104D-416F-B63B-2F897585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46">
              <a:extLst>
                <a:ext uri="{FF2B5EF4-FFF2-40B4-BE49-F238E27FC236}">
                  <a16:creationId xmlns:a16="http://schemas.microsoft.com/office/drawing/2014/main" id="{F68ACE44-F6A3-4122-9115-A04AE9A4FD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47">
              <a:extLst>
                <a:ext uri="{FF2B5EF4-FFF2-40B4-BE49-F238E27FC236}">
                  <a16:creationId xmlns:a16="http://schemas.microsoft.com/office/drawing/2014/main" id="{BAC39ADA-A013-45BB-BDCB-D9806F265D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48">
              <a:extLst>
                <a:ext uri="{FF2B5EF4-FFF2-40B4-BE49-F238E27FC236}">
                  <a16:creationId xmlns:a16="http://schemas.microsoft.com/office/drawing/2014/main" id="{8972C2EA-0631-4043-9614-04F04DFD2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Line 49">
              <a:extLst>
                <a:ext uri="{FF2B5EF4-FFF2-40B4-BE49-F238E27FC236}">
                  <a16:creationId xmlns:a16="http://schemas.microsoft.com/office/drawing/2014/main" id="{2239A475-5272-4600-A7BB-9B3F01E32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Line 50">
              <a:extLst>
                <a:ext uri="{FF2B5EF4-FFF2-40B4-BE49-F238E27FC236}">
                  <a16:creationId xmlns:a16="http://schemas.microsoft.com/office/drawing/2014/main" id="{363AFE6C-8039-4774-9AE3-2845CE88CD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Line 51">
              <a:extLst>
                <a:ext uri="{FF2B5EF4-FFF2-40B4-BE49-F238E27FC236}">
                  <a16:creationId xmlns:a16="http://schemas.microsoft.com/office/drawing/2014/main" id="{624FE2DE-7BD0-49CE-83EA-F2226B559D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Line 52">
              <a:extLst>
                <a:ext uri="{FF2B5EF4-FFF2-40B4-BE49-F238E27FC236}">
                  <a16:creationId xmlns:a16="http://schemas.microsoft.com/office/drawing/2014/main" id="{B0595367-5858-4456-B188-C4ACBF833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Line 53">
              <a:extLst>
                <a:ext uri="{FF2B5EF4-FFF2-40B4-BE49-F238E27FC236}">
                  <a16:creationId xmlns:a16="http://schemas.microsoft.com/office/drawing/2014/main" id="{BBB46311-B79B-4E5F-8C58-5113B1643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Line 54">
              <a:extLst>
                <a:ext uri="{FF2B5EF4-FFF2-40B4-BE49-F238E27FC236}">
                  <a16:creationId xmlns:a16="http://schemas.microsoft.com/office/drawing/2014/main" id="{F4653E80-7EDD-4157-A150-34F24FF974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Line 55">
              <a:extLst>
                <a:ext uri="{FF2B5EF4-FFF2-40B4-BE49-F238E27FC236}">
                  <a16:creationId xmlns:a16="http://schemas.microsoft.com/office/drawing/2014/main" id="{D7705D2B-28CA-4BC8-B9D5-4E8F37186E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Line 56">
              <a:extLst>
                <a:ext uri="{FF2B5EF4-FFF2-40B4-BE49-F238E27FC236}">
                  <a16:creationId xmlns:a16="http://schemas.microsoft.com/office/drawing/2014/main" id="{4CF4CAE1-C3CD-4F72-ADA1-4587EC008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Line 57">
              <a:extLst>
                <a:ext uri="{FF2B5EF4-FFF2-40B4-BE49-F238E27FC236}">
                  <a16:creationId xmlns:a16="http://schemas.microsoft.com/office/drawing/2014/main" id="{8ADE1B42-7B69-4DCF-869B-C245E5209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Line 58">
              <a:extLst>
                <a:ext uri="{FF2B5EF4-FFF2-40B4-BE49-F238E27FC236}">
                  <a16:creationId xmlns:a16="http://schemas.microsoft.com/office/drawing/2014/main" id="{6E626AB6-2DB6-4629-A61C-08D71F36A6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Line 59">
              <a:extLst>
                <a:ext uri="{FF2B5EF4-FFF2-40B4-BE49-F238E27FC236}">
                  <a16:creationId xmlns:a16="http://schemas.microsoft.com/office/drawing/2014/main" id="{43E9F5E7-3AC4-4A66-B761-A05F9FE56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Line 60">
              <a:extLst>
                <a:ext uri="{FF2B5EF4-FFF2-40B4-BE49-F238E27FC236}">
                  <a16:creationId xmlns:a16="http://schemas.microsoft.com/office/drawing/2014/main" id="{8C2B3A9D-6C61-4DA6-8CA0-E62EDEE98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Line 61">
              <a:extLst>
                <a:ext uri="{FF2B5EF4-FFF2-40B4-BE49-F238E27FC236}">
                  <a16:creationId xmlns:a16="http://schemas.microsoft.com/office/drawing/2014/main" id="{8EB68C67-7544-495B-89F6-8CCAA64B8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Line 62">
              <a:extLst>
                <a:ext uri="{FF2B5EF4-FFF2-40B4-BE49-F238E27FC236}">
                  <a16:creationId xmlns:a16="http://schemas.microsoft.com/office/drawing/2014/main" id="{4A2AC110-BE81-4E33-9EEA-D1D9F58770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6" name="Line 63">
              <a:extLst>
                <a:ext uri="{FF2B5EF4-FFF2-40B4-BE49-F238E27FC236}">
                  <a16:creationId xmlns:a16="http://schemas.microsoft.com/office/drawing/2014/main" id="{CB7911B5-F2ED-49AA-819F-63B4A9C7C9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Line 64">
              <a:extLst>
                <a:ext uri="{FF2B5EF4-FFF2-40B4-BE49-F238E27FC236}">
                  <a16:creationId xmlns:a16="http://schemas.microsoft.com/office/drawing/2014/main" id="{79004E56-6882-4E70-97FF-8B06D9174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8" name="Line 65">
              <a:extLst>
                <a:ext uri="{FF2B5EF4-FFF2-40B4-BE49-F238E27FC236}">
                  <a16:creationId xmlns:a16="http://schemas.microsoft.com/office/drawing/2014/main" id="{7E2441A3-20C0-4B79-A83D-4F4252296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9" name="Line 66">
              <a:extLst>
                <a:ext uri="{FF2B5EF4-FFF2-40B4-BE49-F238E27FC236}">
                  <a16:creationId xmlns:a16="http://schemas.microsoft.com/office/drawing/2014/main" id="{FEB282E2-7D30-4730-B2C9-A46AB785D8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0" name="Line 67">
              <a:extLst>
                <a:ext uri="{FF2B5EF4-FFF2-40B4-BE49-F238E27FC236}">
                  <a16:creationId xmlns:a16="http://schemas.microsoft.com/office/drawing/2014/main" id="{9FE5A800-BEFE-4449-AB2D-8D5665638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Line 68">
              <a:extLst>
                <a:ext uri="{FF2B5EF4-FFF2-40B4-BE49-F238E27FC236}">
                  <a16:creationId xmlns:a16="http://schemas.microsoft.com/office/drawing/2014/main" id="{0C9C38B2-AA0D-46CD-94B0-8D282E12C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2" name="Line 69">
              <a:extLst>
                <a:ext uri="{FF2B5EF4-FFF2-40B4-BE49-F238E27FC236}">
                  <a16:creationId xmlns:a16="http://schemas.microsoft.com/office/drawing/2014/main" id="{179C00F4-4BD8-46A7-982E-3707F3AD6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Line 70">
              <a:extLst>
                <a:ext uri="{FF2B5EF4-FFF2-40B4-BE49-F238E27FC236}">
                  <a16:creationId xmlns:a16="http://schemas.microsoft.com/office/drawing/2014/main" id="{D6215C8E-CC27-40F8-9CA1-1C2790323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Line 71">
              <a:extLst>
                <a:ext uri="{FF2B5EF4-FFF2-40B4-BE49-F238E27FC236}">
                  <a16:creationId xmlns:a16="http://schemas.microsoft.com/office/drawing/2014/main" id="{F20DC623-C57E-4365-A458-CE609B553B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72">
              <a:extLst>
                <a:ext uri="{FF2B5EF4-FFF2-40B4-BE49-F238E27FC236}">
                  <a16:creationId xmlns:a16="http://schemas.microsoft.com/office/drawing/2014/main" id="{31A69F3A-C287-49C2-A3CD-1B5EF4BEA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Line 73">
              <a:extLst>
                <a:ext uri="{FF2B5EF4-FFF2-40B4-BE49-F238E27FC236}">
                  <a16:creationId xmlns:a16="http://schemas.microsoft.com/office/drawing/2014/main" id="{66BF5AD6-EBE4-4C99-955A-9566AF86E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Line 74">
              <a:extLst>
                <a:ext uri="{FF2B5EF4-FFF2-40B4-BE49-F238E27FC236}">
                  <a16:creationId xmlns:a16="http://schemas.microsoft.com/office/drawing/2014/main" id="{EDA7342C-C14F-4BBB-80B5-1A479C969C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8" name="Line 75">
              <a:extLst>
                <a:ext uri="{FF2B5EF4-FFF2-40B4-BE49-F238E27FC236}">
                  <a16:creationId xmlns:a16="http://schemas.microsoft.com/office/drawing/2014/main" id="{02189294-72A1-48A1-BACB-43AE6825B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Line 76">
              <a:extLst>
                <a:ext uri="{FF2B5EF4-FFF2-40B4-BE49-F238E27FC236}">
                  <a16:creationId xmlns:a16="http://schemas.microsoft.com/office/drawing/2014/main" id="{DB304215-4874-4563-AC90-B4CD8881C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0" name="Line 77">
              <a:extLst>
                <a:ext uri="{FF2B5EF4-FFF2-40B4-BE49-F238E27FC236}">
                  <a16:creationId xmlns:a16="http://schemas.microsoft.com/office/drawing/2014/main" id="{36BC1285-D389-49D5-993E-ED7C41453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1" name="Line 78">
              <a:extLst>
                <a:ext uri="{FF2B5EF4-FFF2-40B4-BE49-F238E27FC236}">
                  <a16:creationId xmlns:a16="http://schemas.microsoft.com/office/drawing/2014/main" id="{CBCBB73F-4A84-4E0C-B6EE-0871BFAD4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2" name="Line 79">
              <a:extLst>
                <a:ext uri="{FF2B5EF4-FFF2-40B4-BE49-F238E27FC236}">
                  <a16:creationId xmlns:a16="http://schemas.microsoft.com/office/drawing/2014/main" id="{7437ACC4-D02F-4A0D-99CD-427B0EEDDA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3" name="Line 80">
              <a:extLst>
                <a:ext uri="{FF2B5EF4-FFF2-40B4-BE49-F238E27FC236}">
                  <a16:creationId xmlns:a16="http://schemas.microsoft.com/office/drawing/2014/main" id="{6CA15AD3-19EE-44A4-8E0F-DCF4C0C43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4" name="Line 81">
              <a:extLst>
                <a:ext uri="{FF2B5EF4-FFF2-40B4-BE49-F238E27FC236}">
                  <a16:creationId xmlns:a16="http://schemas.microsoft.com/office/drawing/2014/main" id="{6B772E6F-57A9-4E3C-AB5E-CF9E01210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5" name="Line 82">
              <a:extLst>
                <a:ext uri="{FF2B5EF4-FFF2-40B4-BE49-F238E27FC236}">
                  <a16:creationId xmlns:a16="http://schemas.microsoft.com/office/drawing/2014/main" id="{B800E236-CBEA-4942-9566-00649D86FE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6" name="Line 83">
              <a:extLst>
                <a:ext uri="{FF2B5EF4-FFF2-40B4-BE49-F238E27FC236}">
                  <a16:creationId xmlns:a16="http://schemas.microsoft.com/office/drawing/2014/main" id="{3E72ECD8-1B62-4AA8-A565-7CABCAF1A9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7" name="Line 84">
              <a:extLst>
                <a:ext uri="{FF2B5EF4-FFF2-40B4-BE49-F238E27FC236}">
                  <a16:creationId xmlns:a16="http://schemas.microsoft.com/office/drawing/2014/main" id="{70775F66-F98E-41DD-B428-7E8C88166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8" name="Line 85">
              <a:extLst>
                <a:ext uri="{FF2B5EF4-FFF2-40B4-BE49-F238E27FC236}">
                  <a16:creationId xmlns:a16="http://schemas.microsoft.com/office/drawing/2014/main" id="{D253A173-A725-4A33-AB1F-4AD699878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9" name="Line 86">
              <a:extLst>
                <a:ext uri="{FF2B5EF4-FFF2-40B4-BE49-F238E27FC236}">
                  <a16:creationId xmlns:a16="http://schemas.microsoft.com/office/drawing/2014/main" id="{1FCE2711-0907-4C6A-B88C-58D6B6FCC2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0" name="Line 87">
              <a:extLst>
                <a:ext uri="{FF2B5EF4-FFF2-40B4-BE49-F238E27FC236}">
                  <a16:creationId xmlns:a16="http://schemas.microsoft.com/office/drawing/2014/main" id="{B47481A9-6205-4370-9604-4F4F5504EB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Line 88">
              <a:extLst>
                <a:ext uri="{FF2B5EF4-FFF2-40B4-BE49-F238E27FC236}">
                  <a16:creationId xmlns:a16="http://schemas.microsoft.com/office/drawing/2014/main" id="{53B0BCB7-3D25-4022-AC1F-D5E802AA4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2" name="Line 89">
              <a:extLst>
                <a:ext uri="{FF2B5EF4-FFF2-40B4-BE49-F238E27FC236}">
                  <a16:creationId xmlns:a16="http://schemas.microsoft.com/office/drawing/2014/main" id="{4AD6F7F5-018D-425D-AF40-EFC71DDCF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3" name="Line 90">
              <a:extLst>
                <a:ext uri="{FF2B5EF4-FFF2-40B4-BE49-F238E27FC236}">
                  <a16:creationId xmlns:a16="http://schemas.microsoft.com/office/drawing/2014/main" id="{1F02096B-962B-443F-A108-2116C8CE42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4" name="Line 91">
              <a:extLst>
                <a:ext uri="{FF2B5EF4-FFF2-40B4-BE49-F238E27FC236}">
                  <a16:creationId xmlns:a16="http://schemas.microsoft.com/office/drawing/2014/main" id="{15B8FF1A-A9F0-4F42-9F67-1B2CAFA2FD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5" name="Line 92">
              <a:extLst>
                <a:ext uri="{FF2B5EF4-FFF2-40B4-BE49-F238E27FC236}">
                  <a16:creationId xmlns:a16="http://schemas.microsoft.com/office/drawing/2014/main" id="{84D90A49-23A7-4CD8-99B7-419D4C9D8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6" name="Line 93">
              <a:extLst>
                <a:ext uri="{FF2B5EF4-FFF2-40B4-BE49-F238E27FC236}">
                  <a16:creationId xmlns:a16="http://schemas.microsoft.com/office/drawing/2014/main" id="{5D436C46-41CA-467C-B1CF-2F279814B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7" name="Line 94">
              <a:extLst>
                <a:ext uri="{FF2B5EF4-FFF2-40B4-BE49-F238E27FC236}">
                  <a16:creationId xmlns:a16="http://schemas.microsoft.com/office/drawing/2014/main" id="{18DC89B2-E7F3-47C9-9F44-3EA801013B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8" name="Line 95">
              <a:extLst>
                <a:ext uri="{FF2B5EF4-FFF2-40B4-BE49-F238E27FC236}">
                  <a16:creationId xmlns:a16="http://schemas.microsoft.com/office/drawing/2014/main" id="{33A374B6-7ACC-4F8F-B0F6-F2D931939A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9" name="Line 96">
              <a:extLst>
                <a:ext uri="{FF2B5EF4-FFF2-40B4-BE49-F238E27FC236}">
                  <a16:creationId xmlns:a16="http://schemas.microsoft.com/office/drawing/2014/main" id="{E346A4BF-03C7-471C-846F-10980700F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0" name="Line 97">
              <a:extLst>
                <a:ext uri="{FF2B5EF4-FFF2-40B4-BE49-F238E27FC236}">
                  <a16:creationId xmlns:a16="http://schemas.microsoft.com/office/drawing/2014/main" id="{F89E27DC-74DE-4305-8C1F-F40C601B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1" name="Line 98">
              <a:extLst>
                <a:ext uri="{FF2B5EF4-FFF2-40B4-BE49-F238E27FC236}">
                  <a16:creationId xmlns:a16="http://schemas.microsoft.com/office/drawing/2014/main" id="{4AF9A3AD-4E24-432C-9281-6C4251236B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2" name="Line 99">
              <a:extLst>
                <a:ext uri="{FF2B5EF4-FFF2-40B4-BE49-F238E27FC236}">
                  <a16:creationId xmlns:a16="http://schemas.microsoft.com/office/drawing/2014/main" id="{EF0ACA88-0179-4DC9-9DEC-8EDFD747D5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3" name="Line 100">
              <a:extLst>
                <a:ext uri="{FF2B5EF4-FFF2-40B4-BE49-F238E27FC236}">
                  <a16:creationId xmlns:a16="http://schemas.microsoft.com/office/drawing/2014/main" id="{9B701B67-9827-4963-91D1-48B9D724F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4" name="Line 101">
              <a:extLst>
                <a:ext uri="{FF2B5EF4-FFF2-40B4-BE49-F238E27FC236}">
                  <a16:creationId xmlns:a16="http://schemas.microsoft.com/office/drawing/2014/main" id="{D9BA734C-C457-4AF7-ABD0-94E8633D5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5" name="Line 102">
              <a:extLst>
                <a:ext uri="{FF2B5EF4-FFF2-40B4-BE49-F238E27FC236}">
                  <a16:creationId xmlns:a16="http://schemas.microsoft.com/office/drawing/2014/main" id="{85E4A62C-23D6-4C4C-BCBD-99D918C8A5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" name="Line 103">
              <a:extLst>
                <a:ext uri="{FF2B5EF4-FFF2-40B4-BE49-F238E27FC236}">
                  <a16:creationId xmlns:a16="http://schemas.microsoft.com/office/drawing/2014/main" id="{8794740B-B5E6-4343-BB0F-0B5D17F80F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" name="Line 104">
              <a:extLst>
                <a:ext uri="{FF2B5EF4-FFF2-40B4-BE49-F238E27FC236}">
                  <a16:creationId xmlns:a16="http://schemas.microsoft.com/office/drawing/2014/main" id="{0E590CE4-5561-4A6A-9FC4-99DB04710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Line 105">
              <a:extLst>
                <a:ext uri="{FF2B5EF4-FFF2-40B4-BE49-F238E27FC236}">
                  <a16:creationId xmlns:a16="http://schemas.microsoft.com/office/drawing/2014/main" id="{E1AEEF2A-72EE-4BAF-AEA1-4012278A5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9" name="Line 106">
              <a:extLst>
                <a:ext uri="{FF2B5EF4-FFF2-40B4-BE49-F238E27FC236}">
                  <a16:creationId xmlns:a16="http://schemas.microsoft.com/office/drawing/2014/main" id="{7F55E215-C99E-4AA7-8F10-1609D474A0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" name="Line 107">
              <a:extLst>
                <a:ext uri="{FF2B5EF4-FFF2-40B4-BE49-F238E27FC236}">
                  <a16:creationId xmlns:a16="http://schemas.microsoft.com/office/drawing/2014/main" id="{BAA944FD-24CD-4D0B-9A8F-63435E775E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1" name="Line 108">
              <a:extLst>
                <a:ext uri="{FF2B5EF4-FFF2-40B4-BE49-F238E27FC236}">
                  <a16:creationId xmlns:a16="http://schemas.microsoft.com/office/drawing/2014/main" id="{44CC19C0-7FD0-4637-B20C-1ADBB4331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2" name="Line 109">
              <a:extLst>
                <a:ext uri="{FF2B5EF4-FFF2-40B4-BE49-F238E27FC236}">
                  <a16:creationId xmlns:a16="http://schemas.microsoft.com/office/drawing/2014/main" id="{D1B87595-C91E-4802-BD53-9CCFD661B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3" name="Line 110">
              <a:extLst>
                <a:ext uri="{FF2B5EF4-FFF2-40B4-BE49-F238E27FC236}">
                  <a16:creationId xmlns:a16="http://schemas.microsoft.com/office/drawing/2014/main" id="{617FFB28-D890-4A1D-A270-A8DAE3C0F0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4" name="Line 111">
              <a:extLst>
                <a:ext uri="{FF2B5EF4-FFF2-40B4-BE49-F238E27FC236}">
                  <a16:creationId xmlns:a16="http://schemas.microsoft.com/office/drawing/2014/main" id="{C5AE66A7-96A4-41E6-910A-7AB0FC3708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5" name="Line 112">
              <a:extLst>
                <a:ext uri="{FF2B5EF4-FFF2-40B4-BE49-F238E27FC236}">
                  <a16:creationId xmlns:a16="http://schemas.microsoft.com/office/drawing/2014/main" id="{E2564B75-025C-46AF-B3E6-145D171AE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6" name="Line 113">
              <a:extLst>
                <a:ext uri="{FF2B5EF4-FFF2-40B4-BE49-F238E27FC236}">
                  <a16:creationId xmlns:a16="http://schemas.microsoft.com/office/drawing/2014/main" id="{6EF4FDE6-13FD-433D-A99C-6D7E05A0D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7" name="Line 114">
              <a:extLst>
                <a:ext uri="{FF2B5EF4-FFF2-40B4-BE49-F238E27FC236}">
                  <a16:creationId xmlns:a16="http://schemas.microsoft.com/office/drawing/2014/main" id="{A18386E9-36EB-4A2A-8D3E-09EFCF044E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8" name="Line 115">
              <a:extLst>
                <a:ext uri="{FF2B5EF4-FFF2-40B4-BE49-F238E27FC236}">
                  <a16:creationId xmlns:a16="http://schemas.microsoft.com/office/drawing/2014/main" id="{C88CF6D6-9E88-4E03-A816-78E965FD9D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9" name="Line 116">
              <a:extLst>
                <a:ext uri="{FF2B5EF4-FFF2-40B4-BE49-F238E27FC236}">
                  <a16:creationId xmlns:a16="http://schemas.microsoft.com/office/drawing/2014/main" id="{8D621DED-BBB8-447F-B911-D65D0005A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0" name="Line 117">
              <a:extLst>
                <a:ext uri="{FF2B5EF4-FFF2-40B4-BE49-F238E27FC236}">
                  <a16:creationId xmlns:a16="http://schemas.microsoft.com/office/drawing/2014/main" id="{1D060069-B088-46F5-BD28-1B76967A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1" name="Line 118">
              <a:extLst>
                <a:ext uri="{FF2B5EF4-FFF2-40B4-BE49-F238E27FC236}">
                  <a16:creationId xmlns:a16="http://schemas.microsoft.com/office/drawing/2014/main" id="{B64D3B63-E51A-4BE4-8477-E758D09BBE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2" name="Line 119">
              <a:extLst>
                <a:ext uri="{FF2B5EF4-FFF2-40B4-BE49-F238E27FC236}">
                  <a16:creationId xmlns:a16="http://schemas.microsoft.com/office/drawing/2014/main" id="{648996BF-7D8F-4F09-A959-D1EE5E5C54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509" name="Imagen 116">
            <a:extLst>
              <a:ext uri="{FF2B5EF4-FFF2-40B4-BE49-F238E27FC236}">
                <a16:creationId xmlns:a16="http://schemas.microsoft.com/office/drawing/2014/main" id="{F23C4064-EE06-446C-AE13-5B3A7954A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Imagen 117">
            <a:extLst>
              <a:ext uri="{FF2B5EF4-FFF2-40B4-BE49-F238E27FC236}">
                <a16:creationId xmlns:a16="http://schemas.microsoft.com/office/drawing/2014/main" id="{5B54C30F-F478-4D59-8752-0E56F010C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E15B5AC4-93BA-4597-B488-E80C48C42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00013"/>
            <a:ext cx="761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Subprocesos del Proceso de Gestión de Proyectos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pSp>
        <p:nvGrpSpPr>
          <p:cNvPr id="182" name="Group 2">
            <a:extLst>
              <a:ext uri="{FF2B5EF4-FFF2-40B4-BE49-F238E27FC236}">
                <a16:creationId xmlns:a16="http://schemas.microsoft.com/office/drawing/2014/main" id="{856DF711-BB48-403B-805B-3E6CF947BFBF}"/>
              </a:ext>
            </a:extLst>
          </p:cNvPr>
          <p:cNvGrpSpPr>
            <a:grpSpLocks/>
          </p:cNvGrpSpPr>
          <p:nvPr/>
        </p:nvGrpSpPr>
        <p:grpSpPr bwMode="auto">
          <a:xfrm>
            <a:off x="7567810" y="4425528"/>
            <a:ext cx="1036638" cy="830262"/>
            <a:chOff x="4586" y="2523"/>
            <a:chExt cx="653" cy="523"/>
          </a:xfrm>
        </p:grpSpPr>
        <p:pic>
          <p:nvPicPr>
            <p:cNvPr id="183" name="Picture 3">
              <a:extLst>
                <a:ext uri="{FF2B5EF4-FFF2-40B4-BE49-F238E27FC236}">
                  <a16:creationId xmlns:a16="http://schemas.microsoft.com/office/drawing/2014/main" id="{19C6C9F9-6ECB-41B8-8823-43C6DF644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" name="Rectangle 4">
              <a:extLst>
                <a:ext uri="{FF2B5EF4-FFF2-40B4-BE49-F238E27FC236}">
                  <a16:creationId xmlns:a16="http://schemas.microsoft.com/office/drawing/2014/main" id="{18002DB5-9A9F-4FAB-8890-47FB1BFD3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  <a:latin typeface="Arial" charset="0"/>
                </a:rPr>
                <a:t>Registro de Requerimientos</a:t>
              </a:r>
              <a:endParaRPr lang="es-ES" sz="800" b="1">
                <a:solidFill>
                  <a:srgbClr val="000066"/>
                </a:solidFill>
                <a:latin typeface="Arial" charset="0"/>
              </a:endParaRPr>
            </a:p>
          </p:txBody>
        </p:sp>
      </p:grpSp>
      <p:grpSp>
        <p:nvGrpSpPr>
          <p:cNvPr id="185" name="Group 6">
            <a:extLst>
              <a:ext uri="{FF2B5EF4-FFF2-40B4-BE49-F238E27FC236}">
                <a16:creationId xmlns:a16="http://schemas.microsoft.com/office/drawing/2014/main" id="{97B3D3C5-E5F1-4BA9-8E6B-45CBA58D7459}"/>
              </a:ext>
            </a:extLst>
          </p:cNvPr>
          <p:cNvGrpSpPr>
            <a:grpSpLocks/>
          </p:cNvGrpSpPr>
          <p:nvPr/>
        </p:nvGrpSpPr>
        <p:grpSpPr bwMode="auto">
          <a:xfrm>
            <a:off x="5180210" y="2780878"/>
            <a:ext cx="963613" cy="1152525"/>
            <a:chOff x="1474" y="1389"/>
            <a:chExt cx="607" cy="726"/>
          </a:xfrm>
        </p:grpSpPr>
        <p:sp>
          <p:nvSpPr>
            <p:cNvPr id="186" name="Rectangle 7">
              <a:extLst>
                <a:ext uri="{FF2B5EF4-FFF2-40B4-BE49-F238E27FC236}">
                  <a16:creationId xmlns:a16="http://schemas.microsoft.com/office/drawing/2014/main" id="{0498954F-D317-4AD1-B6E5-A53AE5E1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Evaluar impacto del cambio </a:t>
              </a: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7" name="Rectangle 8">
              <a:extLst>
                <a:ext uri="{FF2B5EF4-FFF2-40B4-BE49-F238E27FC236}">
                  <a16:creationId xmlns:a16="http://schemas.microsoft.com/office/drawing/2014/main" id="{948F9004-3C50-4E55-B0D5-39F400352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(4) Jefe de Proyectos</a:t>
              </a:r>
              <a:endParaRPr kumimoji="0" lang="es-ES" sz="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8" name="Rectangle 9">
              <a:extLst>
                <a:ext uri="{FF2B5EF4-FFF2-40B4-BE49-F238E27FC236}">
                  <a16:creationId xmlns:a16="http://schemas.microsoft.com/office/drawing/2014/main" id="{C3B601EE-E9E9-45C6-9C1A-BF8E068B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1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Matriz de Trazabilidad</a:t>
              </a:r>
            </a:p>
          </p:txBody>
        </p:sp>
      </p:grpSp>
      <p:grpSp>
        <p:nvGrpSpPr>
          <p:cNvPr id="189" name="Group 10">
            <a:extLst>
              <a:ext uri="{FF2B5EF4-FFF2-40B4-BE49-F238E27FC236}">
                <a16:creationId xmlns:a16="http://schemas.microsoft.com/office/drawing/2014/main" id="{3D55E800-7283-43CA-9686-9C7158AE54C8}"/>
              </a:ext>
            </a:extLst>
          </p:cNvPr>
          <p:cNvGrpSpPr>
            <a:grpSpLocks/>
          </p:cNvGrpSpPr>
          <p:nvPr/>
        </p:nvGrpSpPr>
        <p:grpSpPr bwMode="auto">
          <a:xfrm>
            <a:off x="7545585" y="2769765"/>
            <a:ext cx="963613" cy="1152525"/>
            <a:chOff x="3107" y="1389"/>
            <a:chExt cx="607" cy="726"/>
          </a:xfrm>
        </p:grpSpPr>
        <p:sp>
          <p:nvSpPr>
            <p:cNvPr id="190" name="Rectangle 11">
              <a:extLst>
                <a:ext uri="{FF2B5EF4-FFF2-40B4-BE49-F238E27FC236}">
                  <a16:creationId xmlns:a16="http://schemas.microsoft.com/office/drawing/2014/main" id="{14D4426A-7F93-4F8D-B361-D27F56FC8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Formalizar el cambio</a:t>
              </a: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1" name="Rectangle 12">
              <a:extLst>
                <a:ext uri="{FF2B5EF4-FFF2-40B4-BE49-F238E27FC236}">
                  <a16:creationId xmlns:a16="http://schemas.microsoft.com/office/drawing/2014/main" id="{74208C74-A003-4B05-A23A-9B8972C48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(6) Analista Funcional</a:t>
              </a:r>
              <a:endParaRPr kumimoji="0" lang="es-ES" sz="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2" name="Rectangle 13">
              <a:extLst>
                <a:ext uri="{FF2B5EF4-FFF2-40B4-BE49-F238E27FC236}">
                  <a16:creationId xmlns:a16="http://schemas.microsoft.com/office/drawing/2014/main" id="{4F29BA94-895B-4468-B68F-453F4CE6C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1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Acta de Reunión</a:t>
              </a:r>
            </a:p>
          </p:txBody>
        </p:sp>
      </p:grpSp>
      <p:cxnSp>
        <p:nvCxnSpPr>
          <p:cNvPr id="193" name="AutoShape 14">
            <a:extLst>
              <a:ext uri="{FF2B5EF4-FFF2-40B4-BE49-F238E27FC236}">
                <a16:creationId xmlns:a16="http://schemas.microsoft.com/office/drawing/2014/main" id="{39ECB46B-D037-408E-ADF2-2B36DAAA5AD9}"/>
              </a:ext>
            </a:extLst>
          </p:cNvPr>
          <p:cNvCxnSpPr>
            <a:cxnSpLocks noChangeShapeType="1"/>
            <a:stCxn id="201" idx="3"/>
            <a:endCxn id="186" idx="1"/>
          </p:cNvCxnSpPr>
          <p:nvPr/>
        </p:nvCxnSpPr>
        <p:spPr bwMode="auto">
          <a:xfrm>
            <a:off x="5061148" y="3344440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194" name="Text Box 15">
            <a:extLst>
              <a:ext uri="{FF2B5EF4-FFF2-40B4-BE49-F238E27FC236}">
                <a16:creationId xmlns:a16="http://schemas.microsoft.com/office/drawing/2014/main" id="{E52B6BE9-2E86-403E-A0D3-AC245B4B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860" y="3087265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PE" sz="1000" b="1">
                <a:solidFill>
                  <a:srgbClr val="000066"/>
                </a:solidFill>
                <a:latin typeface="Arial" charset="0"/>
              </a:rPr>
              <a:t>Si</a:t>
            </a:r>
            <a:endParaRPr lang="es-ES" sz="1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95" name="Text Box 16">
            <a:extLst>
              <a:ext uri="{FF2B5EF4-FFF2-40B4-BE49-F238E27FC236}">
                <a16:creationId xmlns:a16="http://schemas.microsoft.com/office/drawing/2014/main" id="{A6E856E5-CA57-4A78-8C02-9E0A68CF5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673" y="4027065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PE" sz="1000" b="1">
                <a:solidFill>
                  <a:srgbClr val="000066"/>
                </a:solidFill>
                <a:latin typeface="Arial" charset="0"/>
              </a:rPr>
              <a:t>No</a:t>
            </a:r>
            <a:endParaRPr lang="es-ES" sz="1000" b="1">
              <a:solidFill>
                <a:srgbClr val="000066"/>
              </a:solidFill>
              <a:latin typeface="Arial" charset="0"/>
            </a:endParaRPr>
          </a:p>
        </p:txBody>
      </p:sp>
      <p:cxnSp>
        <p:nvCxnSpPr>
          <p:cNvPr id="196" name="AutoShape 17">
            <a:extLst>
              <a:ext uri="{FF2B5EF4-FFF2-40B4-BE49-F238E27FC236}">
                <a16:creationId xmlns:a16="http://schemas.microsoft.com/office/drawing/2014/main" id="{B2BF97E5-03F8-48A7-AC55-98EEFC281944}"/>
              </a:ext>
            </a:extLst>
          </p:cNvPr>
          <p:cNvCxnSpPr>
            <a:cxnSpLocks noChangeShapeType="1"/>
            <a:stCxn id="204" idx="3"/>
            <a:endCxn id="201" idx="1"/>
          </p:cNvCxnSpPr>
          <p:nvPr/>
        </p:nvCxnSpPr>
        <p:spPr bwMode="auto">
          <a:xfrm>
            <a:off x="3797498" y="3334915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197" name="Group 19">
            <a:extLst>
              <a:ext uri="{FF2B5EF4-FFF2-40B4-BE49-F238E27FC236}">
                <a16:creationId xmlns:a16="http://schemas.microsoft.com/office/drawing/2014/main" id="{154CA8F7-705E-45A7-A5B5-6E8047D0DC55}"/>
              </a:ext>
            </a:extLst>
          </p:cNvPr>
          <p:cNvGrpSpPr>
            <a:grpSpLocks/>
          </p:cNvGrpSpPr>
          <p:nvPr/>
        </p:nvGrpSpPr>
        <p:grpSpPr bwMode="auto">
          <a:xfrm>
            <a:off x="1697235" y="2741190"/>
            <a:ext cx="936625" cy="1152525"/>
            <a:chOff x="657" y="1389"/>
            <a:chExt cx="607" cy="726"/>
          </a:xfrm>
        </p:grpSpPr>
        <p:sp>
          <p:nvSpPr>
            <p:cNvPr id="198" name="Rectangle 20">
              <a:extLst>
                <a:ext uri="{FF2B5EF4-FFF2-40B4-BE49-F238E27FC236}">
                  <a16:creationId xmlns:a16="http://schemas.microsoft.com/office/drawing/2014/main" id="{13361189-BE75-40DC-B6FC-2B41E55CA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Solicitar cambio formal</a:t>
              </a:r>
              <a:r>
                <a:rPr kumimoji="0" lang="es-PE" sz="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  <a:hlinkClick r:id="rId3" action="ppaction://hlinksldjump"/>
                </a:rPr>
                <a:t> </a:t>
              </a: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9" name="Rectangle 21">
              <a:extLst>
                <a:ext uri="{FF2B5EF4-FFF2-40B4-BE49-F238E27FC236}">
                  <a16:creationId xmlns:a16="http://schemas.microsoft.com/office/drawing/2014/main" id="{94B31E7F-1A85-481A-9C72-B41D816E0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(1) Proveedor de cambios</a:t>
              </a:r>
              <a:endParaRPr kumimoji="0" lang="es-ES" sz="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0" name="Rectangle 22">
              <a:extLst>
                <a:ext uri="{FF2B5EF4-FFF2-40B4-BE49-F238E27FC236}">
                  <a16:creationId xmlns:a16="http://schemas.microsoft.com/office/drawing/2014/main" id="{FDE0C011-18B6-4EFE-BF93-7E21715A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1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Plantilla solicitud de cambio</a:t>
              </a:r>
            </a:p>
          </p:txBody>
        </p:sp>
      </p:grpSp>
      <p:sp>
        <p:nvSpPr>
          <p:cNvPr id="201" name="AutoShape 24">
            <a:extLst>
              <a:ext uri="{FF2B5EF4-FFF2-40B4-BE49-F238E27FC236}">
                <a16:creationId xmlns:a16="http://schemas.microsoft.com/office/drawing/2014/main" id="{8DCA8C19-C4DC-4150-8CF3-F142CF21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948" y="2912640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s-PE" sz="800">
                <a:solidFill>
                  <a:srgbClr val="000066"/>
                </a:solidFill>
                <a:latin typeface="Arial" charset="0"/>
              </a:rPr>
              <a:t>3. Evaluar solicitud de cambio?</a:t>
            </a:r>
            <a:endParaRPr lang="es-ES" sz="800">
              <a:solidFill>
                <a:srgbClr val="000066"/>
              </a:solidFill>
              <a:latin typeface="Arial" charset="0"/>
            </a:endParaRPr>
          </a:p>
        </p:txBody>
      </p:sp>
      <p:cxnSp>
        <p:nvCxnSpPr>
          <p:cNvPr id="202" name="AutoShape 25">
            <a:extLst>
              <a:ext uri="{FF2B5EF4-FFF2-40B4-BE49-F238E27FC236}">
                <a16:creationId xmlns:a16="http://schemas.microsoft.com/office/drawing/2014/main" id="{8A94D442-925D-4728-900F-5A224316607B}"/>
              </a:ext>
            </a:extLst>
          </p:cNvPr>
          <p:cNvCxnSpPr>
            <a:cxnSpLocks noChangeShapeType="1"/>
            <a:stCxn id="210" idx="3"/>
            <a:endCxn id="190" idx="1"/>
          </p:cNvCxnSpPr>
          <p:nvPr/>
        </p:nvCxnSpPr>
        <p:spPr bwMode="auto">
          <a:xfrm>
            <a:off x="7397948" y="3344440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03" name="Group 26">
            <a:extLst>
              <a:ext uri="{FF2B5EF4-FFF2-40B4-BE49-F238E27FC236}">
                <a16:creationId xmlns:a16="http://schemas.microsoft.com/office/drawing/2014/main" id="{3D251349-F12E-44BE-B52A-1145708EE3D2}"/>
              </a:ext>
            </a:extLst>
          </p:cNvPr>
          <p:cNvGrpSpPr>
            <a:grpSpLocks/>
          </p:cNvGrpSpPr>
          <p:nvPr/>
        </p:nvGrpSpPr>
        <p:grpSpPr bwMode="auto">
          <a:xfrm>
            <a:off x="2833885" y="2757065"/>
            <a:ext cx="963613" cy="1152525"/>
            <a:chOff x="1474" y="1389"/>
            <a:chExt cx="607" cy="726"/>
          </a:xfrm>
        </p:grpSpPr>
        <p:sp>
          <p:nvSpPr>
            <p:cNvPr id="204" name="Rectangle 27">
              <a:extLst>
                <a:ext uri="{FF2B5EF4-FFF2-40B4-BE49-F238E27FC236}">
                  <a16:creationId xmlns:a16="http://schemas.microsoft.com/office/drawing/2014/main" id="{FFC181D5-83F2-4A7C-BEF6-8A3E6C5D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Informar impacto por evaluar</a:t>
              </a:r>
              <a:endParaRPr kumimoji="0" lang="es-ES" sz="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5" name="Rectangle 28">
              <a:extLst>
                <a:ext uri="{FF2B5EF4-FFF2-40B4-BE49-F238E27FC236}">
                  <a16:creationId xmlns:a16="http://schemas.microsoft.com/office/drawing/2014/main" id="{D3AA5908-6AA7-48DD-8070-18FF0A7D2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(2) Jefe de Proyectos</a:t>
              </a:r>
              <a:endParaRPr kumimoji="0" lang="es-ES" sz="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6" name="Rectangle 29">
              <a:extLst>
                <a:ext uri="{FF2B5EF4-FFF2-40B4-BE49-F238E27FC236}">
                  <a16:creationId xmlns:a16="http://schemas.microsoft.com/office/drawing/2014/main" id="{702ACD21-8B71-46DD-A439-832DD55AD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800" b="1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Plantilla solicitud de cambio</a:t>
              </a:r>
            </a:p>
          </p:txBody>
        </p:sp>
      </p:grpSp>
      <p:cxnSp>
        <p:nvCxnSpPr>
          <p:cNvPr id="207" name="AutoShape 30">
            <a:extLst>
              <a:ext uri="{FF2B5EF4-FFF2-40B4-BE49-F238E27FC236}">
                <a16:creationId xmlns:a16="http://schemas.microsoft.com/office/drawing/2014/main" id="{104FE156-0796-42A7-98E0-2A749F9B58B0}"/>
              </a:ext>
            </a:extLst>
          </p:cNvPr>
          <p:cNvCxnSpPr>
            <a:cxnSpLocks noChangeShapeType="1"/>
            <a:stCxn id="198" idx="3"/>
            <a:endCxn id="204" idx="1"/>
          </p:cNvCxnSpPr>
          <p:nvPr/>
        </p:nvCxnSpPr>
        <p:spPr bwMode="auto">
          <a:xfrm>
            <a:off x="2633860" y="3319040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208" name="AutoShape 34">
            <a:extLst>
              <a:ext uri="{FF2B5EF4-FFF2-40B4-BE49-F238E27FC236}">
                <a16:creationId xmlns:a16="http://schemas.microsoft.com/office/drawing/2014/main" id="{0EC1102C-ADED-4361-B86C-99247E3A0BDE}"/>
              </a:ext>
            </a:extLst>
          </p:cNvPr>
          <p:cNvCxnSpPr>
            <a:cxnSpLocks noChangeShapeType="1"/>
            <a:stCxn id="192" idx="2"/>
          </p:cNvCxnSpPr>
          <p:nvPr/>
        </p:nvCxnSpPr>
        <p:spPr bwMode="auto">
          <a:xfrm>
            <a:off x="8028185" y="3922290"/>
            <a:ext cx="6350" cy="503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9" name="AutoShape 35">
            <a:extLst>
              <a:ext uri="{FF2B5EF4-FFF2-40B4-BE49-F238E27FC236}">
                <a16:creationId xmlns:a16="http://schemas.microsoft.com/office/drawing/2014/main" id="{1BA3A606-7D46-4427-B241-E6D3B9865705}"/>
              </a:ext>
            </a:extLst>
          </p:cNvPr>
          <p:cNvCxnSpPr>
            <a:cxnSpLocks noChangeShapeType="1"/>
            <a:endCxn id="184" idx="2"/>
          </p:cNvCxnSpPr>
          <p:nvPr/>
        </p:nvCxnSpPr>
        <p:spPr bwMode="auto">
          <a:xfrm flipV="1">
            <a:off x="8085335" y="5255790"/>
            <a:ext cx="1588" cy="322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10" name="AutoShape 36">
            <a:extLst>
              <a:ext uri="{FF2B5EF4-FFF2-40B4-BE49-F238E27FC236}">
                <a16:creationId xmlns:a16="http://schemas.microsoft.com/office/drawing/2014/main" id="{CE43BD75-CAF3-47CB-81DC-34BCBBA3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48" y="2912640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s-PE" sz="800">
                <a:solidFill>
                  <a:srgbClr val="000066"/>
                </a:solidFill>
                <a:latin typeface="Arial" charset="0"/>
              </a:rPr>
              <a:t>5. Aprueba</a:t>
            </a:r>
          </a:p>
          <a:p>
            <a:pPr algn="ctr" eaLnBrk="1" hangingPunct="1"/>
            <a:r>
              <a:rPr lang="es-PE" sz="800">
                <a:solidFill>
                  <a:srgbClr val="000066"/>
                </a:solidFill>
                <a:latin typeface="Arial" charset="0"/>
              </a:rPr>
              <a:t>solicitud de cambio?</a:t>
            </a:r>
            <a:endParaRPr lang="es-ES" sz="800">
              <a:solidFill>
                <a:srgbClr val="000066"/>
              </a:solidFill>
              <a:latin typeface="Arial" charset="0"/>
            </a:endParaRPr>
          </a:p>
        </p:txBody>
      </p:sp>
      <p:cxnSp>
        <p:nvCxnSpPr>
          <p:cNvPr id="211" name="AutoShape 37">
            <a:extLst>
              <a:ext uri="{FF2B5EF4-FFF2-40B4-BE49-F238E27FC236}">
                <a16:creationId xmlns:a16="http://schemas.microsoft.com/office/drawing/2014/main" id="{0E0D3BC3-A307-4AA6-B82A-B64B3F61F1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54935" y="3344440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12" name="Text Box 38">
            <a:extLst>
              <a:ext uri="{FF2B5EF4-FFF2-40B4-BE49-F238E27FC236}">
                <a16:creationId xmlns:a16="http://schemas.microsoft.com/office/drawing/2014/main" id="{079931B7-7AE7-4E04-A2B5-67F50816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585" y="3099965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PE" sz="1000" b="1">
                <a:solidFill>
                  <a:srgbClr val="000066"/>
                </a:solidFill>
                <a:latin typeface="Arial" charset="0"/>
              </a:rPr>
              <a:t>Si</a:t>
            </a:r>
            <a:endParaRPr lang="es-ES" sz="10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13" name="Group 39">
            <a:extLst>
              <a:ext uri="{FF2B5EF4-FFF2-40B4-BE49-F238E27FC236}">
                <a16:creationId xmlns:a16="http://schemas.microsoft.com/office/drawing/2014/main" id="{4E53EE3E-A10B-485F-9185-0FB660398808}"/>
              </a:ext>
            </a:extLst>
          </p:cNvPr>
          <p:cNvGrpSpPr>
            <a:grpSpLocks/>
          </p:cNvGrpSpPr>
          <p:nvPr/>
        </p:nvGrpSpPr>
        <p:grpSpPr bwMode="auto">
          <a:xfrm>
            <a:off x="4505523" y="3777828"/>
            <a:ext cx="3178175" cy="947737"/>
            <a:chOff x="2879" y="2251"/>
            <a:chExt cx="2002" cy="597"/>
          </a:xfrm>
        </p:grpSpPr>
        <p:sp>
          <p:nvSpPr>
            <p:cNvPr id="214" name="Line 40">
              <a:extLst>
                <a:ext uri="{FF2B5EF4-FFF2-40B4-BE49-F238E27FC236}">
                  <a16:creationId xmlns:a16="http://schemas.microsoft.com/office/drawing/2014/main" id="{E911696D-1306-4472-BCC9-A54ADD26D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 eaLnBrk="1" hangingPunct="1"/>
              <a:endParaRPr lang="es-E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" name="Line 41">
              <a:extLst>
                <a:ext uri="{FF2B5EF4-FFF2-40B4-BE49-F238E27FC236}">
                  <a16:creationId xmlns:a16="http://schemas.microsoft.com/office/drawing/2014/main" id="{209FBDA4-443A-437C-BC8B-032DEB480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s-E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" name="Line 42">
              <a:extLst>
                <a:ext uri="{FF2B5EF4-FFF2-40B4-BE49-F238E27FC236}">
                  <a16:creationId xmlns:a16="http://schemas.microsoft.com/office/drawing/2014/main" id="{46698C56-FECF-4ACD-B0F4-4699C5144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s-E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7" name="Text Box 43">
            <a:extLst>
              <a:ext uri="{FF2B5EF4-FFF2-40B4-BE49-F238E27FC236}">
                <a16:creationId xmlns:a16="http://schemas.microsoft.com/office/drawing/2014/main" id="{91E45FC8-80DB-4D0C-A379-743953231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623" y="403659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PE" sz="1000" b="1">
                <a:solidFill>
                  <a:srgbClr val="000066"/>
                </a:solidFill>
                <a:latin typeface="Arial" charset="0"/>
              </a:rPr>
              <a:t>No</a:t>
            </a:r>
            <a:endParaRPr lang="es-ES" sz="1000" b="1">
              <a:solidFill>
                <a:srgbClr val="000066"/>
              </a:solidFill>
              <a:latin typeface="Arial" charset="0"/>
            </a:endParaRPr>
          </a:p>
        </p:txBody>
      </p:sp>
      <p:cxnSp>
        <p:nvCxnSpPr>
          <p:cNvPr id="218" name="AutoShape 48">
            <a:extLst>
              <a:ext uri="{FF2B5EF4-FFF2-40B4-BE49-F238E27FC236}">
                <a16:creationId xmlns:a16="http://schemas.microsoft.com/office/drawing/2014/main" id="{52216C69-07EA-44AE-9B60-75387698B176}"/>
              </a:ext>
            </a:extLst>
          </p:cNvPr>
          <p:cNvCxnSpPr>
            <a:cxnSpLocks noChangeShapeType="1"/>
            <a:endCxn id="198" idx="1"/>
          </p:cNvCxnSpPr>
          <p:nvPr/>
        </p:nvCxnSpPr>
        <p:spPr bwMode="auto">
          <a:xfrm>
            <a:off x="1481335" y="3306340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19" name="Group 59">
            <a:extLst>
              <a:ext uri="{FF2B5EF4-FFF2-40B4-BE49-F238E27FC236}">
                <a16:creationId xmlns:a16="http://schemas.microsoft.com/office/drawing/2014/main" id="{DDC1E21A-43E9-4879-B955-3B08EE080D4B}"/>
              </a:ext>
            </a:extLst>
          </p:cNvPr>
          <p:cNvGrpSpPr>
            <a:grpSpLocks/>
          </p:cNvGrpSpPr>
          <p:nvPr/>
        </p:nvGrpSpPr>
        <p:grpSpPr bwMode="auto">
          <a:xfrm>
            <a:off x="474860" y="2972965"/>
            <a:ext cx="1223963" cy="990600"/>
            <a:chOff x="1928" y="2614"/>
            <a:chExt cx="771" cy="624"/>
          </a:xfrm>
        </p:grpSpPr>
        <p:pic>
          <p:nvPicPr>
            <p:cNvPr id="220" name="Picture 60">
              <a:extLst>
                <a:ext uri="{FF2B5EF4-FFF2-40B4-BE49-F238E27FC236}">
                  <a16:creationId xmlns:a16="http://schemas.microsoft.com/office/drawing/2014/main" id="{C97D61E7-11C8-49AD-A846-77FE8A826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1" name="Rectangle 61">
              <a:extLst>
                <a:ext uri="{FF2B5EF4-FFF2-40B4-BE49-F238E27FC236}">
                  <a16:creationId xmlns:a16="http://schemas.microsoft.com/office/drawing/2014/main" id="{E7B06F6C-7513-4B40-8777-1CA9A27C3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  <a:latin typeface="Arial" charset="0"/>
                </a:rPr>
                <a:t>Plan de Proyecto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  <a:latin typeface="Arial" charset="0"/>
                </a:rPr>
                <a:t>(Sección Gestión de Cambios a REQ)</a:t>
              </a:r>
              <a:endParaRPr lang="es-ES" sz="800" b="1">
                <a:solidFill>
                  <a:srgbClr val="000066"/>
                </a:solidFill>
                <a:latin typeface="Arial" charset="0"/>
              </a:endParaRPr>
            </a:p>
          </p:txBody>
        </p:sp>
      </p:grpSp>
      <p:cxnSp>
        <p:nvCxnSpPr>
          <p:cNvPr id="222" name="AutoShape 62">
            <a:extLst>
              <a:ext uri="{FF2B5EF4-FFF2-40B4-BE49-F238E27FC236}">
                <a16:creationId xmlns:a16="http://schemas.microsoft.com/office/drawing/2014/main" id="{039B19E1-17A5-419D-837E-57FD576391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1335" y="3306340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23" name="Group 63">
            <a:extLst>
              <a:ext uri="{FF2B5EF4-FFF2-40B4-BE49-F238E27FC236}">
                <a16:creationId xmlns:a16="http://schemas.microsoft.com/office/drawing/2014/main" id="{2DA031D5-71F8-457D-AF48-8B2B8916D1D7}"/>
              </a:ext>
            </a:extLst>
          </p:cNvPr>
          <p:cNvGrpSpPr>
            <a:grpSpLocks/>
          </p:cNvGrpSpPr>
          <p:nvPr/>
        </p:nvGrpSpPr>
        <p:grpSpPr bwMode="auto">
          <a:xfrm>
            <a:off x="619323" y="1904578"/>
            <a:ext cx="935037" cy="819150"/>
            <a:chOff x="476" y="3294"/>
            <a:chExt cx="589" cy="516"/>
          </a:xfrm>
        </p:grpSpPr>
        <p:pic>
          <p:nvPicPr>
            <p:cNvPr id="224" name="Picture 64">
              <a:extLst>
                <a:ext uri="{FF2B5EF4-FFF2-40B4-BE49-F238E27FC236}">
                  <a16:creationId xmlns:a16="http://schemas.microsoft.com/office/drawing/2014/main" id="{7FF9448E-9BE4-498D-BF67-C8889E015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" name="Rectangle 65">
              <a:extLst>
                <a:ext uri="{FF2B5EF4-FFF2-40B4-BE49-F238E27FC236}">
                  <a16:creationId xmlns:a16="http://schemas.microsoft.com/office/drawing/2014/main" id="{76084FF5-5FA8-45FD-B8F2-B202581A8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  <a:latin typeface="Arial" charset="0"/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  <a:latin typeface="Arial" charset="0"/>
              </a:endParaRPr>
            </a:p>
          </p:txBody>
        </p:sp>
      </p:grpSp>
      <p:cxnSp>
        <p:nvCxnSpPr>
          <p:cNvPr id="226" name="AutoShape 66">
            <a:extLst>
              <a:ext uri="{FF2B5EF4-FFF2-40B4-BE49-F238E27FC236}">
                <a16:creationId xmlns:a16="http://schemas.microsoft.com/office/drawing/2014/main" id="{836BEED8-60C2-4C80-826C-93142F73031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84460" y="2723728"/>
            <a:ext cx="3175" cy="2492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27" name="Group 63">
            <a:extLst>
              <a:ext uri="{FF2B5EF4-FFF2-40B4-BE49-F238E27FC236}">
                <a16:creationId xmlns:a16="http://schemas.microsoft.com/office/drawing/2014/main" id="{70524EE1-697F-4B65-961C-D04FEDC23157}"/>
              </a:ext>
            </a:extLst>
          </p:cNvPr>
          <p:cNvGrpSpPr>
            <a:grpSpLocks/>
          </p:cNvGrpSpPr>
          <p:nvPr/>
        </p:nvGrpSpPr>
        <p:grpSpPr bwMode="auto">
          <a:xfrm>
            <a:off x="7578923" y="5562178"/>
            <a:ext cx="935037" cy="819150"/>
            <a:chOff x="476" y="3294"/>
            <a:chExt cx="589" cy="516"/>
          </a:xfrm>
        </p:grpSpPr>
        <p:pic>
          <p:nvPicPr>
            <p:cNvPr id="228" name="Picture 64">
              <a:extLst>
                <a:ext uri="{FF2B5EF4-FFF2-40B4-BE49-F238E27FC236}">
                  <a16:creationId xmlns:a16="http://schemas.microsoft.com/office/drawing/2014/main" id="{376C344F-122C-4111-8001-7B0CF0E26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9" name="Rectangle 65">
              <a:extLst>
                <a:ext uri="{FF2B5EF4-FFF2-40B4-BE49-F238E27FC236}">
                  <a16:creationId xmlns:a16="http://schemas.microsoft.com/office/drawing/2014/main" id="{06892CB1-AE31-4C29-85CE-E6A0F65F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  <a:latin typeface="Arial" charset="0"/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7" name="Text Box 62">
            <a:extLst>
              <a:ext uri="{FF2B5EF4-FFF2-40B4-BE49-F238E27FC236}">
                <a16:creationId xmlns:a16="http://schemas.microsoft.com/office/drawing/2014/main" id="{8A7F47F7-87D1-4094-B4D7-E3D52B34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00013"/>
            <a:ext cx="761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Subprocesos del Proceso de Gestión de Proyectos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7" name="Group 806">
            <a:extLst>
              <a:ext uri="{FF2B5EF4-FFF2-40B4-BE49-F238E27FC236}">
                <a16:creationId xmlns:a16="http://schemas.microsoft.com/office/drawing/2014/main" id="{69A2BE3A-A090-4767-B5E7-7DAFA3821B8D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25544150"/>
              </p:ext>
            </p:extLst>
          </p:nvPr>
        </p:nvGraphicFramePr>
        <p:xfrm>
          <a:off x="179511" y="1268412"/>
          <a:ext cx="8785101" cy="5463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Proveedor de cambios a requerimientos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 </a:t>
                      </a:r>
                      <a:r>
                        <a:rPr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Jefe de Proyectos</a:t>
                      </a: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recepciona los requerimientos </a:t>
                      </a: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emitidos por los canales autorizados, y luego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 la solicitud de cambio en la Plantilla de Registro de Cambios a Requerimientos de Proyectos.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 se autoriza la evaluación de la solicitud de cambio, se envía la conformidad quedando registrado en acta.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Solicitud de Cambios a Requerimientos de Proyectos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Registro de Cambios a Requerimientos de Proyectos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Jefe de Proyectos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Informar impacto por evaluar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Determinar las actividades impactadas en los planes de trabajo vigentes y las fechas comprometidas por el estudio de impacto.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Plantilla Solicitud de Cambios a Requerimientos de Proyectos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Lista maestra de requerimientos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9" name="Text Box 682">
            <a:extLst>
              <a:ext uri="{FF2B5EF4-FFF2-40B4-BE49-F238E27FC236}">
                <a16:creationId xmlns:a16="http://schemas.microsoft.com/office/drawing/2014/main" id="{6AEE178C-C6E9-4427-B902-A63C4E526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00013"/>
            <a:ext cx="761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Subprocesos del Proceso de Gestión de Proyectos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7" name="Group 161">
            <a:extLst>
              <a:ext uri="{FF2B5EF4-FFF2-40B4-BE49-F238E27FC236}">
                <a16:creationId xmlns:a16="http://schemas.microsoft.com/office/drawing/2014/main" id="{4186F5A9-EACB-4464-93D3-DFB829194D62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042568392"/>
              </p:ext>
            </p:extLst>
          </p:nvPr>
        </p:nvGraphicFramePr>
        <p:xfrm>
          <a:off x="179388" y="1340768"/>
          <a:ext cx="8785225" cy="532859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21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Funcional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Evaluar impacto del cambio de requerimiento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Opcionalmente, el analista solicita una reunión con el Proveedor de cambios a requerimientos para aclarar la solicitud de cambio.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Plantilla Matriz de Trazabilidad a Documentos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Funcional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Formalizar el cambio de requerimiento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 el canal autorizado acepta el cambio, se envía la conformidad a través de un acta.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Plantilla acta de reunión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B791EB1-806B-45E0-936E-1B464775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94750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E1DF450-B856-4C90-BA88-F01C2738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985765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6.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Métricas</a:t>
            </a: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del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proceso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46084" name="Group 7">
            <a:extLst>
              <a:ext uri="{FF2B5EF4-FFF2-40B4-BE49-F238E27FC236}">
                <a16:creationId xmlns:a16="http://schemas.microsoft.com/office/drawing/2014/main" id="{77AFBAC1-36C8-41A2-9844-B4A4960CAAA4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6087" name="Line 8">
              <a:extLst>
                <a:ext uri="{FF2B5EF4-FFF2-40B4-BE49-F238E27FC236}">
                  <a16:creationId xmlns:a16="http://schemas.microsoft.com/office/drawing/2014/main" id="{82D108E9-D5EA-4FD0-9FDC-40B28B34D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Line 9">
              <a:extLst>
                <a:ext uri="{FF2B5EF4-FFF2-40B4-BE49-F238E27FC236}">
                  <a16:creationId xmlns:a16="http://schemas.microsoft.com/office/drawing/2014/main" id="{9634DA66-49DA-4BA5-BA21-A0C55D6B1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0">
              <a:extLst>
                <a:ext uri="{FF2B5EF4-FFF2-40B4-BE49-F238E27FC236}">
                  <a16:creationId xmlns:a16="http://schemas.microsoft.com/office/drawing/2014/main" id="{2FFC8B15-4C93-44B2-9FC0-535EF4D787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1">
              <a:extLst>
                <a:ext uri="{FF2B5EF4-FFF2-40B4-BE49-F238E27FC236}">
                  <a16:creationId xmlns:a16="http://schemas.microsoft.com/office/drawing/2014/main" id="{E5ED03C7-0288-4B14-A788-FD7B1AB317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2">
              <a:extLst>
                <a:ext uri="{FF2B5EF4-FFF2-40B4-BE49-F238E27FC236}">
                  <a16:creationId xmlns:a16="http://schemas.microsoft.com/office/drawing/2014/main" id="{8FEB60F5-E4C7-442D-AE56-40EC26103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3">
              <a:extLst>
                <a:ext uri="{FF2B5EF4-FFF2-40B4-BE49-F238E27FC236}">
                  <a16:creationId xmlns:a16="http://schemas.microsoft.com/office/drawing/2014/main" id="{63A8EC09-44B9-4597-8686-86375D682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14">
              <a:extLst>
                <a:ext uri="{FF2B5EF4-FFF2-40B4-BE49-F238E27FC236}">
                  <a16:creationId xmlns:a16="http://schemas.microsoft.com/office/drawing/2014/main" id="{3FCA4209-43C0-4698-A3A1-F6EB39867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Line 15">
              <a:extLst>
                <a:ext uri="{FF2B5EF4-FFF2-40B4-BE49-F238E27FC236}">
                  <a16:creationId xmlns:a16="http://schemas.microsoft.com/office/drawing/2014/main" id="{C3882453-0A8F-4CAF-B1B5-40089D001F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6">
              <a:extLst>
                <a:ext uri="{FF2B5EF4-FFF2-40B4-BE49-F238E27FC236}">
                  <a16:creationId xmlns:a16="http://schemas.microsoft.com/office/drawing/2014/main" id="{C3397A3D-2D04-4D85-AC5A-8A9E431B3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17">
              <a:extLst>
                <a:ext uri="{FF2B5EF4-FFF2-40B4-BE49-F238E27FC236}">
                  <a16:creationId xmlns:a16="http://schemas.microsoft.com/office/drawing/2014/main" id="{324F4AE9-2513-41EB-89E8-9486F9599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18">
              <a:extLst>
                <a:ext uri="{FF2B5EF4-FFF2-40B4-BE49-F238E27FC236}">
                  <a16:creationId xmlns:a16="http://schemas.microsoft.com/office/drawing/2014/main" id="{ED22FAF1-E068-4712-885A-CABE9ACF26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19">
              <a:extLst>
                <a:ext uri="{FF2B5EF4-FFF2-40B4-BE49-F238E27FC236}">
                  <a16:creationId xmlns:a16="http://schemas.microsoft.com/office/drawing/2014/main" id="{AFF604A0-2568-454D-A324-647BF80E50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Line 20">
              <a:extLst>
                <a:ext uri="{FF2B5EF4-FFF2-40B4-BE49-F238E27FC236}">
                  <a16:creationId xmlns:a16="http://schemas.microsoft.com/office/drawing/2014/main" id="{E3F86199-44E4-4F8E-BF2E-9145033A9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1">
              <a:extLst>
                <a:ext uri="{FF2B5EF4-FFF2-40B4-BE49-F238E27FC236}">
                  <a16:creationId xmlns:a16="http://schemas.microsoft.com/office/drawing/2014/main" id="{67939369-4443-4C71-9DD2-2121D18C0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22">
              <a:extLst>
                <a:ext uri="{FF2B5EF4-FFF2-40B4-BE49-F238E27FC236}">
                  <a16:creationId xmlns:a16="http://schemas.microsoft.com/office/drawing/2014/main" id="{8C12F0F1-6EB8-402D-886D-726A7F608A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23">
              <a:extLst>
                <a:ext uri="{FF2B5EF4-FFF2-40B4-BE49-F238E27FC236}">
                  <a16:creationId xmlns:a16="http://schemas.microsoft.com/office/drawing/2014/main" id="{EE6AB549-38A0-4147-A327-6FB86097F6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24">
              <a:extLst>
                <a:ext uri="{FF2B5EF4-FFF2-40B4-BE49-F238E27FC236}">
                  <a16:creationId xmlns:a16="http://schemas.microsoft.com/office/drawing/2014/main" id="{262AEA05-4AA7-4FD6-85B0-BF95F1E3D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Line 25">
              <a:extLst>
                <a:ext uri="{FF2B5EF4-FFF2-40B4-BE49-F238E27FC236}">
                  <a16:creationId xmlns:a16="http://schemas.microsoft.com/office/drawing/2014/main" id="{811E1042-486E-4CA9-A56A-7E9145DE2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Line 26">
              <a:extLst>
                <a:ext uri="{FF2B5EF4-FFF2-40B4-BE49-F238E27FC236}">
                  <a16:creationId xmlns:a16="http://schemas.microsoft.com/office/drawing/2014/main" id="{7973B91E-D37D-4D76-80FE-B26712094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27">
              <a:extLst>
                <a:ext uri="{FF2B5EF4-FFF2-40B4-BE49-F238E27FC236}">
                  <a16:creationId xmlns:a16="http://schemas.microsoft.com/office/drawing/2014/main" id="{6F0AEC25-1D55-49A0-8C43-9B1C6DD131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28">
              <a:extLst>
                <a:ext uri="{FF2B5EF4-FFF2-40B4-BE49-F238E27FC236}">
                  <a16:creationId xmlns:a16="http://schemas.microsoft.com/office/drawing/2014/main" id="{6CCAA330-8F11-4D2C-9846-334A90E5E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29">
              <a:extLst>
                <a:ext uri="{FF2B5EF4-FFF2-40B4-BE49-F238E27FC236}">
                  <a16:creationId xmlns:a16="http://schemas.microsoft.com/office/drawing/2014/main" id="{5CE73FFF-0B02-41BE-BFC7-DF9D50B5E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Line 30">
              <a:extLst>
                <a:ext uri="{FF2B5EF4-FFF2-40B4-BE49-F238E27FC236}">
                  <a16:creationId xmlns:a16="http://schemas.microsoft.com/office/drawing/2014/main" id="{89C5498B-42BD-427E-B5A3-72DD17DF9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31">
              <a:extLst>
                <a:ext uri="{FF2B5EF4-FFF2-40B4-BE49-F238E27FC236}">
                  <a16:creationId xmlns:a16="http://schemas.microsoft.com/office/drawing/2014/main" id="{2BDFA757-8C08-4D03-9A6A-5E6817B030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32">
              <a:extLst>
                <a:ext uri="{FF2B5EF4-FFF2-40B4-BE49-F238E27FC236}">
                  <a16:creationId xmlns:a16="http://schemas.microsoft.com/office/drawing/2014/main" id="{CB03F1D7-78CD-4672-8D35-C1C645CCC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Line 33">
              <a:extLst>
                <a:ext uri="{FF2B5EF4-FFF2-40B4-BE49-F238E27FC236}">
                  <a16:creationId xmlns:a16="http://schemas.microsoft.com/office/drawing/2014/main" id="{AA72959C-B37D-48E4-B2BF-A9E8A1B69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Line 34">
              <a:extLst>
                <a:ext uri="{FF2B5EF4-FFF2-40B4-BE49-F238E27FC236}">
                  <a16:creationId xmlns:a16="http://schemas.microsoft.com/office/drawing/2014/main" id="{25DD135C-7828-4512-BFCB-E23F23FF7F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35">
              <a:extLst>
                <a:ext uri="{FF2B5EF4-FFF2-40B4-BE49-F238E27FC236}">
                  <a16:creationId xmlns:a16="http://schemas.microsoft.com/office/drawing/2014/main" id="{440205EA-EDCB-411D-ADD1-08FE96BC6B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Line 36">
              <a:extLst>
                <a:ext uri="{FF2B5EF4-FFF2-40B4-BE49-F238E27FC236}">
                  <a16:creationId xmlns:a16="http://schemas.microsoft.com/office/drawing/2014/main" id="{F69FABFF-F4C0-4568-9E01-88B4D7392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Line 37">
              <a:extLst>
                <a:ext uri="{FF2B5EF4-FFF2-40B4-BE49-F238E27FC236}">
                  <a16:creationId xmlns:a16="http://schemas.microsoft.com/office/drawing/2014/main" id="{F708D3B7-86D3-45EB-AACF-F89167A73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8">
              <a:extLst>
                <a:ext uri="{FF2B5EF4-FFF2-40B4-BE49-F238E27FC236}">
                  <a16:creationId xmlns:a16="http://schemas.microsoft.com/office/drawing/2014/main" id="{061B13ED-7325-4750-AD82-114132541E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9">
              <a:extLst>
                <a:ext uri="{FF2B5EF4-FFF2-40B4-BE49-F238E27FC236}">
                  <a16:creationId xmlns:a16="http://schemas.microsoft.com/office/drawing/2014/main" id="{F07871BD-2D7E-47C1-8934-0FF2E016D6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Line 40">
              <a:extLst>
                <a:ext uri="{FF2B5EF4-FFF2-40B4-BE49-F238E27FC236}">
                  <a16:creationId xmlns:a16="http://schemas.microsoft.com/office/drawing/2014/main" id="{75F9C80F-8ABC-4A86-B9B7-FB96D9A2E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41">
              <a:extLst>
                <a:ext uri="{FF2B5EF4-FFF2-40B4-BE49-F238E27FC236}">
                  <a16:creationId xmlns:a16="http://schemas.microsoft.com/office/drawing/2014/main" id="{DB0F478E-84F7-48A6-B2F4-A4548C739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Line 42">
              <a:extLst>
                <a:ext uri="{FF2B5EF4-FFF2-40B4-BE49-F238E27FC236}">
                  <a16:creationId xmlns:a16="http://schemas.microsoft.com/office/drawing/2014/main" id="{DD1BE7C7-F0A0-4A33-AA54-A3B119D8C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43">
              <a:extLst>
                <a:ext uri="{FF2B5EF4-FFF2-40B4-BE49-F238E27FC236}">
                  <a16:creationId xmlns:a16="http://schemas.microsoft.com/office/drawing/2014/main" id="{8AE0D305-2D03-4ACD-B729-2212FA4D2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Line 44">
              <a:extLst>
                <a:ext uri="{FF2B5EF4-FFF2-40B4-BE49-F238E27FC236}">
                  <a16:creationId xmlns:a16="http://schemas.microsoft.com/office/drawing/2014/main" id="{757490C3-53F4-4B86-B631-54802895C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Line 45">
              <a:extLst>
                <a:ext uri="{FF2B5EF4-FFF2-40B4-BE49-F238E27FC236}">
                  <a16:creationId xmlns:a16="http://schemas.microsoft.com/office/drawing/2014/main" id="{7B804BA1-C5AD-4549-9F6C-4A472AD47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46">
              <a:extLst>
                <a:ext uri="{FF2B5EF4-FFF2-40B4-BE49-F238E27FC236}">
                  <a16:creationId xmlns:a16="http://schemas.microsoft.com/office/drawing/2014/main" id="{E645777E-52A3-4180-A81E-32686F9DC9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47">
              <a:extLst>
                <a:ext uri="{FF2B5EF4-FFF2-40B4-BE49-F238E27FC236}">
                  <a16:creationId xmlns:a16="http://schemas.microsoft.com/office/drawing/2014/main" id="{4AB1CF0B-EF46-4D53-BB6A-0E4238744A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48">
              <a:extLst>
                <a:ext uri="{FF2B5EF4-FFF2-40B4-BE49-F238E27FC236}">
                  <a16:creationId xmlns:a16="http://schemas.microsoft.com/office/drawing/2014/main" id="{B30722CF-06E7-4381-A5BD-C6D403F40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Line 49">
              <a:extLst>
                <a:ext uri="{FF2B5EF4-FFF2-40B4-BE49-F238E27FC236}">
                  <a16:creationId xmlns:a16="http://schemas.microsoft.com/office/drawing/2014/main" id="{30227290-D5F6-4058-B965-06AA52AD8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50">
              <a:extLst>
                <a:ext uri="{FF2B5EF4-FFF2-40B4-BE49-F238E27FC236}">
                  <a16:creationId xmlns:a16="http://schemas.microsoft.com/office/drawing/2014/main" id="{4500DBC5-EC1D-4793-9713-87BA7CD158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51">
              <a:extLst>
                <a:ext uri="{FF2B5EF4-FFF2-40B4-BE49-F238E27FC236}">
                  <a16:creationId xmlns:a16="http://schemas.microsoft.com/office/drawing/2014/main" id="{CAF8CBBE-5DD6-48E0-A518-9D995F7DCC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52">
              <a:extLst>
                <a:ext uri="{FF2B5EF4-FFF2-40B4-BE49-F238E27FC236}">
                  <a16:creationId xmlns:a16="http://schemas.microsoft.com/office/drawing/2014/main" id="{F2BF4D91-7452-48D2-8F9D-3B9461535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53">
              <a:extLst>
                <a:ext uri="{FF2B5EF4-FFF2-40B4-BE49-F238E27FC236}">
                  <a16:creationId xmlns:a16="http://schemas.microsoft.com/office/drawing/2014/main" id="{2BAF5CA6-458C-4F6E-BAB7-936B3718E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Line 54">
              <a:extLst>
                <a:ext uri="{FF2B5EF4-FFF2-40B4-BE49-F238E27FC236}">
                  <a16:creationId xmlns:a16="http://schemas.microsoft.com/office/drawing/2014/main" id="{C2088B42-7A1D-4D37-A43B-F77FBDBAF5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Line 55">
              <a:extLst>
                <a:ext uri="{FF2B5EF4-FFF2-40B4-BE49-F238E27FC236}">
                  <a16:creationId xmlns:a16="http://schemas.microsoft.com/office/drawing/2014/main" id="{9B47D465-DBD5-4FFF-897C-626C0C767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56">
              <a:extLst>
                <a:ext uri="{FF2B5EF4-FFF2-40B4-BE49-F238E27FC236}">
                  <a16:creationId xmlns:a16="http://schemas.microsoft.com/office/drawing/2014/main" id="{64ADEA07-81FF-45DF-A272-A5FFF6982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57">
              <a:extLst>
                <a:ext uri="{FF2B5EF4-FFF2-40B4-BE49-F238E27FC236}">
                  <a16:creationId xmlns:a16="http://schemas.microsoft.com/office/drawing/2014/main" id="{2BE572CB-6A7B-49BE-81A3-EAC1F3A34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58">
              <a:extLst>
                <a:ext uri="{FF2B5EF4-FFF2-40B4-BE49-F238E27FC236}">
                  <a16:creationId xmlns:a16="http://schemas.microsoft.com/office/drawing/2014/main" id="{56D5AF56-0A6D-4873-9D5D-3D29982DB6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59">
              <a:extLst>
                <a:ext uri="{FF2B5EF4-FFF2-40B4-BE49-F238E27FC236}">
                  <a16:creationId xmlns:a16="http://schemas.microsoft.com/office/drawing/2014/main" id="{A8863227-3AFC-4846-AE29-2B7B2659D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60">
              <a:extLst>
                <a:ext uri="{FF2B5EF4-FFF2-40B4-BE49-F238E27FC236}">
                  <a16:creationId xmlns:a16="http://schemas.microsoft.com/office/drawing/2014/main" id="{A63CAC32-070D-4B93-B030-82EDE4660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61">
              <a:extLst>
                <a:ext uri="{FF2B5EF4-FFF2-40B4-BE49-F238E27FC236}">
                  <a16:creationId xmlns:a16="http://schemas.microsoft.com/office/drawing/2014/main" id="{312AE838-9A8F-4BB4-92B3-115E0AC9B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62">
              <a:extLst>
                <a:ext uri="{FF2B5EF4-FFF2-40B4-BE49-F238E27FC236}">
                  <a16:creationId xmlns:a16="http://schemas.microsoft.com/office/drawing/2014/main" id="{DE160301-78DB-429D-9ED0-7050E6257F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63">
              <a:extLst>
                <a:ext uri="{FF2B5EF4-FFF2-40B4-BE49-F238E27FC236}">
                  <a16:creationId xmlns:a16="http://schemas.microsoft.com/office/drawing/2014/main" id="{A8C075C8-6B06-4999-B8D4-D5042E89B3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64">
              <a:extLst>
                <a:ext uri="{FF2B5EF4-FFF2-40B4-BE49-F238E27FC236}">
                  <a16:creationId xmlns:a16="http://schemas.microsoft.com/office/drawing/2014/main" id="{96D54375-F2A4-42BA-8678-C4ED518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65">
              <a:extLst>
                <a:ext uri="{FF2B5EF4-FFF2-40B4-BE49-F238E27FC236}">
                  <a16:creationId xmlns:a16="http://schemas.microsoft.com/office/drawing/2014/main" id="{224DAC6A-989E-439B-9237-41E1144A2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66">
              <a:extLst>
                <a:ext uri="{FF2B5EF4-FFF2-40B4-BE49-F238E27FC236}">
                  <a16:creationId xmlns:a16="http://schemas.microsoft.com/office/drawing/2014/main" id="{7B66AB16-783D-4714-AA71-F085CC438D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67">
              <a:extLst>
                <a:ext uri="{FF2B5EF4-FFF2-40B4-BE49-F238E27FC236}">
                  <a16:creationId xmlns:a16="http://schemas.microsoft.com/office/drawing/2014/main" id="{F3945C1E-9AF1-4266-8D89-F0A2E37789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68">
              <a:extLst>
                <a:ext uri="{FF2B5EF4-FFF2-40B4-BE49-F238E27FC236}">
                  <a16:creationId xmlns:a16="http://schemas.microsoft.com/office/drawing/2014/main" id="{A0CCE532-A399-491B-AE8B-3246017DA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69">
              <a:extLst>
                <a:ext uri="{FF2B5EF4-FFF2-40B4-BE49-F238E27FC236}">
                  <a16:creationId xmlns:a16="http://schemas.microsoft.com/office/drawing/2014/main" id="{FA8C0C2A-69A3-44CA-ACE9-043A9BFF8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70">
              <a:extLst>
                <a:ext uri="{FF2B5EF4-FFF2-40B4-BE49-F238E27FC236}">
                  <a16:creationId xmlns:a16="http://schemas.microsoft.com/office/drawing/2014/main" id="{73293A6E-92EB-4672-955F-24D4C2EA96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71">
              <a:extLst>
                <a:ext uri="{FF2B5EF4-FFF2-40B4-BE49-F238E27FC236}">
                  <a16:creationId xmlns:a16="http://schemas.microsoft.com/office/drawing/2014/main" id="{2159E199-65B6-4CFE-83E3-6799FF7954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72">
              <a:extLst>
                <a:ext uri="{FF2B5EF4-FFF2-40B4-BE49-F238E27FC236}">
                  <a16:creationId xmlns:a16="http://schemas.microsoft.com/office/drawing/2014/main" id="{A14A8D2E-2FE6-498E-B198-744FA387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73">
              <a:extLst>
                <a:ext uri="{FF2B5EF4-FFF2-40B4-BE49-F238E27FC236}">
                  <a16:creationId xmlns:a16="http://schemas.microsoft.com/office/drawing/2014/main" id="{FED0F1C7-234B-4A5A-8C90-6212A07F6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74">
              <a:extLst>
                <a:ext uri="{FF2B5EF4-FFF2-40B4-BE49-F238E27FC236}">
                  <a16:creationId xmlns:a16="http://schemas.microsoft.com/office/drawing/2014/main" id="{DBB4F341-1759-4395-B3DB-62275A47E4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75">
              <a:extLst>
                <a:ext uri="{FF2B5EF4-FFF2-40B4-BE49-F238E27FC236}">
                  <a16:creationId xmlns:a16="http://schemas.microsoft.com/office/drawing/2014/main" id="{F520E8DA-7CA6-4BE6-A5DB-275DED6309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76">
              <a:extLst>
                <a:ext uri="{FF2B5EF4-FFF2-40B4-BE49-F238E27FC236}">
                  <a16:creationId xmlns:a16="http://schemas.microsoft.com/office/drawing/2014/main" id="{98FD630D-D5FD-453A-8D46-8536F6CDC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77">
              <a:extLst>
                <a:ext uri="{FF2B5EF4-FFF2-40B4-BE49-F238E27FC236}">
                  <a16:creationId xmlns:a16="http://schemas.microsoft.com/office/drawing/2014/main" id="{3DD446EE-5A6A-45FC-9DAC-B65535AA9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78">
              <a:extLst>
                <a:ext uri="{FF2B5EF4-FFF2-40B4-BE49-F238E27FC236}">
                  <a16:creationId xmlns:a16="http://schemas.microsoft.com/office/drawing/2014/main" id="{5003C051-43AC-4D80-9E76-F2F146B7FE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79">
              <a:extLst>
                <a:ext uri="{FF2B5EF4-FFF2-40B4-BE49-F238E27FC236}">
                  <a16:creationId xmlns:a16="http://schemas.microsoft.com/office/drawing/2014/main" id="{F428492F-84D6-414F-9EF5-C708259AC4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80">
              <a:extLst>
                <a:ext uri="{FF2B5EF4-FFF2-40B4-BE49-F238E27FC236}">
                  <a16:creationId xmlns:a16="http://schemas.microsoft.com/office/drawing/2014/main" id="{ADB0C3C8-0A23-4EBE-86A4-382BB192D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81">
              <a:extLst>
                <a:ext uri="{FF2B5EF4-FFF2-40B4-BE49-F238E27FC236}">
                  <a16:creationId xmlns:a16="http://schemas.microsoft.com/office/drawing/2014/main" id="{592791FA-0701-4691-9A8F-2548853E5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1" name="Line 82">
              <a:extLst>
                <a:ext uri="{FF2B5EF4-FFF2-40B4-BE49-F238E27FC236}">
                  <a16:creationId xmlns:a16="http://schemas.microsoft.com/office/drawing/2014/main" id="{CD94898D-4701-43FA-A41A-C2544E9A5C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83">
              <a:extLst>
                <a:ext uri="{FF2B5EF4-FFF2-40B4-BE49-F238E27FC236}">
                  <a16:creationId xmlns:a16="http://schemas.microsoft.com/office/drawing/2014/main" id="{8819F50E-FB9C-40FE-8500-2CB144734E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84">
              <a:extLst>
                <a:ext uri="{FF2B5EF4-FFF2-40B4-BE49-F238E27FC236}">
                  <a16:creationId xmlns:a16="http://schemas.microsoft.com/office/drawing/2014/main" id="{913FAEBD-8299-472E-9811-8F2741CF9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85">
              <a:extLst>
                <a:ext uri="{FF2B5EF4-FFF2-40B4-BE49-F238E27FC236}">
                  <a16:creationId xmlns:a16="http://schemas.microsoft.com/office/drawing/2014/main" id="{594AB7BE-C5D0-45BB-9F7D-C03A176F2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Line 86">
              <a:extLst>
                <a:ext uri="{FF2B5EF4-FFF2-40B4-BE49-F238E27FC236}">
                  <a16:creationId xmlns:a16="http://schemas.microsoft.com/office/drawing/2014/main" id="{67FC4A1D-CB6D-45E5-82DF-4D37422C98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Line 87">
              <a:extLst>
                <a:ext uri="{FF2B5EF4-FFF2-40B4-BE49-F238E27FC236}">
                  <a16:creationId xmlns:a16="http://schemas.microsoft.com/office/drawing/2014/main" id="{D81D402B-0626-4C5C-9C88-08921A093D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7" name="Line 88">
              <a:extLst>
                <a:ext uri="{FF2B5EF4-FFF2-40B4-BE49-F238E27FC236}">
                  <a16:creationId xmlns:a16="http://schemas.microsoft.com/office/drawing/2014/main" id="{3B18BD0C-4332-4AE2-B56F-C70DDE9BA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8" name="Line 89">
              <a:extLst>
                <a:ext uri="{FF2B5EF4-FFF2-40B4-BE49-F238E27FC236}">
                  <a16:creationId xmlns:a16="http://schemas.microsoft.com/office/drawing/2014/main" id="{F0796E47-93A8-431D-8B14-EE2D0B11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9" name="Line 90">
              <a:extLst>
                <a:ext uri="{FF2B5EF4-FFF2-40B4-BE49-F238E27FC236}">
                  <a16:creationId xmlns:a16="http://schemas.microsoft.com/office/drawing/2014/main" id="{D7E3D870-4FBB-4619-BCFB-091B16C91E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0" name="Line 91">
              <a:extLst>
                <a:ext uri="{FF2B5EF4-FFF2-40B4-BE49-F238E27FC236}">
                  <a16:creationId xmlns:a16="http://schemas.microsoft.com/office/drawing/2014/main" id="{12272E31-20FD-4A8A-9563-139128106F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1" name="Line 92">
              <a:extLst>
                <a:ext uri="{FF2B5EF4-FFF2-40B4-BE49-F238E27FC236}">
                  <a16:creationId xmlns:a16="http://schemas.microsoft.com/office/drawing/2014/main" id="{DDCDC27A-154D-4EDC-AFE2-898A9C9B2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2" name="Line 93">
              <a:extLst>
                <a:ext uri="{FF2B5EF4-FFF2-40B4-BE49-F238E27FC236}">
                  <a16:creationId xmlns:a16="http://schemas.microsoft.com/office/drawing/2014/main" id="{92522314-F786-438D-A7B6-19F81C74B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3" name="Line 94">
              <a:extLst>
                <a:ext uri="{FF2B5EF4-FFF2-40B4-BE49-F238E27FC236}">
                  <a16:creationId xmlns:a16="http://schemas.microsoft.com/office/drawing/2014/main" id="{483F88C2-2133-42D4-8B0B-3479B5ADD0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4" name="Line 95">
              <a:extLst>
                <a:ext uri="{FF2B5EF4-FFF2-40B4-BE49-F238E27FC236}">
                  <a16:creationId xmlns:a16="http://schemas.microsoft.com/office/drawing/2014/main" id="{2C13D696-A8DD-4079-A733-E7F8627779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5" name="Line 96">
              <a:extLst>
                <a:ext uri="{FF2B5EF4-FFF2-40B4-BE49-F238E27FC236}">
                  <a16:creationId xmlns:a16="http://schemas.microsoft.com/office/drawing/2014/main" id="{30AF646B-E017-43F7-B14B-E3D54E3C9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6" name="Line 97">
              <a:extLst>
                <a:ext uri="{FF2B5EF4-FFF2-40B4-BE49-F238E27FC236}">
                  <a16:creationId xmlns:a16="http://schemas.microsoft.com/office/drawing/2014/main" id="{0B90E1F4-1C48-45F8-9A88-48C901C2D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7" name="Line 98">
              <a:extLst>
                <a:ext uri="{FF2B5EF4-FFF2-40B4-BE49-F238E27FC236}">
                  <a16:creationId xmlns:a16="http://schemas.microsoft.com/office/drawing/2014/main" id="{D8633ECF-9D2B-43FA-8F13-CC5130A1FE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8" name="Line 99">
              <a:extLst>
                <a:ext uri="{FF2B5EF4-FFF2-40B4-BE49-F238E27FC236}">
                  <a16:creationId xmlns:a16="http://schemas.microsoft.com/office/drawing/2014/main" id="{89CCB0E1-B121-498F-9C7A-E5640ECCDF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9" name="Line 100">
              <a:extLst>
                <a:ext uri="{FF2B5EF4-FFF2-40B4-BE49-F238E27FC236}">
                  <a16:creationId xmlns:a16="http://schemas.microsoft.com/office/drawing/2014/main" id="{202F9C2C-9B8D-499E-94B0-80D3D4D6F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0" name="Line 101">
              <a:extLst>
                <a:ext uri="{FF2B5EF4-FFF2-40B4-BE49-F238E27FC236}">
                  <a16:creationId xmlns:a16="http://schemas.microsoft.com/office/drawing/2014/main" id="{43AD1843-887F-410F-A30B-C7FE1576D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1" name="Line 102">
              <a:extLst>
                <a:ext uri="{FF2B5EF4-FFF2-40B4-BE49-F238E27FC236}">
                  <a16:creationId xmlns:a16="http://schemas.microsoft.com/office/drawing/2014/main" id="{347CE3E2-76BB-4041-B111-87CFCDBB66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2" name="Line 103">
              <a:extLst>
                <a:ext uri="{FF2B5EF4-FFF2-40B4-BE49-F238E27FC236}">
                  <a16:creationId xmlns:a16="http://schemas.microsoft.com/office/drawing/2014/main" id="{0F62BA98-8BBC-4A1F-87A4-F78EC91103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" name="Line 104">
              <a:extLst>
                <a:ext uri="{FF2B5EF4-FFF2-40B4-BE49-F238E27FC236}">
                  <a16:creationId xmlns:a16="http://schemas.microsoft.com/office/drawing/2014/main" id="{84DC3BA7-188B-4621-8BB2-46C847A04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" name="Line 105">
              <a:extLst>
                <a:ext uri="{FF2B5EF4-FFF2-40B4-BE49-F238E27FC236}">
                  <a16:creationId xmlns:a16="http://schemas.microsoft.com/office/drawing/2014/main" id="{E5E5FD0E-2BD3-4604-A649-841EC520C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" name="Line 106">
              <a:extLst>
                <a:ext uri="{FF2B5EF4-FFF2-40B4-BE49-F238E27FC236}">
                  <a16:creationId xmlns:a16="http://schemas.microsoft.com/office/drawing/2014/main" id="{AEF7E2C6-9C12-44CC-90DA-4270194FE5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6" name="Line 107">
              <a:extLst>
                <a:ext uri="{FF2B5EF4-FFF2-40B4-BE49-F238E27FC236}">
                  <a16:creationId xmlns:a16="http://schemas.microsoft.com/office/drawing/2014/main" id="{21C1353D-7875-42AA-8390-F54342CF6D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7" name="Line 108">
              <a:extLst>
                <a:ext uri="{FF2B5EF4-FFF2-40B4-BE49-F238E27FC236}">
                  <a16:creationId xmlns:a16="http://schemas.microsoft.com/office/drawing/2014/main" id="{8261C7D2-BC98-4175-81CB-263624C36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8" name="Line 109">
              <a:extLst>
                <a:ext uri="{FF2B5EF4-FFF2-40B4-BE49-F238E27FC236}">
                  <a16:creationId xmlns:a16="http://schemas.microsoft.com/office/drawing/2014/main" id="{51947986-9DC6-41E9-BF94-347D4E914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9" name="Line 110">
              <a:extLst>
                <a:ext uri="{FF2B5EF4-FFF2-40B4-BE49-F238E27FC236}">
                  <a16:creationId xmlns:a16="http://schemas.microsoft.com/office/drawing/2014/main" id="{12AA3ABD-707D-4719-BE0E-99EE9EF6E8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0" name="Line 111">
              <a:extLst>
                <a:ext uri="{FF2B5EF4-FFF2-40B4-BE49-F238E27FC236}">
                  <a16:creationId xmlns:a16="http://schemas.microsoft.com/office/drawing/2014/main" id="{724CFB96-B943-423B-AA1F-98FB1BE449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1" name="Line 112">
              <a:extLst>
                <a:ext uri="{FF2B5EF4-FFF2-40B4-BE49-F238E27FC236}">
                  <a16:creationId xmlns:a16="http://schemas.microsoft.com/office/drawing/2014/main" id="{4B5C9A04-D245-472E-9A6C-29C5662A0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2" name="Line 113">
              <a:extLst>
                <a:ext uri="{FF2B5EF4-FFF2-40B4-BE49-F238E27FC236}">
                  <a16:creationId xmlns:a16="http://schemas.microsoft.com/office/drawing/2014/main" id="{1864575A-1F8F-44E2-B1DB-B3DE97FFC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3" name="Line 114">
              <a:extLst>
                <a:ext uri="{FF2B5EF4-FFF2-40B4-BE49-F238E27FC236}">
                  <a16:creationId xmlns:a16="http://schemas.microsoft.com/office/drawing/2014/main" id="{D6478C61-DF62-4F44-BB3F-8E07AD8E69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4" name="Line 115">
              <a:extLst>
                <a:ext uri="{FF2B5EF4-FFF2-40B4-BE49-F238E27FC236}">
                  <a16:creationId xmlns:a16="http://schemas.microsoft.com/office/drawing/2014/main" id="{83E7FDC2-F725-4295-9E34-B09E6A0F25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5" name="Line 116">
              <a:extLst>
                <a:ext uri="{FF2B5EF4-FFF2-40B4-BE49-F238E27FC236}">
                  <a16:creationId xmlns:a16="http://schemas.microsoft.com/office/drawing/2014/main" id="{CD25F12C-0F7F-4F35-AAA3-97D6EA224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6" name="Line 117">
              <a:extLst>
                <a:ext uri="{FF2B5EF4-FFF2-40B4-BE49-F238E27FC236}">
                  <a16:creationId xmlns:a16="http://schemas.microsoft.com/office/drawing/2014/main" id="{23D96D3A-62BC-4F0D-A9AE-BA505A769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7" name="Line 118">
              <a:extLst>
                <a:ext uri="{FF2B5EF4-FFF2-40B4-BE49-F238E27FC236}">
                  <a16:creationId xmlns:a16="http://schemas.microsoft.com/office/drawing/2014/main" id="{D20F5529-C57A-4A9F-B741-FDAF4738C3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8" name="Line 119">
              <a:extLst>
                <a:ext uri="{FF2B5EF4-FFF2-40B4-BE49-F238E27FC236}">
                  <a16:creationId xmlns:a16="http://schemas.microsoft.com/office/drawing/2014/main" id="{5ABF5903-371D-4671-9A99-69F7298256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085" name="Imagen 116">
            <a:extLst>
              <a:ext uri="{FF2B5EF4-FFF2-40B4-BE49-F238E27FC236}">
                <a16:creationId xmlns:a16="http://schemas.microsoft.com/office/drawing/2014/main" id="{6C556078-0CB8-4A3A-B8DB-209968BC2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Imagen 117">
            <a:extLst>
              <a:ext uri="{FF2B5EF4-FFF2-40B4-BE49-F238E27FC236}">
                <a16:creationId xmlns:a16="http://schemas.microsoft.com/office/drawing/2014/main" id="{CE1A4260-9549-4B43-8BFB-AFDB4777B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55">
            <a:extLst>
              <a:ext uri="{FF2B5EF4-FFF2-40B4-BE49-F238E27FC236}">
                <a16:creationId xmlns:a16="http://schemas.microsoft.com/office/drawing/2014/main" id="{E67345AD-BA20-49F7-8D42-2EDEE965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48131" name="Text Box 12">
            <a:extLst>
              <a:ext uri="{FF2B5EF4-FFF2-40B4-BE49-F238E27FC236}">
                <a16:creationId xmlns:a16="http://schemas.microsoft.com/office/drawing/2014/main" id="{6C20CEF9-5DBF-4F7A-A494-BFD0910F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Métricas del proceso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48132" name="AutoShape 154">
            <a:hlinkClick r:id="rId2" action="ppaction://hlinkfile"/>
            <a:extLst>
              <a:ext uri="{FF2B5EF4-FFF2-40B4-BE49-F238E27FC236}">
                <a16:creationId xmlns:a16="http://schemas.microsoft.com/office/drawing/2014/main" id="{CBFF1806-6731-4645-AA51-13557AEA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>
            <a:noFill/>
          </a:ln>
          <a:effectLst>
            <a:prstShdw prst="shdw17" dist="17961" dir="2700000">
              <a:srgbClr val="99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1600" b="1" dirty="0"/>
              <a:t>- Exposición al riesgo</a:t>
            </a:r>
            <a:endParaRPr lang="es-ES" altLang="en-US" sz="1600" b="1" dirty="0"/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1E99C00-744F-4A3D-8C2C-277BA606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94750" cy="5557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AD2411C0-5657-4985-82BC-F65329BC3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ct val="50000"/>
              </a:spcBef>
            </a:pPr>
            <a:r>
              <a:rPr lang="en-US" altLang="en-US" sz="480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7. Artefactos del proceso</a:t>
            </a:r>
          </a:p>
        </p:txBody>
      </p:sp>
      <p:grpSp>
        <p:nvGrpSpPr>
          <p:cNvPr id="49156" name="Group 7">
            <a:extLst>
              <a:ext uri="{FF2B5EF4-FFF2-40B4-BE49-F238E27FC236}">
                <a16:creationId xmlns:a16="http://schemas.microsoft.com/office/drawing/2014/main" id="{54BDBB3D-F3C9-47CF-9108-E44865FE09A8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9159" name="Line 8">
              <a:extLst>
                <a:ext uri="{FF2B5EF4-FFF2-40B4-BE49-F238E27FC236}">
                  <a16:creationId xmlns:a16="http://schemas.microsoft.com/office/drawing/2014/main" id="{59F7A5D9-9119-44F2-9894-6746766D1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0" name="Line 9">
              <a:extLst>
                <a:ext uri="{FF2B5EF4-FFF2-40B4-BE49-F238E27FC236}">
                  <a16:creationId xmlns:a16="http://schemas.microsoft.com/office/drawing/2014/main" id="{74D090EC-47B1-4707-96DE-68389559F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Line 10">
              <a:extLst>
                <a:ext uri="{FF2B5EF4-FFF2-40B4-BE49-F238E27FC236}">
                  <a16:creationId xmlns:a16="http://schemas.microsoft.com/office/drawing/2014/main" id="{9B29391B-4CCA-4E5A-BD75-CF9C89011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Line 11">
              <a:extLst>
                <a:ext uri="{FF2B5EF4-FFF2-40B4-BE49-F238E27FC236}">
                  <a16:creationId xmlns:a16="http://schemas.microsoft.com/office/drawing/2014/main" id="{4E22AD26-7386-421A-AC7F-4674F7D731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12">
              <a:extLst>
                <a:ext uri="{FF2B5EF4-FFF2-40B4-BE49-F238E27FC236}">
                  <a16:creationId xmlns:a16="http://schemas.microsoft.com/office/drawing/2014/main" id="{224A8286-D29E-4A27-92DF-E36BF4577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13">
              <a:extLst>
                <a:ext uri="{FF2B5EF4-FFF2-40B4-BE49-F238E27FC236}">
                  <a16:creationId xmlns:a16="http://schemas.microsoft.com/office/drawing/2014/main" id="{86D26958-4592-458A-A23D-567278CAB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14">
              <a:extLst>
                <a:ext uri="{FF2B5EF4-FFF2-40B4-BE49-F238E27FC236}">
                  <a16:creationId xmlns:a16="http://schemas.microsoft.com/office/drawing/2014/main" id="{B8D12A55-D8CA-4353-A14F-E360E5FEC4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15">
              <a:extLst>
                <a:ext uri="{FF2B5EF4-FFF2-40B4-BE49-F238E27FC236}">
                  <a16:creationId xmlns:a16="http://schemas.microsoft.com/office/drawing/2014/main" id="{2097E16F-2A75-415D-A09A-3DD31B7E01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16">
              <a:extLst>
                <a:ext uri="{FF2B5EF4-FFF2-40B4-BE49-F238E27FC236}">
                  <a16:creationId xmlns:a16="http://schemas.microsoft.com/office/drawing/2014/main" id="{0E00D892-DBDD-4546-B002-DC69B2BAB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17">
              <a:extLst>
                <a:ext uri="{FF2B5EF4-FFF2-40B4-BE49-F238E27FC236}">
                  <a16:creationId xmlns:a16="http://schemas.microsoft.com/office/drawing/2014/main" id="{54A2C9AC-41F5-4CA0-BBC1-010D39D26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18">
              <a:extLst>
                <a:ext uri="{FF2B5EF4-FFF2-40B4-BE49-F238E27FC236}">
                  <a16:creationId xmlns:a16="http://schemas.microsoft.com/office/drawing/2014/main" id="{9E856F7C-19BE-4BFE-93E4-F02C72E5D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9">
              <a:extLst>
                <a:ext uri="{FF2B5EF4-FFF2-40B4-BE49-F238E27FC236}">
                  <a16:creationId xmlns:a16="http://schemas.microsoft.com/office/drawing/2014/main" id="{2CA00AE1-FE68-4A2B-818C-EBA027A0EF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20">
              <a:extLst>
                <a:ext uri="{FF2B5EF4-FFF2-40B4-BE49-F238E27FC236}">
                  <a16:creationId xmlns:a16="http://schemas.microsoft.com/office/drawing/2014/main" id="{6683D58F-DEDD-4321-800D-F69995B35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21">
              <a:extLst>
                <a:ext uri="{FF2B5EF4-FFF2-40B4-BE49-F238E27FC236}">
                  <a16:creationId xmlns:a16="http://schemas.microsoft.com/office/drawing/2014/main" id="{E43071C6-7A54-4B34-8AF4-9D0D10446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22">
              <a:extLst>
                <a:ext uri="{FF2B5EF4-FFF2-40B4-BE49-F238E27FC236}">
                  <a16:creationId xmlns:a16="http://schemas.microsoft.com/office/drawing/2014/main" id="{ADEA8692-B737-4C57-A8D2-90E5100674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23">
              <a:extLst>
                <a:ext uri="{FF2B5EF4-FFF2-40B4-BE49-F238E27FC236}">
                  <a16:creationId xmlns:a16="http://schemas.microsoft.com/office/drawing/2014/main" id="{A1582552-D5CF-46F5-8EC6-F9F463C9A0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4">
              <a:extLst>
                <a:ext uri="{FF2B5EF4-FFF2-40B4-BE49-F238E27FC236}">
                  <a16:creationId xmlns:a16="http://schemas.microsoft.com/office/drawing/2014/main" id="{336FACB1-075D-49A2-B37E-E098A3B49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25">
              <a:extLst>
                <a:ext uri="{FF2B5EF4-FFF2-40B4-BE49-F238E27FC236}">
                  <a16:creationId xmlns:a16="http://schemas.microsoft.com/office/drawing/2014/main" id="{C6420090-90ED-4023-98ED-AFF3BC0E6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26">
              <a:extLst>
                <a:ext uri="{FF2B5EF4-FFF2-40B4-BE49-F238E27FC236}">
                  <a16:creationId xmlns:a16="http://schemas.microsoft.com/office/drawing/2014/main" id="{8DFE1483-C5C1-4BFC-A66E-DC8C05B0CD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Line 27">
              <a:extLst>
                <a:ext uri="{FF2B5EF4-FFF2-40B4-BE49-F238E27FC236}">
                  <a16:creationId xmlns:a16="http://schemas.microsoft.com/office/drawing/2014/main" id="{A70D9359-F517-4B34-9CFF-F62346850D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28">
              <a:extLst>
                <a:ext uri="{FF2B5EF4-FFF2-40B4-BE49-F238E27FC236}">
                  <a16:creationId xmlns:a16="http://schemas.microsoft.com/office/drawing/2014/main" id="{7CD82B63-975B-4649-8F4B-2BA6B6054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29">
              <a:extLst>
                <a:ext uri="{FF2B5EF4-FFF2-40B4-BE49-F238E27FC236}">
                  <a16:creationId xmlns:a16="http://schemas.microsoft.com/office/drawing/2014/main" id="{4D942AFF-FD43-42D3-A41F-A4B96EC8D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Line 30">
              <a:extLst>
                <a:ext uri="{FF2B5EF4-FFF2-40B4-BE49-F238E27FC236}">
                  <a16:creationId xmlns:a16="http://schemas.microsoft.com/office/drawing/2014/main" id="{ACAE6FDA-EC9F-4521-B622-0BF0BC538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Line 31">
              <a:extLst>
                <a:ext uri="{FF2B5EF4-FFF2-40B4-BE49-F238E27FC236}">
                  <a16:creationId xmlns:a16="http://schemas.microsoft.com/office/drawing/2014/main" id="{94A61C76-50BB-4043-8EDC-93D8CFF6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2">
              <a:extLst>
                <a:ext uri="{FF2B5EF4-FFF2-40B4-BE49-F238E27FC236}">
                  <a16:creationId xmlns:a16="http://schemas.microsoft.com/office/drawing/2014/main" id="{265DD7F3-7FBE-43E8-BC45-3306185E1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Line 33">
              <a:extLst>
                <a:ext uri="{FF2B5EF4-FFF2-40B4-BE49-F238E27FC236}">
                  <a16:creationId xmlns:a16="http://schemas.microsoft.com/office/drawing/2014/main" id="{48248606-DBD6-46CD-B5C5-9FD4EDFB2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Line 34">
              <a:extLst>
                <a:ext uri="{FF2B5EF4-FFF2-40B4-BE49-F238E27FC236}">
                  <a16:creationId xmlns:a16="http://schemas.microsoft.com/office/drawing/2014/main" id="{5E4757C0-D5BE-4681-BA65-55A027AF72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Line 35">
              <a:extLst>
                <a:ext uri="{FF2B5EF4-FFF2-40B4-BE49-F238E27FC236}">
                  <a16:creationId xmlns:a16="http://schemas.microsoft.com/office/drawing/2014/main" id="{BD66C8EE-7465-416F-9EF9-3B0E76931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36">
              <a:extLst>
                <a:ext uri="{FF2B5EF4-FFF2-40B4-BE49-F238E27FC236}">
                  <a16:creationId xmlns:a16="http://schemas.microsoft.com/office/drawing/2014/main" id="{4CBDE8AB-3CA0-4C1B-9713-40B279BEB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37">
              <a:extLst>
                <a:ext uri="{FF2B5EF4-FFF2-40B4-BE49-F238E27FC236}">
                  <a16:creationId xmlns:a16="http://schemas.microsoft.com/office/drawing/2014/main" id="{50C284EA-3336-4823-A472-63571015B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Line 38">
              <a:extLst>
                <a:ext uri="{FF2B5EF4-FFF2-40B4-BE49-F238E27FC236}">
                  <a16:creationId xmlns:a16="http://schemas.microsoft.com/office/drawing/2014/main" id="{BBAF09DC-53E9-4B8F-9520-C24F5F36E5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Line 39">
              <a:extLst>
                <a:ext uri="{FF2B5EF4-FFF2-40B4-BE49-F238E27FC236}">
                  <a16:creationId xmlns:a16="http://schemas.microsoft.com/office/drawing/2014/main" id="{E0217B74-9B52-48F5-8675-B6C66A4909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Line 40">
              <a:extLst>
                <a:ext uri="{FF2B5EF4-FFF2-40B4-BE49-F238E27FC236}">
                  <a16:creationId xmlns:a16="http://schemas.microsoft.com/office/drawing/2014/main" id="{FD08A91C-98F0-4EF9-82FA-9C290307C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41">
              <a:extLst>
                <a:ext uri="{FF2B5EF4-FFF2-40B4-BE49-F238E27FC236}">
                  <a16:creationId xmlns:a16="http://schemas.microsoft.com/office/drawing/2014/main" id="{329C6151-EFC1-439D-A454-EB6A3334B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Line 42">
              <a:extLst>
                <a:ext uri="{FF2B5EF4-FFF2-40B4-BE49-F238E27FC236}">
                  <a16:creationId xmlns:a16="http://schemas.microsoft.com/office/drawing/2014/main" id="{17D5A3FB-4438-4879-9424-171E45F4A9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Line 43">
              <a:extLst>
                <a:ext uri="{FF2B5EF4-FFF2-40B4-BE49-F238E27FC236}">
                  <a16:creationId xmlns:a16="http://schemas.microsoft.com/office/drawing/2014/main" id="{F96CEF60-21F9-41A2-B57F-4E2B26EC25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44">
              <a:extLst>
                <a:ext uri="{FF2B5EF4-FFF2-40B4-BE49-F238E27FC236}">
                  <a16:creationId xmlns:a16="http://schemas.microsoft.com/office/drawing/2014/main" id="{E12932FE-7797-4CE5-A4CB-64B49C95C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Line 45">
              <a:extLst>
                <a:ext uri="{FF2B5EF4-FFF2-40B4-BE49-F238E27FC236}">
                  <a16:creationId xmlns:a16="http://schemas.microsoft.com/office/drawing/2014/main" id="{DD4D9FE4-0E19-4518-8B98-14224AEF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Line 46">
              <a:extLst>
                <a:ext uri="{FF2B5EF4-FFF2-40B4-BE49-F238E27FC236}">
                  <a16:creationId xmlns:a16="http://schemas.microsoft.com/office/drawing/2014/main" id="{3177B1CC-CF85-4224-967F-7D224F835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Line 47">
              <a:extLst>
                <a:ext uri="{FF2B5EF4-FFF2-40B4-BE49-F238E27FC236}">
                  <a16:creationId xmlns:a16="http://schemas.microsoft.com/office/drawing/2014/main" id="{094A42AC-9ABB-4BDF-B15C-C3CE81F144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Line 48">
              <a:extLst>
                <a:ext uri="{FF2B5EF4-FFF2-40B4-BE49-F238E27FC236}">
                  <a16:creationId xmlns:a16="http://schemas.microsoft.com/office/drawing/2014/main" id="{1562E07E-9EA1-4BD4-A843-5EBB43748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Line 49">
              <a:extLst>
                <a:ext uri="{FF2B5EF4-FFF2-40B4-BE49-F238E27FC236}">
                  <a16:creationId xmlns:a16="http://schemas.microsoft.com/office/drawing/2014/main" id="{22128EF9-FE8B-4581-96D7-15D12D393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50">
              <a:extLst>
                <a:ext uri="{FF2B5EF4-FFF2-40B4-BE49-F238E27FC236}">
                  <a16:creationId xmlns:a16="http://schemas.microsoft.com/office/drawing/2014/main" id="{436278DE-D2CE-417F-853F-E95A19BACD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Line 51">
              <a:extLst>
                <a:ext uri="{FF2B5EF4-FFF2-40B4-BE49-F238E27FC236}">
                  <a16:creationId xmlns:a16="http://schemas.microsoft.com/office/drawing/2014/main" id="{DEF68825-9EC6-4692-ADF0-6B3DFA5310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3" name="Line 52">
              <a:extLst>
                <a:ext uri="{FF2B5EF4-FFF2-40B4-BE49-F238E27FC236}">
                  <a16:creationId xmlns:a16="http://schemas.microsoft.com/office/drawing/2014/main" id="{7A0EF483-ABDF-4AE1-BF2C-29FFD88E0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Line 53">
              <a:extLst>
                <a:ext uri="{FF2B5EF4-FFF2-40B4-BE49-F238E27FC236}">
                  <a16:creationId xmlns:a16="http://schemas.microsoft.com/office/drawing/2014/main" id="{0C26498D-2C5E-498B-A411-C333060DA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54">
              <a:extLst>
                <a:ext uri="{FF2B5EF4-FFF2-40B4-BE49-F238E27FC236}">
                  <a16:creationId xmlns:a16="http://schemas.microsoft.com/office/drawing/2014/main" id="{8A019B89-D4FD-48EE-9668-A96C8FC31B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Line 55">
              <a:extLst>
                <a:ext uri="{FF2B5EF4-FFF2-40B4-BE49-F238E27FC236}">
                  <a16:creationId xmlns:a16="http://schemas.microsoft.com/office/drawing/2014/main" id="{577BCB5D-550A-4327-AF2A-EBFAF705C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Line 56">
              <a:extLst>
                <a:ext uri="{FF2B5EF4-FFF2-40B4-BE49-F238E27FC236}">
                  <a16:creationId xmlns:a16="http://schemas.microsoft.com/office/drawing/2014/main" id="{09945CE2-F96A-46A4-B0EA-03E56DA07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8" name="Line 57">
              <a:extLst>
                <a:ext uri="{FF2B5EF4-FFF2-40B4-BE49-F238E27FC236}">
                  <a16:creationId xmlns:a16="http://schemas.microsoft.com/office/drawing/2014/main" id="{864F2645-A092-4D18-8BEC-6C5E9D814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9" name="Line 58">
              <a:extLst>
                <a:ext uri="{FF2B5EF4-FFF2-40B4-BE49-F238E27FC236}">
                  <a16:creationId xmlns:a16="http://schemas.microsoft.com/office/drawing/2014/main" id="{54B50C95-39D9-4E9E-9FFB-EE13FCEBF9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0" name="Line 59">
              <a:extLst>
                <a:ext uri="{FF2B5EF4-FFF2-40B4-BE49-F238E27FC236}">
                  <a16:creationId xmlns:a16="http://schemas.microsoft.com/office/drawing/2014/main" id="{D3B71251-C5B3-4F4D-B6ED-9147952433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1" name="Line 60">
              <a:extLst>
                <a:ext uri="{FF2B5EF4-FFF2-40B4-BE49-F238E27FC236}">
                  <a16:creationId xmlns:a16="http://schemas.microsoft.com/office/drawing/2014/main" id="{D2989901-7E72-402E-8DB6-5884E9E1B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2" name="Line 61">
              <a:extLst>
                <a:ext uri="{FF2B5EF4-FFF2-40B4-BE49-F238E27FC236}">
                  <a16:creationId xmlns:a16="http://schemas.microsoft.com/office/drawing/2014/main" id="{DD69900F-E5BF-4DFB-AF9B-599AF04DA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3" name="Line 62">
              <a:extLst>
                <a:ext uri="{FF2B5EF4-FFF2-40B4-BE49-F238E27FC236}">
                  <a16:creationId xmlns:a16="http://schemas.microsoft.com/office/drawing/2014/main" id="{501C27EE-4EAE-49EE-989A-2F9A42D199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4" name="Line 63">
              <a:extLst>
                <a:ext uri="{FF2B5EF4-FFF2-40B4-BE49-F238E27FC236}">
                  <a16:creationId xmlns:a16="http://schemas.microsoft.com/office/drawing/2014/main" id="{0E0B1AA3-6C4A-438E-9914-91A05547FE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5" name="Line 64">
              <a:extLst>
                <a:ext uri="{FF2B5EF4-FFF2-40B4-BE49-F238E27FC236}">
                  <a16:creationId xmlns:a16="http://schemas.microsoft.com/office/drawing/2014/main" id="{52B0E0A6-DAA5-4BEC-99E8-588C46F5F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6" name="Line 65">
              <a:extLst>
                <a:ext uri="{FF2B5EF4-FFF2-40B4-BE49-F238E27FC236}">
                  <a16:creationId xmlns:a16="http://schemas.microsoft.com/office/drawing/2014/main" id="{994C0139-5190-4504-8601-86BC6007D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7" name="Line 66">
              <a:extLst>
                <a:ext uri="{FF2B5EF4-FFF2-40B4-BE49-F238E27FC236}">
                  <a16:creationId xmlns:a16="http://schemas.microsoft.com/office/drawing/2014/main" id="{A1FBF7CD-2134-48BE-A51C-C1F24B074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8" name="Line 67">
              <a:extLst>
                <a:ext uri="{FF2B5EF4-FFF2-40B4-BE49-F238E27FC236}">
                  <a16:creationId xmlns:a16="http://schemas.microsoft.com/office/drawing/2014/main" id="{A3B56CA8-B57E-467F-AF63-A8B606131D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9" name="Line 68">
              <a:extLst>
                <a:ext uri="{FF2B5EF4-FFF2-40B4-BE49-F238E27FC236}">
                  <a16:creationId xmlns:a16="http://schemas.microsoft.com/office/drawing/2014/main" id="{6087D017-46EB-4C79-B45B-344734103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0" name="Line 69">
              <a:extLst>
                <a:ext uri="{FF2B5EF4-FFF2-40B4-BE49-F238E27FC236}">
                  <a16:creationId xmlns:a16="http://schemas.microsoft.com/office/drawing/2014/main" id="{4D35ACBD-604D-43A4-A64E-6A1024184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1" name="Line 70">
              <a:extLst>
                <a:ext uri="{FF2B5EF4-FFF2-40B4-BE49-F238E27FC236}">
                  <a16:creationId xmlns:a16="http://schemas.microsoft.com/office/drawing/2014/main" id="{5EEDD507-9B7F-4B7A-A6C5-BBF4926B34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2" name="Line 71">
              <a:extLst>
                <a:ext uri="{FF2B5EF4-FFF2-40B4-BE49-F238E27FC236}">
                  <a16:creationId xmlns:a16="http://schemas.microsoft.com/office/drawing/2014/main" id="{ED7F3BA6-BBBB-47C1-BBC9-FA01ACE66E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3" name="Line 72">
              <a:extLst>
                <a:ext uri="{FF2B5EF4-FFF2-40B4-BE49-F238E27FC236}">
                  <a16:creationId xmlns:a16="http://schemas.microsoft.com/office/drawing/2014/main" id="{24D476F2-E198-4671-95CD-434639BD8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4" name="Line 73">
              <a:extLst>
                <a:ext uri="{FF2B5EF4-FFF2-40B4-BE49-F238E27FC236}">
                  <a16:creationId xmlns:a16="http://schemas.microsoft.com/office/drawing/2014/main" id="{8DA4FE78-B81E-4673-89FB-82AD8EA3B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5" name="Line 74">
              <a:extLst>
                <a:ext uri="{FF2B5EF4-FFF2-40B4-BE49-F238E27FC236}">
                  <a16:creationId xmlns:a16="http://schemas.microsoft.com/office/drawing/2014/main" id="{4FBE1352-D245-469D-8E6C-58618A2163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6" name="Line 75">
              <a:extLst>
                <a:ext uri="{FF2B5EF4-FFF2-40B4-BE49-F238E27FC236}">
                  <a16:creationId xmlns:a16="http://schemas.microsoft.com/office/drawing/2014/main" id="{80B59A04-EEE8-4EA8-9171-07C2467A8A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7" name="Line 76">
              <a:extLst>
                <a:ext uri="{FF2B5EF4-FFF2-40B4-BE49-F238E27FC236}">
                  <a16:creationId xmlns:a16="http://schemas.microsoft.com/office/drawing/2014/main" id="{9F116C2C-8395-4424-ACAC-0C1EFB6E3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8" name="Line 77">
              <a:extLst>
                <a:ext uri="{FF2B5EF4-FFF2-40B4-BE49-F238E27FC236}">
                  <a16:creationId xmlns:a16="http://schemas.microsoft.com/office/drawing/2014/main" id="{165A1E2E-3E01-4FB9-BA81-01DCBA126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9" name="Line 78">
              <a:extLst>
                <a:ext uri="{FF2B5EF4-FFF2-40B4-BE49-F238E27FC236}">
                  <a16:creationId xmlns:a16="http://schemas.microsoft.com/office/drawing/2014/main" id="{383C5D22-9328-4EF6-B536-7856F5C494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0" name="Line 79">
              <a:extLst>
                <a:ext uri="{FF2B5EF4-FFF2-40B4-BE49-F238E27FC236}">
                  <a16:creationId xmlns:a16="http://schemas.microsoft.com/office/drawing/2014/main" id="{6FAC39EB-8D3C-4FE1-B15F-43E447CBD7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1" name="Line 80">
              <a:extLst>
                <a:ext uri="{FF2B5EF4-FFF2-40B4-BE49-F238E27FC236}">
                  <a16:creationId xmlns:a16="http://schemas.microsoft.com/office/drawing/2014/main" id="{A6FD72A6-9355-46A8-835C-85FC232B2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2" name="Line 81">
              <a:extLst>
                <a:ext uri="{FF2B5EF4-FFF2-40B4-BE49-F238E27FC236}">
                  <a16:creationId xmlns:a16="http://schemas.microsoft.com/office/drawing/2014/main" id="{C7A9F9E3-D684-493A-8F48-BD16197CB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3" name="Line 82">
              <a:extLst>
                <a:ext uri="{FF2B5EF4-FFF2-40B4-BE49-F238E27FC236}">
                  <a16:creationId xmlns:a16="http://schemas.microsoft.com/office/drawing/2014/main" id="{03B20BFF-40EB-4667-A0F8-18A99BED26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4" name="Line 83">
              <a:extLst>
                <a:ext uri="{FF2B5EF4-FFF2-40B4-BE49-F238E27FC236}">
                  <a16:creationId xmlns:a16="http://schemas.microsoft.com/office/drawing/2014/main" id="{F1C65AAE-35ED-435E-8EFB-9AE112853A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5" name="Line 84">
              <a:extLst>
                <a:ext uri="{FF2B5EF4-FFF2-40B4-BE49-F238E27FC236}">
                  <a16:creationId xmlns:a16="http://schemas.microsoft.com/office/drawing/2014/main" id="{9531893E-1C5B-44BF-BCF9-5379B0779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6" name="Line 85">
              <a:extLst>
                <a:ext uri="{FF2B5EF4-FFF2-40B4-BE49-F238E27FC236}">
                  <a16:creationId xmlns:a16="http://schemas.microsoft.com/office/drawing/2014/main" id="{4F14E9B6-B97F-4A54-9837-2406D0ECA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7" name="Line 86">
              <a:extLst>
                <a:ext uri="{FF2B5EF4-FFF2-40B4-BE49-F238E27FC236}">
                  <a16:creationId xmlns:a16="http://schemas.microsoft.com/office/drawing/2014/main" id="{DDAB6131-23DC-4B37-97DB-0E200853F4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8" name="Line 87">
              <a:extLst>
                <a:ext uri="{FF2B5EF4-FFF2-40B4-BE49-F238E27FC236}">
                  <a16:creationId xmlns:a16="http://schemas.microsoft.com/office/drawing/2014/main" id="{36B15B0B-99F6-4DE6-96E7-948FF7976C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9" name="Line 88">
              <a:extLst>
                <a:ext uri="{FF2B5EF4-FFF2-40B4-BE49-F238E27FC236}">
                  <a16:creationId xmlns:a16="http://schemas.microsoft.com/office/drawing/2014/main" id="{A777132C-EBD9-40B6-B2C2-70B0E864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0" name="Line 89">
              <a:extLst>
                <a:ext uri="{FF2B5EF4-FFF2-40B4-BE49-F238E27FC236}">
                  <a16:creationId xmlns:a16="http://schemas.microsoft.com/office/drawing/2014/main" id="{CA23B7A2-F833-4695-A226-F5F8C943F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1" name="Line 90">
              <a:extLst>
                <a:ext uri="{FF2B5EF4-FFF2-40B4-BE49-F238E27FC236}">
                  <a16:creationId xmlns:a16="http://schemas.microsoft.com/office/drawing/2014/main" id="{F57566C8-FD02-4F14-A834-8DE5A6A1BF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2" name="Line 91">
              <a:extLst>
                <a:ext uri="{FF2B5EF4-FFF2-40B4-BE49-F238E27FC236}">
                  <a16:creationId xmlns:a16="http://schemas.microsoft.com/office/drawing/2014/main" id="{48A3032C-93BF-468B-AEB1-7DBB842451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3" name="Line 92">
              <a:extLst>
                <a:ext uri="{FF2B5EF4-FFF2-40B4-BE49-F238E27FC236}">
                  <a16:creationId xmlns:a16="http://schemas.microsoft.com/office/drawing/2014/main" id="{B9CD5D7B-5636-43BE-B19A-F28FDEAEE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4" name="Line 93">
              <a:extLst>
                <a:ext uri="{FF2B5EF4-FFF2-40B4-BE49-F238E27FC236}">
                  <a16:creationId xmlns:a16="http://schemas.microsoft.com/office/drawing/2014/main" id="{22703F78-C388-4C4E-9AC9-43EFB0E3E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5" name="Line 94">
              <a:extLst>
                <a:ext uri="{FF2B5EF4-FFF2-40B4-BE49-F238E27FC236}">
                  <a16:creationId xmlns:a16="http://schemas.microsoft.com/office/drawing/2014/main" id="{15DC14AA-115D-4A87-8149-366FEB7A04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6" name="Line 95">
              <a:extLst>
                <a:ext uri="{FF2B5EF4-FFF2-40B4-BE49-F238E27FC236}">
                  <a16:creationId xmlns:a16="http://schemas.microsoft.com/office/drawing/2014/main" id="{701A670B-877F-4486-93F0-D8C0187ECB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7" name="Line 96">
              <a:extLst>
                <a:ext uri="{FF2B5EF4-FFF2-40B4-BE49-F238E27FC236}">
                  <a16:creationId xmlns:a16="http://schemas.microsoft.com/office/drawing/2014/main" id="{2C1E3682-7569-41BB-A41D-B5A8B23B7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8" name="Line 97">
              <a:extLst>
                <a:ext uri="{FF2B5EF4-FFF2-40B4-BE49-F238E27FC236}">
                  <a16:creationId xmlns:a16="http://schemas.microsoft.com/office/drawing/2014/main" id="{36FE9204-6A23-4949-BEAC-5EDC357F3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9" name="Line 98">
              <a:extLst>
                <a:ext uri="{FF2B5EF4-FFF2-40B4-BE49-F238E27FC236}">
                  <a16:creationId xmlns:a16="http://schemas.microsoft.com/office/drawing/2014/main" id="{296FE392-8888-4797-A364-D4591E785E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0" name="Line 99">
              <a:extLst>
                <a:ext uri="{FF2B5EF4-FFF2-40B4-BE49-F238E27FC236}">
                  <a16:creationId xmlns:a16="http://schemas.microsoft.com/office/drawing/2014/main" id="{F7F05524-1A86-4E72-9892-37C07F2E7F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1" name="Line 100">
              <a:extLst>
                <a:ext uri="{FF2B5EF4-FFF2-40B4-BE49-F238E27FC236}">
                  <a16:creationId xmlns:a16="http://schemas.microsoft.com/office/drawing/2014/main" id="{EF73BD25-57E9-46B4-8B35-BC7E4B9F1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2" name="Line 101">
              <a:extLst>
                <a:ext uri="{FF2B5EF4-FFF2-40B4-BE49-F238E27FC236}">
                  <a16:creationId xmlns:a16="http://schemas.microsoft.com/office/drawing/2014/main" id="{5B99A129-B79D-4FA0-8543-265DDEBD3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3" name="Line 102">
              <a:extLst>
                <a:ext uri="{FF2B5EF4-FFF2-40B4-BE49-F238E27FC236}">
                  <a16:creationId xmlns:a16="http://schemas.microsoft.com/office/drawing/2014/main" id="{35E6126C-8B82-486A-AADC-0CF2434DED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4" name="Line 103">
              <a:extLst>
                <a:ext uri="{FF2B5EF4-FFF2-40B4-BE49-F238E27FC236}">
                  <a16:creationId xmlns:a16="http://schemas.microsoft.com/office/drawing/2014/main" id="{B642F376-DF33-4117-8CA3-8CFE3E01FC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" name="Line 104">
              <a:extLst>
                <a:ext uri="{FF2B5EF4-FFF2-40B4-BE49-F238E27FC236}">
                  <a16:creationId xmlns:a16="http://schemas.microsoft.com/office/drawing/2014/main" id="{92E29EED-1156-4062-A6BF-70E478BEE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" name="Line 105">
              <a:extLst>
                <a:ext uri="{FF2B5EF4-FFF2-40B4-BE49-F238E27FC236}">
                  <a16:creationId xmlns:a16="http://schemas.microsoft.com/office/drawing/2014/main" id="{66A44F81-01A7-4B48-8369-6076EA97F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7" name="Line 106">
              <a:extLst>
                <a:ext uri="{FF2B5EF4-FFF2-40B4-BE49-F238E27FC236}">
                  <a16:creationId xmlns:a16="http://schemas.microsoft.com/office/drawing/2014/main" id="{92C6D741-697E-40BD-B8FA-58631E96DD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8" name="Line 107">
              <a:extLst>
                <a:ext uri="{FF2B5EF4-FFF2-40B4-BE49-F238E27FC236}">
                  <a16:creationId xmlns:a16="http://schemas.microsoft.com/office/drawing/2014/main" id="{889D1FCB-1F6B-406E-842E-EB06AF126B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" name="Line 108">
              <a:extLst>
                <a:ext uri="{FF2B5EF4-FFF2-40B4-BE49-F238E27FC236}">
                  <a16:creationId xmlns:a16="http://schemas.microsoft.com/office/drawing/2014/main" id="{D79114A4-4F42-4FAB-9653-173A3DB84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0" name="Line 109">
              <a:extLst>
                <a:ext uri="{FF2B5EF4-FFF2-40B4-BE49-F238E27FC236}">
                  <a16:creationId xmlns:a16="http://schemas.microsoft.com/office/drawing/2014/main" id="{D67D1736-A848-4943-A1E1-30EF3E7C2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1" name="Line 110">
              <a:extLst>
                <a:ext uri="{FF2B5EF4-FFF2-40B4-BE49-F238E27FC236}">
                  <a16:creationId xmlns:a16="http://schemas.microsoft.com/office/drawing/2014/main" id="{1C5A04D8-F54F-42C1-BB01-9E3D8CC7AC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2" name="Line 111">
              <a:extLst>
                <a:ext uri="{FF2B5EF4-FFF2-40B4-BE49-F238E27FC236}">
                  <a16:creationId xmlns:a16="http://schemas.microsoft.com/office/drawing/2014/main" id="{BD2E5B48-0B40-4F4A-B34A-61FABB11F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3" name="Line 112">
              <a:extLst>
                <a:ext uri="{FF2B5EF4-FFF2-40B4-BE49-F238E27FC236}">
                  <a16:creationId xmlns:a16="http://schemas.microsoft.com/office/drawing/2014/main" id="{65C87D4F-F0C1-4134-973A-400750A31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4" name="Line 113">
              <a:extLst>
                <a:ext uri="{FF2B5EF4-FFF2-40B4-BE49-F238E27FC236}">
                  <a16:creationId xmlns:a16="http://schemas.microsoft.com/office/drawing/2014/main" id="{63376BDD-0661-4E4B-8EAE-B2E55FE8E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5" name="Line 114">
              <a:extLst>
                <a:ext uri="{FF2B5EF4-FFF2-40B4-BE49-F238E27FC236}">
                  <a16:creationId xmlns:a16="http://schemas.microsoft.com/office/drawing/2014/main" id="{6B56BE6F-01A6-46BC-8678-07E9F8E310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6" name="Line 115">
              <a:extLst>
                <a:ext uri="{FF2B5EF4-FFF2-40B4-BE49-F238E27FC236}">
                  <a16:creationId xmlns:a16="http://schemas.microsoft.com/office/drawing/2014/main" id="{EB622A44-1523-49E2-A5D4-3579E5F96B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7" name="Line 116">
              <a:extLst>
                <a:ext uri="{FF2B5EF4-FFF2-40B4-BE49-F238E27FC236}">
                  <a16:creationId xmlns:a16="http://schemas.microsoft.com/office/drawing/2014/main" id="{3C16467B-10DE-466F-A66E-CF0F0AB25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8" name="Line 117">
              <a:extLst>
                <a:ext uri="{FF2B5EF4-FFF2-40B4-BE49-F238E27FC236}">
                  <a16:creationId xmlns:a16="http://schemas.microsoft.com/office/drawing/2014/main" id="{2827DF1E-739E-401E-B2E3-999BE3605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9" name="Line 118">
              <a:extLst>
                <a:ext uri="{FF2B5EF4-FFF2-40B4-BE49-F238E27FC236}">
                  <a16:creationId xmlns:a16="http://schemas.microsoft.com/office/drawing/2014/main" id="{16904DBC-A846-49F5-B798-4408B87C49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0" name="Line 119">
              <a:extLst>
                <a:ext uri="{FF2B5EF4-FFF2-40B4-BE49-F238E27FC236}">
                  <a16:creationId xmlns:a16="http://schemas.microsoft.com/office/drawing/2014/main" id="{3D923FF4-67F7-4AD1-BAB2-2D8F7F0D12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9157" name="Imagen 116">
            <a:extLst>
              <a:ext uri="{FF2B5EF4-FFF2-40B4-BE49-F238E27FC236}">
                <a16:creationId xmlns:a16="http://schemas.microsoft.com/office/drawing/2014/main" id="{22563602-5036-4D6E-959E-640DA607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Imagen 117">
            <a:extLst>
              <a:ext uri="{FF2B5EF4-FFF2-40B4-BE49-F238E27FC236}">
                <a16:creationId xmlns:a16="http://schemas.microsoft.com/office/drawing/2014/main" id="{50D3F308-C0FE-4E9D-A8B6-72BB8B5E5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>
            <a:extLst>
              <a:ext uri="{FF2B5EF4-FFF2-40B4-BE49-F238E27FC236}">
                <a16:creationId xmlns:a16="http://schemas.microsoft.com/office/drawing/2014/main" id="{4F91B984-87CB-4399-B422-0CB9FAD7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b="1">
                <a:solidFill>
                  <a:schemeClr val="bg1"/>
                </a:solidFill>
              </a:rPr>
              <a:t>Artefactos del proceso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6" name="Group 170">
            <a:extLst>
              <a:ext uri="{FF2B5EF4-FFF2-40B4-BE49-F238E27FC236}">
                <a16:creationId xmlns:a16="http://schemas.microsoft.com/office/drawing/2014/main" id="{DFCCC2FD-CFB8-48D5-95A3-A3E8DF0FB847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245927973"/>
              </p:ext>
            </p:extLst>
          </p:nvPr>
        </p:nvGraphicFramePr>
        <p:xfrm>
          <a:off x="179512" y="1340767"/>
          <a:ext cx="8784975" cy="532831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5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Artefacto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Tarea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Plan de gestión de requerimientos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Definir la organización para gestionar los cambios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LMR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Definir los requerimientos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Solicitud de cambios a requerimientos de proyectos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Registro de cambios a requerimientos de proyectos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Matriz de trazabilidad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Evaluar impacto del cambio de requerimiento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9E60CEA-C6DB-4013-AD90-DCF08F72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775700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CF962E9E-87DA-48D6-9E1C-5A37FA07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ct val="50000"/>
              </a:spcBef>
            </a:pPr>
            <a:r>
              <a:rPr lang="en-US" altLang="en-US" sz="480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8. Historial de Revisiones</a:t>
            </a:r>
          </a:p>
        </p:txBody>
      </p: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CF3396A5-ADBC-4720-9454-4720F88A39BD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3255" name="Line 8">
              <a:extLst>
                <a:ext uri="{FF2B5EF4-FFF2-40B4-BE49-F238E27FC236}">
                  <a16:creationId xmlns:a16="http://schemas.microsoft.com/office/drawing/2014/main" id="{8A2532F9-EED6-416E-B050-43C3EE050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9">
              <a:extLst>
                <a:ext uri="{FF2B5EF4-FFF2-40B4-BE49-F238E27FC236}">
                  <a16:creationId xmlns:a16="http://schemas.microsoft.com/office/drawing/2014/main" id="{4A72941A-486B-429C-B307-3A393EA7F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Line 10">
              <a:extLst>
                <a:ext uri="{FF2B5EF4-FFF2-40B4-BE49-F238E27FC236}">
                  <a16:creationId xmlns:a16="http://schemas.microsoft.com/office/drawing/2014/main" id="{9BDBC4AC-EFC0-481E-BC84-4BD21C4592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Line 11">
              <a:extLst>
                <a:ext uri="{FF2B5EF4-FFF2-40B4-BE49-F238E27FC236}">
                  <a16:creationId xmlns:a16="http://schemas.microsoft.com/office/drawing/2014/main" id="{91F1AC82-1CED-4A03-86E7-6ABFE716C7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Line 12">
              <a:extLst>
                <a:ext uri="{FF2B5EF4-FFF2-40B4-BE49-F238E27FC236}">
                  <a16:creationId xmlns:a16="http://schemas.microsoft.com/office/drawing/2014/main" id="{15CED02D-4F84-4AFB-9173-BC9B03B4F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Line 13">
              <a:extLst>
                <a:ext uri="{FF2B5EF4-FFF2-40B4-BE49-F238E27FC236}">
                  <a16:creationId xmlns:a16="http://schemas.microsoft.com/office/drawing/2014/main" id="{534EDAB9-70A8-4159-8693-99C7CCBC7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Line 14">
              <a:extLst>
                <a:ext uri="{FF2B5EF4-FFF2-40B4-BE49-F238E27FC236}">
                  <a16:creationId xmlns:a16="http://schemas.microsoft.com/office/drawing/2014/main" id="{EAA1E5F3-6DAD-4F33-94CB-2762113883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Line 15">
              <a:extLst>
                <a:ext uri="{FF2B5EF4-FFF2-40B4-BE49-F238E27FC236}">
                  <a16:creationId xmlns:a16="http://schemas.microsoft.com/office/drawing/2014/main" id="{0690A71F-AD8C-47D2-91C9-2C671469E5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Line 16">
              <a:extLst>
                <a:ext uri="{FF2B5EF4-FFF2-40B4-BE49-F238E27FC236}">
                  <a16:creationId xmlns:a16="http://schemas.microsoft.com/office/drawing/2014/main" id="{A11029B2-DECD-480C-8CFD-19B41034F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Line 17">
              <a:extLst>
                <a:ext uri="{FF2B5EF4-FFF2-40B4-BE49-F238E27FC236}">
                  <a16:creationId xmlns:a16="http://schemas.microsoft.com/office/drawing/2014/main" id="{CF6651F2-CD5E-4557-8301-A73B00539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Line 18">
              <a:extLst>
                <a:ext uri="{FF2B5EF4-FFF2-40B4-BE49-F238E27FC236}">
                  <a16:creationId xmlns:a16="http://schemas.microsoft.com/office/drawing/2014/main" id="{BD47F941-736A-4200-9E07-B2D88F5EEF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19">
              <a:extLst>
                <a:ext uri="{FF2B5EF4-FFF2-40B4-BE49-F238E27FC236}">
                  <a16:creationId xmlns:a16="http://schemas.microsoft.com/office/drawing/2014/main" id="{B3D9DB2D-A452-4A74-AFA3-AEEF10771C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20">
              <a:extLst>
                <a:ext uri="{FF2B5EF4-FFF2-40B4-BE49-F238E27FC236}">
                  <a16:creationId xmlns:a16="http://schemas.microsoft.com/office/drawing/2014/main" id="{CDD9C484-1FCB-40FD-982B-D67FF5198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21">
              <a:extLst>
                <a:ext uri="{FF2B5EF4-FFF2-40B4-BE49-F238E27FC236}">
                  <a16:creationId xmlns:a16="http://schemas.microsoft.com/office/drawing/2014/main" id="{028AFDE4-F018-4446-AB8D-4AFB27BA3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2">
              <a:extLst>
                <a:ext uri="{FF2B5EF4-FFF2-40B4-BE49-F238E27FC236}">
                  <a16:creationId xmlns:a16="http://schemas.microsoft.com/office/drawing/2014/main" id="{A732FC49-5D0D-4FB2-9746-6BD468FA79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23">
              <a:extLst>
                <a:ext uri="{FF2B5EF4-FFF2-40B4-BE49-F238E27FC236}">
                  <a16:creationId xmlns:a16="http://schemas.microsoft.com/office/drawing/2014/main" id="{34B127EF-D63E-4583-A127-DAA0CD22F1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Line 24">
              <a:extLst>
                <a:ext uri="{FF2B5EF4-FFF2-40B4-BE49-F238E27FC236}">
                  <a16:creationId xmlns:a16="http://schemas.microsoft.com/office/drawing/2014/main" id="{1B1BD714-2845-4D17-9053-B0417097B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5">
              <a:extLst>
                <a:ext uri="{FF2B5EF4-FFF2-40B4-BE49-F238E27FC236}">
                  <a16:creationId xmlns:a16="http://schemas.microsoft.com/office/drawing/2014/main" id="{BEC1097B-AA67-44F6-B985-1238130AF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Line 26">
              <a:extLst>
                <a:ext uri="{FF2B5EF4-FFF2-40B4-BE49-F238E27FC236}">
                  <a16:creationId xmlns:a16="http://schemas.microsoft.com/office/drawing/2014/main" id="{AE16D64D-37CD-464A-8443-027E30D597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Line 27">
              <a:extLst>
                <a:ext uri="{FF2B5EF4-FFF2-40B4-BE49-F238E27FC236}">
                  <a16:creationId xmlns:a16="http://schemas.microsoft.com/office/drawing/2014/main" id="{1891CEB3-594E-4C6D-AE42-0B54DF2A89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Line 28">
              <a:extLst>
                <a:ext uri="{FF2B5EF4-FFF2-40B4-BE49-F238E27FC236}">
                  <a16:creationId xmlns:a16="http://schemas.microsoft.com/office/drawing/2014/main" id="{6BF3E8B0-CAF9-40A7-BFB2-B1605BA3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Line 29">
              <a:extLst>
                <a:ext uri="{FF2B5EF4-FFF2-40B4-BE49-F238E27FC236}">
                  <a16:creationId xmlns:a16="http://schemas.microsoft.com/office/drawing/2014/main" id="{9E9F4FE8-DA4B-41E7-B89A-901B538CF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Line 30">
              <a:extLst>
                <a:ext uri="{FF2B5EF4-FFF2-40B4-BE49-F238E27FC236}">
                  <a16:creationId xmlns:a16="http://schemas.microsoft.com/office/drawing/2014/main" id="{E0C7B109-5594-4DEE-8976-A5FECB8A5D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Line 31">
              <a:extLst>
                <a:ext uri="{FF2B5EF4-FFF2-40B4-BE49-F238E27FC236}">
                  <a16:creationId xmlns:a16="http://schemas.microsoft.com/office/drawing/2014/main" id="{3C8C399E-42B5-40E0-A0B9-8421F73FF8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32">
              <a:extLst>
                <a:ext uri="{FF2B5EF4-FFF2-40B4-BE49-F238E27FC236}">
                  <a16:creationId xmlns:a16="http://schemas.microsoft.com/office/drawing/2014/main" id="{9B902F1E-6B41-4E77-A883-2ACA26ADD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Line 33">
              <a:extLst>
                <a:ext uri="{FF2B5EF4-FFF2-40B4-BE49-F238E27FC236}">
                  <a16:creationId xmlns:a16="http://schemas.microsoft.com/office/drawing/2014/main" id="{2848BFE0-B5D2-43D8-B315-31B19E0AC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34">
              <a:extLst>
                <a:ext uri="{FF2B5EF4-FFF2-40B4-BE49-F238E27FC236}">
                  <a16:creationId xmlns:a16="http://schemas.microsoft.com/office/drawing/2014/main" id="{5D7E6DEE-1AF4-4DF4-BFC1-D33B6295B0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35">
              <a:extLst>
                <a:ext uri="{FF2B5EF4-FFF2-40B4-BE49-F238E27FC236}">
                  <a16:creationId xmlns:a16="http://schemas.microsoft.com/office/drawing/2014/main" id="{68069DC0-251B-4ADB-B976-94B3E44D7E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36">
              <a:extLst>
                <a:ext uri="{FF2B5EF4-FFF2-40B4-BE49-F238E27FC236}">
                  <a16:creationId xmlns:a16="http://schemas.microsoft.com/office/drawing/2014/main" id="{9AD77ED9-C856-48AF-84A5-0AD3F265E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37">
              <a:extLst>
                <a:ext uri="{FF2B5EF4-FFF2-40B4-BE49-F238E27FC236}">
                  <a16:creationId xmlns:a16="http://schemas.microsoft.com/office/drawing/2014/main" id="{ABF73409-3CFF-4F6F-A13A-7711CFEA4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Line 38">
              <a:extLst>
                <a:ext uri="{FF2B5EF4-FFF2-40B4-BE49-F238E27FC236}">
                  <a16:creationId xmlns:a16="http://schemas.microsoft.com/office/drawing/2014/main" id="{C757EA0E-29D9-4F99-8A07-E06261393D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Line 39">
              <a:extLst>
                <a:ext uri="{FF2B5EF4-FFF2-40B4-BE49-F238E27FC236}">
                  <a16:creationId xmlns:a16="http://schemas.microsoft.com/office/drawing/2014/main" id="{BB570ACD-6F2A-46E4-8ECB-85D6F13652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Line 40">
              <a:extLst>
                <a:ext uri="{FF2B5EF4-FFF2-40B4-BE49-F238E27FC236}">
                  <a16:creationId xmlns:a16="http://schemas.microsoft.com/office/drawing/2014/main" id="{03F1887C-F5BA-4947-8EEA-65C7782DE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Line 41">
              <a:extLst>
                <a:ext uri="{FF2B5EF4-FFF2-40B4-BE49-F238E27FC236}">
                  <a16:creationId xmlns:a16="http://schemas.microsoft.com/office/drawing/2014/main" id="{3CCD4941-924A-4593-9895-9A40AFF22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Line 42">
              <a:extLst>
                <a:ext uri="{FF2B5EF4-FFF2-40B4-BE49-F238E27FC236}">
                  <a16:creationId xmlns:a16="http://schemas.microsoft.com/office/drawing/2014/main" id="{AC0101CF-3FE9-4CFE-B982-0BD6805A61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Line 43">
              <a:extLst>
                <a:ext uri="{FF2B5EF4-FFF2-40B4-BE49-F238E27FC236}">
                  <a16:creationId xmlns:a16="http://schemas.microsoft.com/office/drawing/2014/main" id="{4F11EBD6-923A-43A5-9FB7-A411097627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Line 44">
              <a:extLst>
                <a:ext uri="{FF2B5EF4-FFF2-40B4-BE49-F238E27FC236}">
                  <a16:creationId xmlns:a16="http://schemas.microsoft.com/office/drawing/2014/main" id="{9123F1A2-8ED7-41D4-A52D-42A0AA9B3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Line 45">
              <a:extLst>
                <a:ext uri="{FF2B5EF4-FFF2-40B4-BE49-F238E27FC236}">
                  <a16:creationId xmlns:a16="http://schemas.microsoft.com/office/drawing/2014/main" id="{0865138C-172E-4A5D-A8EE-B6E250C4F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Line 46">
              <a:extLst>
                <a:ext uri="{FF2B5EF4-FFF2-40B4-BE49-F238E27FC236}">
                  <a16:creationId xmlns:a16="http://schemas.microsoft.com/office/drawing/2014/main" id="{4B8B15CE-57F5-4531-B140-7A2FBB646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4" name="Line 47">
              <a:extLst>
                <a:ext uri="{FF2B5EF4-FFF2-40B4-BE49-F238E27FC236}">
                  <a16:creationId xmlns:a16="http://schemas.microsoft.com/office/drawing/2014/main" id="{BBD1A167-5DAA-4523-8E25-B67D6DDE8B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5" name="Line 48">
              <a:extLst>
                <a:ext uri="{FF2B5EF4-FFF2-40B4-BE49-F238E27FC236}">
                  <a16:creationId xmlns:a16="http://schemas.microsoft.com/office/drawing/2014/main" id="{28926F5C-DAC6-4544-A317-BE7C77716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6" name="Line 49">
              <a:extLst>
                <a:ext uri="{FF2B5EF4-FFF2-40B4-BE49-F238E27FC236}">
                  <a16:creationId xmlns:a16="http://schemas.microsoft.com/office/drawing/2014/main" id="{4F50038A-0DD6-4AA8-9689-E03314B8A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Line 50">
              <a:extLst>
                <a:ext uri="{FF2B5EF4-FFF2-40B4-BE49-F238E27FC236}">
                  <a16:creationId xmlns:a16="http://schemas.microsoft.com/office/drawing/2014/main" id="{CCE75161-763F-4080-8C91-859306BEA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8" name="Line 51">
              <a:extLst>
                <a:ext uri="{FF2B5EF4-FFF2-40B4-BE49-F238E27FC236}">
                  <a16:creationId xmlns:a16="http://schemas.microsoft.com/office/drawing/2014/main" id="{F4D844D2-ED46-417C-A0A5-CCF71F2361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Line 52">
              <a:extLst>
                <a:ext uri="{FF2B5EF4-FFF2-40B4-BE49-F238E27FC236}">
                  <a16:creationId xmlns:a16="http://schemas.microsoft.com/office/drawing/2014/main" id="{F08ADEAA-7E7D-4AD5-90E2-ECD2AF000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0" name="Line 53">
              <a:extLst>
                <a:ext uri="{FF2B5EF4-FFF2-40B4-BE49-F238E27FC236}">
                  <a16:creationId xmlns:a16="http://schemas.microsoft.com/office/drawing/2014/main" id="{65B165B5-80D0-4DF3-BB21-C5FCFD4BC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1" name="Line 54">
              <a:extLst>
                <a:ext uri="{FF2B5EF4-FFF2-40B4-BE49-F238E27FC236}">
                  <a16:creationId xmlns:a16="http://schemas.microsoft.com/office/drawing/2014/main" id="{A3DA45E6-EA00-4892-9890-55DA87AAF2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2" name="Line 55">
              <a:extLst>
                <a:ext uri="{FF2B5EF4-FFF2-40B4-BE49-F238E27FC236}">
                  <a16:creationId xmlns:a16="http://schemas.microsoft.com/office/drawing/2014/main" id="{23508482-7D98-4DCC-8DCD-601DA33D27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3" name="Line 56">
              <a:extLst>
                <a:ext uri="{FF2B5EF4-FFF2-40B4-BE49-F238E27FC236}">
                  <a16:creationId xmlns:a16="http://schemas.microsoft.com/office/drawing/2014/main" id="{DBE6AD46-28E0-4115-A0B0-ACF648BF2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4" name="Line 57">
              <a:extLst>
                <a:ext uri="{FF2B5EF4-FFF2-40B4-BE49-F238E27FC236}">
                  <a16:creationId xmlns:a16="http://schemas.microsoft.com/office/drawing/2014/main" id="{6D6FBB4B-D349-4D50-BF9E-3E6B4E95D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5" name="Line 58">
              <a:extLst>
                <a:ext uri="{FF2B5EF4-FFF2-40B4-BE49-F238E27FC236}">
                  <a16:creationId xmlns:a16="http://schemas.microsoft.com/office/drawing/2014/main" id="{931C5938-33B9-419E-8E28-600EFCB07F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6" name="Line 59">
              <a:extLst>
                <a:ext uri="{FF2B5EF4-FFF2-40B4-BE49-F238E27FC236}">
                  <a16:creationId xmlns:a16="http://schemas.microsoft.com/office/drawing/2014/main" id="{5B079216-EE04-4C03-BC58-818866D64C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7" name="Line 60">
              <a:extLst>
                <a:ext uri="{FF2B5EF4-FFF2-40B4-BE49-F238E27FC236}">
                  <a16:creationId xmlns:a16="http://schemas.microsoft.com/office/drawing/2014/main" id="{98AFA259-5D7D-4AA8-921B-DB1267EB8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8" name="Line 61">
              <a:extLst>
                <a:ext uri="{FF2B5EF4-FFF2-40B4-BE49-F238E27FC236}">
                  <a16:creationId xmlns:a16="http://schemas.microsoft.com/office/drawing/2014/main" id="{E867C35E-DD39-4659-BA5B-A31CCDCC8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9" name="Line 62">
              <a:extLst>
                <a:ext uri="{FF2B5EF4-FFF2-40B4-BE49-F238E27FC236}">
                  <a16:creationId xmlns:a16="http://schemas.microsoft.com/office/drawing/2014/main" id="{9A9EDE5C-DA2F-4C26-9807-6CF188BDBC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0" name="Line 63">
              <a:extLst>
                <a:ext uri="{FF2B5EF4-FFF2-40B4-BE49-F238E27FC236}">
                  <a16:creationId xmlns:a16="http://schemas.microsoft.com/office/drawing/2014/main" id="{7279BBC1-0EC1-448C-A700-CA93152D0B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1" name="Line 64">
              <a:extLst>
                <a:ext uri="{FF2B5EF4-FFF2-40B4-BE49-F238E27FC236}">
                  <a16:creationId xmlns:a16="http://schemas.microsoft.com/office/drawing/2014/main" id="{095483D2-8AF3-4121-8C1F-B9A6233C2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2" name="Line 65">
              <a:extLst>
                <a:ext uri="{FF2B5EF4-FFF2-40B4-BE49-F238E27FC236}">
                  <a16:creationId xmlns:a16="http://schemas.microsoft.com/office/drawing/2014/main" id="{34030F37-8DEB-4719-BE7C-923F6E479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3" name="Line 66">
              <a:extLst>
                <a:ext uri="{FF2B5EF4-FFF2-40B4-BE49-F238E27FC236}">
                  <a16:creationId xmlns:a16="http://schemas.microsoft.com/office/drawing/2014/main" id="{AC5C3322-9DC5-4CEE-B1BE-B18429B9C9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4" name="Line 67">
              <a:extLst>
                <a:ext uri="{FF2B5EF4-FFF2-40B4-BE49-F238E27FC236}">
                  <a16:creationId xmlns:a16="http://schemas.microsoft.com/office/drawing/2014/main" id="{505A212B-CE40-4FFF-8C26-16BE76DEDF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5" name="Line 68">
              <a:extLst>
                <a:ext uri="{FF2B5EF4-FFF2-40B4-BE49-F238E27FC236}">
                  <a16:creationId xmlns:a16="http://schemas.microsoft.com/office/drawing/2014/main" id="{78A5C621-7057-4551-9945-CFD8FEEE8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6" name="Line 69">
              <a:extLst>
                <a:ext uri="{FF2B5EF4-FFF2-40B4-BE49-F238E27FC236}">
                  <a16:creationId xmlns:a16="http://schemas.microsoft.com/office/drawing/2014/main" id="{89328C12-A6EA-423F-ADFA-4D8483F0E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7" name="Line 70">
              <a:extLst>
                <a:ext uri="{FF2B5EF4-FFF2-40B4-BE49-F238E27FC236}">
                  <a16:creationId xmlns:a16="http://schemas.microsoft.com/office/drawing/2014/main" id="{4CE9BA96-26C7-4B13-BE0E-CF93448632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8" name="Line 71">
              <a:extLst>
                <a:ext uri="{FF2B5EF4-FFF2-40B4-BE49-F238E27FC236}">
                  <a16:creationId xmlns:a16="http://schemas.microsoft.com/office/drawing/2014/main" id="{86AD4C05-8E6F-4E70-8087-AABA119EF4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9" name="Line 72">
              <a:extLst>
                <a:ext uri="{FF2B5EF4-FFF2-40B4-BE49-F238E27FC236}">
                  <a16:creationId xmlns:a16="http://schemas.microsoft.com/office/drawing/2014/main" id="{F94E022B-E477-40F1-B1E3-22C35AB23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0" name="Line 73">
              <a:extLst>
                <a:ext uri="{FF2B5EF4-FFF2-40B4-BE49-F238E27FC236}">
                  <a16:creationId xmlns:a16="http://schemas.microsoft.com/office/drawing/2014/main" id="{F4BCB046-5AC6-4B6A-94D8-AC2B46470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1" name="Line 74">
              <a:extLst>
                <a:ext uri="{FF2B5EF4-FFF2-40B4-BE49-F238E27FC236}">
                  <a16:creationId xmlns:a16="http://schemas.microsoft.com/office/drawing/2014/main" id="{C37B447E-6920-4A42-BDB3-896F0331DB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2" name="Line 75">
              <a:extLst>
                <a:ext uri="{FF2B5EF4-FFF2-40B4-BE49-F238E27FC236}">
                  <a16:creationId xmlns:a16="http://schemas.microsoft.com/office/drawing/2014/main" id="{3B14C488-B927-435D-A333-94A8A78C5A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3" name="Line 76">
              <a:extLst>
                <a:ext uri="{FF2B5EF4-FFF2-40B4-BE49-F238E27FC236}">
                  <a16:creationId xmlns:a16="http://schemas.microsoft.com/office/drawing/2014/main" id="{11CFD3DC-6F10-49D2-ABF5-00B61BAC8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4" name="Line 77">
              <a:extLst>
                <a:ext uri="{FF2B5EF4-FFF2-40B4-BE49-F238E27FC236}">
                  <a16:creationId xmlns:a16="http://schemas.microsoft.com/office/drawing/2014/main" id="{B2044582-A885-4ED5-95DD-157DCCEC1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5" name="Line 78">
              <a:extLst>
                <a:ext uri="{FF2B5EF4-FFF2-40B4-BE49-F238E27FC236}">
                  <a16:creationId xmlns:a16="http://schemas.microsoft.com/office/drawing/2014/main" id="{BADCE929-DF9F-4BCE-8E0F-3896B92677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6" name="Line 79">
              <a:extLst>
                <a:ext uri="{FF2B5EF4-FFF2-40B4-BE49-F238E27FC236}">
                  <a16:creationId xmlns:a16="http://schemas.microsoft.com/office/drawing/2014/main" id="{306E421C-F9AA-4EBD-A07F-AEC80E1E11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7" name="Line 80">
              <a:extLst>
                <a:ext uri="{FF2B5EF4-FFF2-40B4-BE49-F238E27FC236}">
                  <a16:creationId xmlns:a16="http://schemas.microsoft.com/office/drawing/2014/main" id="{0BA0F2D8-6500-474A-87DA-C37990FBE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8" name="Line 81">
              <a:extLst>
                <a:ext uri="{FF2B5EF4-FFF2-40B4-BE49-F238E27FC236}">
                  <a16:creationId xmlns:a16="http://schemas.microsoft.com/office/drawing/2014/main" id="{7FEB16F1-F9E6-4EB6-8FCA-A12260C6C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9" name="Line 82">
              <a:extLst>
                <a:ext uri="{FF2B5EF4-FFF2-40B4-BE49-F238E27FC236}">
                  <a16:creationId xmlns:a16="http://schemas.microsoft.com/office/drawing/2014/main" id="{B2B9ADF3-3DDC-46C6-8672-2B5E4A0720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0" name="Line 83">
              <a:extLst>
                <a:ext uri="{FF2B5EF4-FFF2-40B4-BE49-F238E27FC236}">
                  <a16:creationId xmlns:a16="http://schemas.microsoft.com/office/drawing/2014/main" id="{89935D51-4553-419B-8F3A-7C755116D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1" name="Line 84">
              <a:extLst>
                <a:ext uri="{FF2B5EF4-FFF2-40B4-BE49-F238E27FC236}">
                  <a16:creationId xmlns:a16="http://schemas.microsoft.com/office/drawing/2014/main" id="{2F485A89-8B63-4517-B369-390C98E82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2" name="Line 85">
              <a:extLst>
                <a:ext uri="{FF2B5EF4-FFF2-40B4-BE49-F238E27FC236}">
                  <a16:creationId xmlns:a16="http://schemas.microsoft.com/office/drawing/2014/main" id="{77208C0A-58BB-453F-B7BD-569148F0C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3" name="Line 86">
              <a:extLst>
                <a:ext uri="{FF2B5EF4-FFF2-40B4-BE49-F238E27FC236}">
                  <a16:creationId xmlns:a16="http://schemas.microsoft.com/office/drawing/2014/main" id="{EDC165F4-88EE-427F-BCB5-F56269785C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4" name="Line 87">
              <a:extLst>
                <a:ext uri="{FF2B5EF4-FFF2-40B4-BE49-F238E27FC236}">
                  <a16:creationId xmlns:a16="http://schemas.microsoft.com/office/drawing/2014/main" id="{100ED722-D43D-4C27-8AA1-F26F19737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5" name="Line 88">
              <a:extLst>
                <a:ext uri="{FF2B5EF4-FFF2-40B4-BE49-F238E27FC236}">
                  <a16:creationId xmlns:a16="http://schemas.microsoft.com/office/drawing/2014/main" id="{988337FF-F17C-499B-BBCA-90C84D2E2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6" name="Line 89">
              <a:extLst>
                <a:ext uri="{FF2B5EF4-FFF2-40B4-BE49-F238E27FC236}">
                  <a16:creationId xmlns:a16="http://schemas.microsoft.com/office/drawing/2014/main" id="{7AB7BA5B-DDD6-46B3-82D8-43973B1EF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7" name="Line 90">
              <a:extLst>
                <a:ext uri="{FF2B5EF4-FFF2-40B4-BE49-F238E27FC236}">
                  <a16:creationId xmlns:a16="http://schemas.microsoft.com/office/drawing/2014/main" id="{E58790CC-03BB-48E5-93A7-98C5B44BAB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8" name="Line 91">
              <a:extLst>
                <a:ext uri="{FF2B5EF4-FFF2-40B4-BE49-F238E27FC236}">
                  <a16:creationId xmlns:a16="http://schemas.microsoft.com/office/drawing/2014/main" id="{DA46F1AD-F1FF-444F-9971-EBB15D962C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9" name="Line 92">
              <a:extLst>
                <a:ext uri="{FF2B5EF4-FFF2-40B4-BE49-F238E27FC236}">
                  <a16:creationId xmlns:a16="http://schemas.microsoft.com/office/drawing/2014/main" id="{D7E109B0-41F4-4AF4-AE2C-F100BCB95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0" name="Line 93">
              <a:extLst>
                <a:ext uri="{FF2B5EF4-FFF2-40B4-BE49-F238E27FC236}">
                  <a16:creationId xmlns:a16="http://schemas.microsoft.com/office/drawing/2014/main" id="{B3AC9FE6-FF64-4761-AB79-EFFB37BAB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1" name="Line 94">
              <a:extLst>
                <a:ext uri="{FF2B5EF4-FFF2-40B4-BE49-F238E27FC236}">
                  <a16:creationId xmlns:a16="http://schemas.microsoft.com/office/drawing/2014/main" id="{B1C80A79-C77F-4D8B-83DF-5D2D98E39B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2" name="Line 95">
              <a:extLst>
                <a:ext uri="{FF2B5EF4-FFF2-40B4-BE49-F238E27FC236}">
                  <a16:creationId xmlns:a16="http://schemas.microsoft.com/office/drawing/2014/main" id="{DB03D1BA-9574-4738-83B0-1B88B77422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3" name="Line 96">
              <a:extLst>
                <a:ext uri="{FF2B5EF4-FFF2-40B4-BE49-F238E27FC236}">
                  <a16:creationId xmlns:a16="http://schemas.microsoft.com/office/drawing/2014/main" id="{03315FE8-6890-4823-A9B5-A7F9824F0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4" name="Line 97">
              <a:extLst>
                <a:ext uri="{FF2B5EF4-FFF2-40B4-BE49-F238E27FC236}">
                  <a16:creationId xmlns:a16="http://schemas.microsoft.com/office/drawing/2014/main" id="{534C5BF9-37FE-4B79-A5D9-2C142F6F8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5" name="Line 98">
              <a:extLst>
                <a:ext uri="{FF2B5EF4-FFF2-40B4-BE49-F238E27FC236}">
                  <a16:creationId xmlns:a16="http://schemas.microsoft.com/office/drawing/2014/main" id="{71FE6177-8170-4CD5-8B16-E57C6FB583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6" name="Line 99">
              <a:extLst>
                <a:ext uri="{FF2B5EF4-FFF2-40B4-BE49-F238E27FC236}">
                  <a16:creationId xmlns:a16="http://schemas.microsoft.com/office/drawing/2014/main" id="{7720622F-1419-48C0-91B4-F07D2009EB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7" name="Line 100">
              <a:extLst>
                <a:ext uri="{FF2B5EF4-FFF2-40B4-BE49-F238E27FC236}">
                  <a16:creationId xmlns:a16="http://schemas.microsoft.com/office/drawing/2014/main" id="{B368339E-AF8C-482D-9E1D-57782E740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8" name="Line 101">
              <a:extLst>
                <a:ext uri="{FF2B5EF4-FFF2-40B4-BE49-F238E27FC236}">
                  <a16:creationId xmlns:a16="http://schemas.microsoft.com/office/drawing/2014/main" id="{C16B9577-BAA6-4F2A-846A-5560A2A5B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9" name="Line 102">
              <a:extLst>
                <a:ext uri="{FF2B5EF4-FFF2-40B4-BE49-F238E27FC236}">
                  <a16:creationId xmlns:a16="http://schemas.microsoft.com/office/drawing/2014/main" id="{6E8F9380-86D9-499E-B403-EC9B032309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0" name="Line 103">
              <a:extLst>
                <a:ext uri="{FF2B5EF4-FFF2-40B4-BE49-F238E27FC236}">
                  <a16:creationId xmlns:a16="http://schemas.microsoft.com/office/drawing/2014/main" id="{BE8610A6-1918-435F-A9BA-EEF6AB5838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1" name="Line 104">
              <a:extLst>
                <a:ext uri="{FF2B5EF4-FFF2-40B4-BE49-F238E27FC236}">
                  <a16:creationId xmlns:a16="http://schemas.microsoft.com/office/drawing/2014/main" id="{37A0E4A7-89F4-46E4-96B2-E2D5235E3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2" name="Line 105">
              <a:extLst>
                <a:ext uri="{FF2B5EF4-FFF2-40B4-BE49-F238E27FC236}">
                  <a16:creationId xmlns:a16="http://schemas.microsoft.com/office/drawing/2014/main" id="{0B29F957-6B93-4B14-95C6-358A7A890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3" name="Line 106">
              <a:extLst>
                <a:ext uri="{FF2B5EF4-FFF2-40B4-BE49-F238E27FC236}">
                  <a16:creationId xmlns:a16="http://schemas.microsoft.com/office/drawing/2014/main" id="{D6374BBC-8E55-43E9-BE94-42664360B3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4" name="Line 107">
              <a:extLst>
                <a:ext uri="{FF2B5EF4-FFF2-40B4-BE49-F238E27FC236}">
                  <a16:creationId xmlns:a16="http://schemas.microsoft.com/office/drawing/2014/main" id="{D2DA041B-664A-4014-8B2B-BA87EEBFB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5" name="Line 108">
              <a:extLst>
                <a:ext uri="{FF2B5EF4-FFF2-40B4-BE49-F238E27FC236}">
                  <a16:creationId xmlns:a16="http://schemas.microsoft.com/office/drawing/2014/main" id="{6AD9A351-B477-4276-9EB3-44A851240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6" name="Line 109">
              <a:extLst>
                <a:ext uri="{FF2B5EF4-FFF2-40B4-BE49-F238E27FC236}">
                  <a16:creationId xmlns:a16="http://schemas.microsoft.com/office/drawing/2014/main" id="{81B51CC0-5299-4C96-ABD4-1415914C7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7" name="Line 110">
              <a:extLst>
                <a:ext uri="{FF2B5EF4-FFF2-40B4-BE49-F238E27FC236}">
                  <a16:creationId xmlns:a16="http://schemas.microsoft.com/office/drawing/2014/main" id="{59D8DA1C-3F1A-46B5-9011-A4B5FCBDC3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8" name="Line 111">
              <a:extLst>
                <a:ext uri="{FF2B5EF4-FFF2-40B4-BE49-F238E27FC236}">
                  <a16:creationId xmlns:a16="http://schemas.microsoft.com/office/drawing/2014/main" id="{0B3051DF-D7DC-4313-A92D-305C3EE5E8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9" name="Line 112">
              <a:extLst>
                <a:ext uri="{FF2B5EF4-FFF2-40B4-BE49-F238E27FC236}">
                  <a16:creationId xmlns:a16="http://schemas.microsoft.com/office/drawing/2014/main" id="{006403A8-E870-4165-BB7C-59BBC26E8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0" name="Line 113">
              <a:extLst>
                <a:ext uri="{FF2B5EF4-FFF2-40B4-BE49-F238E27FC236}">
                  <a16:creationId xmlns:a16="http://schemas.microsoft.com/office/drawing/2014/main" id="{E55527BA-31E8-45A0-90CB-6064D481A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1" name="Line 114">
              <a:extLst>
                <a:ext uri="{FF2B5EF4-FFF2-40B4-BE49-F238E27FC236}">
                  <a16:creationId xmlns:a16="http://schemas.microsoft.com/office/drawing/2014/main" id="{1997D671-C6AD-431E-9BFD-D4DFB2DB45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2" name="Line 115">
              <a:extLst>
                <a:ext uri="{FF2B5EF4-FFF2-40B4-BE49-F238E27FC236}">
                  <a16:creationId xmlns:a16="http://schemas.microsoft.com/office/drawing/2014/main" id="{F3056AB2-4890-4DB1-89E2-616E6EDAA5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3" name="Line 116">
              <a:extLst>
                <a:ext uri="{FF2B5EF4-FFF2-40B4-BE49-F238E27FC236}">
                  <a16:creationId xmlns:a16="http://schemas.microsoft.com/office/drawing/2014/main" id="{DCA0797F-4D09-44F2-B76A-7C4516E34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4" name="Line 117">
              <a:extLst>
                <a:ext uri="{FF2B5EF4-FFF2-40B4-BE49-F238E27FC236}">
                  <a16:creationId xmlns:a16="http://schemas.microsoft.com/office/drawing/2014/main" id="{D47160EB-4BDF-46BA-A766-8D37391A7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5" name="Line 118">
              <a:extLst>
                <a:ext uri="{FF2B5EF4-FFF2-40B4-BE49-F238E27FC236}">
                  <a16:creationId xmlns:a16="http://schemas.microsoft.com/office/drawing/2014/main" id="{A47D2B3F-235C-4DB8-A382-6C47DBED9E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6" name="Line 119">
              <a:extLst>
                <a:ext uri="{FF2B5EF4-FFF2-40B4-BE49-F238E27FC236}">
                  <a16:creationId xmlns:a16="http://schemas.microsoft.com/office/drawing/2014/main" id="{5E0A31D6-4631-4C9C-895D-886B0E2010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3253" name="Imagen 116">
            <a:extLst>
              <a:ext uri="{FF2B5EF4-FFF2-40B4-BE49-F238E27FC236}">
                <a16:creationId xmlns:a16="http://schemas.microsoft.com/office/drawing/2014/main" id="{51C9C31B-BDD9-42AA-B63C-5CA195DA4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Imagen 117">
            <a:extLst>
              <a:ext uri="{FF2B5EF4-FFF2-40B4-BE49-F238E27FC236}">
                <a16:creationId xmlns:a16="http://schemas.microsoft.com/office/drawing/2014/main" id="{A87DFC3E-A3B1-41DB-B82B-5680F4435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F373FB2-D063-4008-A9F3-B4A521A3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dirty="0">
                <a:solidFill>
                  <a:schemeClr val="bg1"/>
                </a:solidFill>
              </a:rPr>
              <a:t>Contenido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A67F913-3D7E-4ED2-A70F-C7842700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268413"/>
            <a:ext cx="4951412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Objetivo y alcance del proceso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Términos y definiciones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Roles y responsabilidades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Entradas y salidas del proceso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Descripción del proceso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	5.1 Subprocesos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	5.2 Actividades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	5.3 Tareas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6. Métricas del proceso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7. Artefactos del proceso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8. Historial de revisiones</a:t>
            </a:r>
            <a:endParaRPr lang="en-US" altLang="en-US" sz="2400">
              <a:solidFill>
                <a:srgbClr val="000066"/>
              </a:solidFill>
            </a:endParaRPr>
          </a:p>
        </p:txBody>
      </p:sp>
      <p:pic>
        <p:nvPicPr>
          <p:cNvPr id="7172" name="Picture 6" descr="Resultado de imagen para contenido">
            <a:extLst>
              <a:ext uri="{FF2B5EF4-FFF2-40B4-BE49-F238E27FC236}">
                <a16:creationId xmlns:a16="http://schemas.microsoft.com/office/drawing/2014/main" id="{4FE662D8-E8B6-482E-A982-E1073CA6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0" r="38080"/>
          <a:stretch>
            <a:fillRect/>
          </a:stretch>
        </p:blipFill>
        <p:spPr bwMode="auto">
          <a:xfrm>
            <a:off x="179388" y="1196975"/>
            <a:ext cx="338455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8E1DF696-2A3F-4112-9945-5F3FB2CF7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b="1">
                <a:solidFill>
                  <a:schemeClr val="bg1"/>
                </a:solidFill>
              </a:rPr>
              <a:t>Historial de revisiones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50333" name="Group 157">
            <a:extLst>
              <a:ext uri="{FF2B5EF4-FFF2-40B4-BE49-F238E27FC236}">
                <a16:creationId xmlns:a16="http://schemas.microsoft.com/office/drawing/2014/main" id="{64E6B535-DCF4-46DC-8F58-80E5F6C43D4F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713415451"/>
              </p:ext>
            </p:extLst>
          </p:nvPr>
        </p:nvGraphicFramePr>
        <p:xfrm>
          <a:off x="322263" y="1484313"/>
          <a:ext cx="8497887" cy="3467101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02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Versión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Fecha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Autor / 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Estado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76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1.0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21/01/2020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Morgan Rojas (Analista Funcional)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Sin Revisar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3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3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3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89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>
            <a:extLst>
              <a:ext uri="{FF2B5EF4-FFF2-40B4-BE49-F238E27FC236}">
                <a16:creationId xmlns:a16="http://schemas.microsoft.com/office/drawing/2014/main" id="{2363F796-8B75-41FB-9D7B-840D50F2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94750" cy="550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PE" altLang="en-US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B75D7711-46A1-447F-B2B2-F0E0691C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4" y="2829720"/>
            <a:ext cx="78755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s-PE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1. Objetivo y alcance del proceso</a:t>
            </a:r>
          </a:p>
        </p:txBody>
      </p:sp>
      <p:grpSp>
        <p:nvGrpSpPr>
          <p:cNvPr id="8196" name="Group 8">
            <a:extLst>
              <a:ext uri="{FF2B5EF4-FFF2-40B4-BE49-F238E27FC236}">
                <a16:creationId xmlns:a16="http://schemas.microsoft.com/office/drawing/2014/main" id="{297A78A3-8578-4F12-AF9C-1C249F85C8DB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8200" name="Line 9">
              <a:extLst>
                <a:ext uri="{FF2B5EF4-FFF2-40B4-BE49-F238E27FC236}">
                  <a16:creationId xmlns:a16="http://schemas.microsoft.com/office/drawing/2014/main" id="{DB98031D-BCA1-40DD-A407-D2EB117CC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0">
              <a:extLst>
                <a:ext uri="{FF2B5EF4-FFF2-40B4-BE49-F238E27FC236}">
                  <a16:creationId xmlns:a16="http://schemas.microsoft.com/office/drawing/2014/main" id="{F95D8966-3032-440B-903C-9E340F350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1">
              <a:extLst>
                <a:ext uri="{FF2B5EF4-FFF2-40B4-BE49-F238E27FC236}">
                  <a16:creationId xmlns:a16="http://schemas.microsoft.com/office/drawing/2014/main" id="{80176DC3-5858-4B62-9D38-97F54757ED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2">
              <a:extLst>
                <a:ext uri="{FF2B5EF4-FFF2-40B4-BE49-F238E27FC236}">
                  <a16:creationId xmlns:a16="http://schemas.microsoft.com/office/drawing/2014/main" id="{37E39507-2073-4902-AC66-B6FEB5AC00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3">
              <a:extLst>
                <a:ext uri="{FF2B5EF4-FFF2-40B4-BE49-F238E27FC236}">
                  <a16:creationId xmlns:a16="http://schemas.microsoft.com/office/drawing/2014/main" id="{A1E053E2-9827-454C-A166-91471CA56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4">
              <a:extLst>
                <a:ext uri="{FF2B5EF4-FFF2-40B4-BE49-F238E27FC236}">
                  <a16:creationId xmlns:a16="http://schemas.microsoft.com/office/drawing/2014/main" id="{FE89FA45-C66D-4A2F-9886-30FEC990B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5">
              <a:extLst>
                <a:ext uri="{FF2B5EF4-FFF2-40B4-BE49-F238E27FC236}">
                  <a16:creationId xmlns:a16="http://schemas.microsoft.com/office/drawing/2014/main" id="{93C350BB-2F03-49B2-88B2-411FD26134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6">
              <a:extLst>
                <a:ext uri="{FF2B5EF4-FFF2-40B4-BE49-F238E27FC236}">
                  <a16:creationId xmlns:a16="http://schemas.microsoft.com/office/drawing/2014/main" id="{1088D5C6-19EB-4AEA-88E7-9E4E74938E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7">
              <a:extLst>
                <a:ext uri="{FF2B5EF4-FFF2-40B4-BE49-F238E27FC236}">
                  <a16:creationId xmlns:a16="http://schemas.microsoft.com/office/drawing/2014/main" id="{A64EE0AB-C6D4-4F7A-B819-B22A2182E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8">
              <a:extLst>
                <a:ext uri="{FF2B5EF4-FFF2-40B4-BE49-F238E27FC236}">
                  <a16:creationId xmlns:a16="http://schemas.microsoft.com/office/drawing/2014/main" id="{D34E09DF-AA1C-4B6D-BE2A-80930A004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9">
              <a:extLst>
                <a:ext uri="{FF2B5EF4-FFF2-40B4-BE49-F238E27FC236}">
                  <a16:creationId xmlns:a16="http://schemas.microsoft.com/office/drawing/2014/main" id="{FF5EF94C-754F-4DA2-8616-407AEAACFF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20">
              <a:extLst>
                <a:ext uri="{FF2B5EF4-FFF2-40B4-BE49-F238E27FC236}">
                  <a16:creationId xmlns:a16="http://schemas.microsoft.com/office/drawing/2014/main" id="{9D22402F-80C9-437E-84B9-4BD9EC91E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21">
              <a:extLst>
                <a:ext uri="{FF2B5EF4-FFF2-40B4-BE49-F238E27FC236}">
                  <a16:creationId xmlns:a16="http://schemas.microsoft.com/office/drawing/2014/main" id="{DCB794EB-64FE-4485-8516-1DE9B1ADE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2">
              <a:extLst>
                <a:ext uri="{FF2B5EF4-FFF2-40B4-BE49-F238E27FC236}">
                  <a16:creationId xmlns:a16="http://schemas.microsoft.com/office/drawing/2014/main" id="{106D9DA8-1DD1-41A2-802D-AEF5F8B4E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3">
              <a:extLst>
                <a:ext uri="{FF2B5EF4-FFF2-40B4-BE49-F238E27FC236}">
                  <a16:creationId xmlns:a16="http://schemas.microsoft.com/office/drawing/2014/main" id="{9F10A3BA-14F0-48EC-93F8-DA578C3B15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4">
              <a:extLst>
                <a:ext uri="{FF2B5EF4-FFF2-40B4-BE49-F238E27FC236}">
                  <a16:creationId xmlns:a16="http://schemas.microsoft.com/office/drawing/2014/main" id="{5CA0335F-1EF0-4AFC-9DF6-509C278A8C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25">
              <a:extLst>
                <a:ext uri="{FF2B5EF4-FFF2-40B4-BE49-F238E27FC236}">
                  <a16:creationId xmlns:a16="http://schemas.microsoft.com/office/drawing/2014/main" id="{C1A609C1-DFF4-4640-B20E-711805C0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26">
              <a:extLst>
                <a:ext uri="{FF2B5EF4-FFF2-40B4-BE49-F238E27FC236}">
                  <a16:creationId xmlns:a16="http://schemas.microsoft.com/office/drawing/2014/main" id="{A7C53D5E-70C5-49C9-A0A6-09884B5B9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27">
              <a:extLst>
                <a:ext uri="{FF2B5EF4-FFF2-40B4-BE49-F238E27FC236}">
                  <a16:creationId xmlns:a16="http://schemas.microsoft.com/office/drawing/2014/main" id="{69C3F4BD-108B-4419-8E7D-792D473E0A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8">
              <a:extLst>
                <a:ext uri="{FF2B5EF4-FFF2-40B4-BE49-F238E27FC236}">
                  <a16:creationId xmlns:a16="http://schemas.microsoft.com/office/drawing/2014/main" id="{21950CFD-3A3A-454C-8764-F03783CD2C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29">
              <a:extLst>
                <a:ext uri="{FF2B5EF4-FFF2-40B4-BE49-F238E27FC236}">
                  <a16:creationId xmlns:a16="http://schemas.microsoft.com/office/drawing/2014/main" id="{D3F679D0-3548-47ED-B673-5A5335F94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30">
              <a:extLst>
                <a:ext uri="{FF2B5EF4-FFF2-40B4-BE49-F238E27FC236}">
                  <a16:creationId xmlns:a16="http://schemas.microsoft.com/office/drawing/2014/main" id="{48D21A17-0705-4674-AA47-86506D883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31">
              <a:extLst>
                <a:ext uri="{FF2B5EF4-FFF2-40B4-BE49-F238E27FC236}">
                  <a16:creationId xmlns:a16="http://schemas.microsoft.com/office/drawing/2014/main" id="{026BA49B-7DF7-436F-A0B3-41081851E9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Line 32">
              <a:extLst>
                <a:ext uri="{FF2B5EF4-FFF2-40B4-BE49-F238E27FC236}">
                  <a16:creationId xmlns:a16="http://schemas.microsoft.com/office/drawing/2014/main" id="{3F1C59B9-DED8-4B75-AA75-E14C422640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33">
              <a:extLst>
                <a:ext uri="{FF2B5EF4-FFF2-40B4-BE49-F238E27FC236}">
                  <a16:creationId xmlns:a16="http://schemas.microsoft.com/office/drawing/2014/main" id="{B02EBA86-D69D-49DB-B322-0494B2E9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34">
              <a:extLst>
                <a:ext uri="{FF2B5EF4-FFF2-40B4-BE49-F238E27FC236}">
                  <a16:creationId xmlns:a16="http://schemas.microsoft.com/office/drawing/2014/main" id="{7CCA8767-ABB6-42C1-BAF2-9AAF14476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35">
              <a:extLst>
                <a:ext uri="{FF2B5EF4-FFF2-40B4-BE49-F238E27FC236}">
                  <a16:creationId xmlns:a16="http://schemas.microsoft.com/office/drawing/2014/main" id="{EA8FC308-FDBB-44D9-A1C7-7847461E90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36">
              <a:extLst>
                <a:ext uri="{FF2B5EF4-FFF2-40B4-BE49-F238E27FC236}">
                  <a16:creationId xmlns:a16="http://schemas.microsoft.com/office/drawing/2014/main" id="{2E89B5C0-6EF1-4B3F-A41A-2C6AD8EC9A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37">
              <a:extLst>
                <a:ext uri="{FF2B5EF4-FFF2-40B4-BE49-F238E27FC236}">
                  <a16:creationId xmlns:a16="http://schemas.microsoft.com/office/drawing/2014/main" id="{813BC4A9-CB1C-4CE7-918C-E2755FED3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38">
              <a:extLst>
                <a:ext uri="{FF2B5EF4-FFF2-40B4-BE49-F238E27FC236}">
                  <a16:creationId xmlns:a16="http://schemas.microsoft.com/office/drawing/2014/main" id="{E49694FF-8A77-4302-9E5C-E10BA9FD3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39">
              <a:extLst>
                <a:ext uri="{FF2B5EF4-FFF2-40B4-BE49-F238E27FC236}">
                  <a16:creationId xmlns:a16="http://schemas.microsoft.com/office/drawing/2014/main" id="{A8FCDF81-708E-4B74-826A-9D37A14CCE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Line 40">
              <a:extLst>
                <a:ext uri="{FF2B5EF4-FFF2-40B4-BE49-F238E27FC236}">
                  <a16:creationId xmlns:a16="http://schemas.microsoft.com/office/drawing/2014/main" id="{9131B83E-718C-4BC6-B283-70FFF786F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2" name="Line 41">
              <a:extLst>
                <a:ext uri="{FF2B5EF4-FFF2-40B4-BE49-F238E27FC236}">
                  <a16:creationId xmlns:a16="http://schemas.microsoft.com/office/drawing/2014/main" id="{94364545-1BFD-4E02-9369-EB7B16CC7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42">
              <a:extLst>
                <a:ext uri="{FF2B5EF4-FFF2-40B4-BE49-F238E27FC236}">
                  <a16:creationId xmlns:a16="http://schemas.microsoft.com/office/drawing/2014/main" id="{2CC3B412-7342-4EF5-A280-85EE9BD04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43">
              <a:extLst>
                <a:ext uri="{FF2B5EF4-FFF2-40B4-BE49-F238E27FC236}">
                  <a16:creationId xmlns:a16="http://schemas.microsoft.com/office/drawing/2014/main" id="{E96FBC97-1EBB-4012-A005-C231118B5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Line 44">
              <a:extLst>
                <a:ext uri="{FF2B5EF4-FFF2-40B4-BE49-F238E27FC236}">
                  <a16:creationId xmlns:a16="http://schemas.microsoft.com/office/drawing/2014/main" id="{F7E56E81-F618-4730-8E96-855456C898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Line 45">
              <a:extLst>
                <a:ext uri="{FF2B5EF4-FFF2-40B4-BE49-F238E27FC236}">
                  <a16:creationId xmlns:a16="http://schemas.microsoft.com/office/drawing/2014/main" id="{E22FF3FB-CE1E-4B31-9198-A35B6C8A4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46">
              <a:extLst>
                <a:ext uri="{FF2B5EF4-FFF2-40B4-BE49-F238E27FC236}">
                  <a16:creationId xmlns:a16="http://schemas.microsoft.com/office/drawing/2014/main" id="{0440F00D-692D-4BAB-ACDA-AE1DEA6AE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47">
              <a:extLst>
                <a:ext uri="{FF2B5EF4-FFF2-40B4-BE49-F238E27FC236}">
                  <a16:creationId xmlns:a16="http://schemas.microsoft.com/office/drawing/2014/main" id="{A7F3F97E-C09F-42B2-B3A6-58229683C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Line 48">
              <a:extLst>
                <a:ext uri="{FF2B5EF4-FFF2-40B4-BE49-F238E27FC236}">
                  <a16:creationId xmlns:a16="http://schemas.microsoft.com/office/drawing/2014/main" id="{A58C79D5-01A2-4319-8C44-40E0651446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Line 49">
              <a:extLst>
                <a:ext uri="{FF2B5EF4-FFF2-40B4-BE49-F238E27FC236}">
                  <a16:creationId xmlns:a16="http://schemas.microsoft.com/office/drawing/2014/main" id="{70FDFA64-6AEB-48B9-B929-4B3813876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50">
              <a:extLst>
                <a:ext uri="{FF2B5EF4-FFF2-40B4-BE49-F238E27FC236}">
                  <a16:creationId xmlns:a16="http://schemas.microsoft.com/office/drawing/2014/main" id="{DF18E82A-DFC0-45EE-87A4-3D5FCE683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Line 51">
              <a:extLst>
                <a:ext uri="{FF2B5EF4-FFF2-40B4-BE49-F238E27FC236}">
                  <a16:creationId xmlns:a16="http://schemas.microsoft.com/office/drawing/2014/main" id="{E442DDA0-CEB0-488A-B5B0-94551A773D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Line 52">
              <a:extLst>
                <a:ext uri="{FF2B5EF4-FFF2-40B4-BE49-F238E27FC236}">
                  <a16:creationId xmlns:a16="http://schemas.microsoft.com/office/drawing/2014/main" id="{D578FA1B-F591-4F38-9567-B273EA9620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53">
              <a:extLst>
                <a:ext uri="{FF2B5EF4-FFF2-40B4-BE49-F238E27FC236}">
                  <a16:creationId xmlns:a16="http://schemas.microsoft.com/office/drawing/2014/main" id="{89B32B54-5571-418A-9EF5-430AED594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Line 54">
              <a:extLst>
                <a:ext uri="{FF2B5EF4-FFF2-40B4-BE49-F238E27FC236}">
                  <a16:creationId xmlns:a16="http://schemas.microsoft.com/office/drawing/2014/main" id="{7187DE28-20EC-407E-9044-B6722EA69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Line 55">
              <a:extLst>
                <a:ext uri="{FF2B5EF4-FFF2-40B4-BE49-F238E27FC236}">
                  <a16:creationId xmlns:a16="http://schemas.microsoft.com/office/drawing/2014/main" id="{B9851E3C-728D-4DC5-922A-428A31AFBC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56">
              <a:extLst>
                <a:ext uri="{FF2B5EF4-FFF2-40B4-BE49-F238E27FC236}">
                  <a16:creationId xmlns:a16="http://schemas.microsoft.com/office/drawing/2014/main" id="{BB137E4D-E7B8-496F-9723-4061EC3BAA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8" name="Line 57">
              <a:extLst>
                <a:ext uri="{FF2B5EF4-FFF2-40B4-BE49-F238E27FC236}">
                  <a16:creationId xmlns:a16="http://schemas.microsoft.com/office/drawing/2014/main" id="{83D98BAF-918E-43DA-8AFA-70EE365EC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9" name="Line 58">
              <a:extLst>
                <a:ext uri="{FF2B5EF4-FFF2-40B4-BE49-F238E27FC236}">
                  <a16:creationId xmlns:a16="http://schemas.microsoft.com/office/drawing/2014/main" id="{7AB74099-04D2-4886-A16D-B5456FACC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59">
              <a:extLst>
                <a:ext uri="{FF2B5EF4-FFF2-40B4-BE49-F238E27FC236}">
                  <a16:creationId xmlns:a16="http://schemas.microsoft.com/office/drawing/2014/main" id="{AF815449-CC26-4FB8-9761-0C47C10A66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Line 60">
              <a:extLst>
                <a:ext uri="{FF2B5EF4-FFF2-40B4-BE49-F238E27FC236}">
                  <a16:creationId xmlns:a16="http://schemas.microsoft.com/office/drawing/2014/main" id="{BE22CF55-52B4-4530-983A-DE5D10A54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2" name="Line 61">
              <a:extLst>
                <a:ext uri="{FF2B5EF4-FFF2-40B4-BE49-F238E27FC236}">
                  <a16:creationId xmlns:a16="http://schemas.microsoft.com/office/drawing/2014/main" id="{E3E6E861-69B1-4047-AC3B-AD7D7F366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Line 62">
              <a:extLst>
                <a:ext uri="{FF2B5EF4-FFF2-40B4-BE49-F238E27FC236}">
                  <a16:creationId xmlns:a16="http://schemas.microsoft.com/office/drawing/2014/main" id="{DED0485C-092F-485E-BAA5-627AE7153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" name="Line 63">
              <a:extLst>
                <a:ext uri="{FF2B5EF4-FFF2-40B4-BE49-F238E27FC236}">
                  <a16:creationId xmlns:a16="http://schemas.microsoft.com/office/drawing/2014/main" id="{DCBACCC3-AC12-4F86-8F94-204FE487A5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Line 64">
              <a:extLst>
                <a:ext uri="{FF2B5EF4-FFF2-40B4-BE49-F238E27FC236}">
                  <a16:creationId xmlns:a16="http://schemas.microsoft.com/office/drawing/2014/main" id="{F3372A6C-AA1E-4F17-BD17-69C634D287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65">
              <a:extLst>
                <a:ext uri="{FF2B5EF4-FFF2-40B4-BE49-F238E27FC236}">
                  <a16:creationId xmlns:a16="http://schemas.microsoft.com/office/drawing/2014/main" id="{26C69EDD-61A2-47CA-8DAE-8F4ACFF07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Line 66">
              <a:extLst>
                <a:ext uri="{FF2B5EF4-FFF2-40B4-BE49-F238E27FC236}">
                  <a16:creationId xmlns:a16="http://schemas.microsoft.com/office/drawing/2014/main" id="{291990FC-BC60-440E-853F-AF8F65DF4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Line 67">
              <a:extLst>
                <a:ext uri="{FF2B5EF4-FFF2-40B4-BE49-F238E27FC236}">
                  <a16:creationId xmlns:a16="http://schemas.microsoft.com/office/drawing/2014/main" id="{E5C6DC4B-5876-4B97-97D7-C268CF9323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68">
              <a:extLst>
                <a:ext uri="{FF2B5EF4-FFF2-40B4-BE49-F238E27FC236}">
                  <a16:creationId xmlns:a16="http://schemas.microsoft.com/office/drawing/2014/main" id="{3114D996-1F95-44DF-8EB4-093E3B84DC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Line 69">
              <a:extLst>
                <a:ext uri="{FF2B5EF4-FFF2-40B4-BE49-F238E27FC236}">
                  <a16:creationId xmlns:a16="http://schemas.microsoft.com/office/drawing/2014/main" id="{C2DE07A0-FE08-4829-9675-ED94E90B9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Line 70">
              <a:extLst>
                <a:ext uri="{FF2B5EF4-FFF2-40B4-BE49-F238E27FC236}">
                  <a16:creationId xmlns:a16="http://schemas.microsoft.com/office/drawing/2014/main" id="{026936C8-F470-4E4C-9403-D5DA48FC2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Line 71">
              <a:extLst>
                <a:ext uri="{FF2B5EF4-FFF2-40B4-BE49-F238E27FC236}">
                  <a16:creationId xmlns:a16="http://schemas.microsoft.com/office/drawing/2014/main" id="{A49FE376-B977-47B5-8D03-6C61B3ADC7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Line 72">
              <a:extLst>
                <a:ext uri="{FF2B5EF4-FFF2-40B4-BE49-F238E27FC236}">
                  <a16:creationId xmlns:a16="http://schemas.microsoft.com/office/drawing/2014/main" id="{478BD282-8CE2-4FAF-BF30-F7CC8CDFE3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" name="Line 73">
              <a:extLst>
                <a:ext uri="{FF2B5EF4-FFF2-40B4-BE49-F238E27FC236}">
                  <a16:creationId xmlns:a16="http://schemas.microsoft.com/office/drawing/2014/main" id="{E5F1C4A8-D1E6-46BA-8249-5DD6E3C20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Line 74">
              <a:extLst>
                <a:ext uri="{FF2B5EF4-FFF2-40B4-BE49-F238E27FC236}">
                  <a16:creationId xmlns:a16="http://schemas.microsoft.com/office/drawing/2014/main" id="{E7CCA381-2C40-49C0-9877-EF536C272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Line 75">
              <a:extLst>
                <a:ext uri="{FF2B5EF4-FFF2-40B4-BE49-F238E27FC236}">
                  <a16:creationId xmlns:a16="http://schemas.microsoft.com/office/drawing/2014/main" id="{83B8112E-B109-4556-8663-A2CCDE2F7B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7" name="Line 76">
              <a:extLst>
                <a:ext uri="{FF2B5EF4-FFF2-40B4-BE49-F238E27FC236}">
                  <a16:creationId xmlns:a16="http://schemas.microsoft.com/office/drawing/2014/main" id="{90CFE056-3B0E-499D-A89C-232632B184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Line 77">
              <a:extLst>
                <a:ext uri="{FF2B5EF4-FFF2-40B4-BE49-F238E27FC236}">
                  <a16:creationId xmlns:a16="http://schemas.microsoft.com/office/drawing/2014/main" id="{BD28D9E7-8CBB-4BC1-ABD4-14304DE85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9" name="Line 78">
              <a:extLst>
                <a:ext uri="{FF2B5EF4-FFF2-40B4-BE49-F238E27FC236}">
                  <a16:creationId xmlns:a16="http://schemas.microsoft.com/office/drawing/2014/main" id="{C2E12141-D581-460B-B22E-E2F7D573E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0" name="Line 79">
              <a:extLst>
                <a:ext uri="{FF2B5EF4-FFF2-40B4-BE49-F238E27FC236}">
                  <a16:creationId xmlns:a16="http://schemas.microsoft.com/office/drawing/2014/main" id="{AB135FBC-ACDA-4DBE-903B-19230DC583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1" name="Line 80">
              <a:extLst>
                <a:ext uri="{FF2B5EF4-FFF2-40B4-BE49-F238E27FC236}">
                  <a16:creationId xmlns:a16="http://schemas.microsoft.com/office/drawing/2014/main" id="{08DD757A-C89E-44D7-B4D9-55B993097A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Line 81">
              <a:extLst>
                <a:ext uri="{FF2B5EF4-FFF2-40B4-BE49-F238E27FC236}">
                  <a16:creationId xmlns:a16="http://schemas.microsoft.com/office/drawing/2014/main" id="{DADEAE6D-BBCB-418E-B983-EF652F76D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Line 82">
              <a:extLst>
                <a:ext uri="{FF2B5EF4-FFF2-40B4-BE49-F238E27FC236}">
                  <a16:creationId xmlns:a16="http://schemas.microsoft.com/office/drawing/2014/main" id="{9E24C92F-8566-4CDE-9B91-F42F3B76B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" name="Line 83">
              <a:extLst>
                <a:ext uri="{FF2B5EF4-FFF2-40B4-BE49-F238E27FC236}">
                  <a16:creationId xmlns:a16="http://schemas.microsoft.com/office/drawing/2014/main" id="{C6D6462C-6225-4A0F-A179-CE9541A682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" name="Line 84">
              <a:extLst>
                <a:ext uri="{FF2B5EF4-FFF2-40B4-BE49-F238E27FC236}">
                  <a16:creationId xmlns:a16="http://schemas.microsoft.com/office/drawing/2014/main" id="{AFFF767A-D49D-4140-AC8D-A89A9380F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6" name="Line 85">
              <a:extLst>
                <a:ext uri="{FF2B5EF4-FFF2-40B4-BE49-F238E27FC236}">
                  <a16:creationId xmlns:a16="http://schemas.microsoft.com/office/drawing/2014/main" id="{5020A0BD-03CC-49A1-BF38-CFDB81F6E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7" name="Line 86">
              <a:extLst>
                <a:ext uri="{FF2B5EF4-FFF2-40B4-BE49-F238E27FC236}">
                  <a16:creationId xmlns:a16="http://schemas.microsoft.com/office/drawing/2014/main" id="{59D6E80F-07B5-4EAF-B68D-48F40ACEE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8" name="Line 87">
              <a:extLst>
                <a:ext uri="{FF2B5EF4-FFF2-40B4-BE49-F238E27FC236}">
                  <a16:creationId xmlns:a16="http://schemas.microsoft.com/office/drawing/2014/main" id="{E7AE830C-2EF8-4330-824B-774DC232CC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9" name="Line 88">
              <a:extLst>
                <a:ext uri="{FF2B5EF4-FFF2-40B4-BE49-F238E27FC236}">
                  <a16:creationId xmlns:a16="http://schemas.microsoft.com/office/drawing/2014/main" id="{10C7DE18-C296-40C6-9976-261663E325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Line 89">
              <a:extLst>
                <a:ext uri="{FF2B5EF4-FFF2-40B4-BE49-F238E27FC236}">
                  <a16:creationId xmlns:a16="http://schemas.microsoft.com/office/drawing/2014/main" id="{BE2AF8DF-FEFC-4F9C-AF77-2C0E053D4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1" name="Line 90">
              <a:extLst>
                <a:ext uri="{FF2B5EF4-FFF2-40B4-BE49-F238E27FC236}">
                  <a16:creationId xmlns:a16="http://schemas.microsoft.com/office/drawing/2014/main" id="{FB527321-3623-46AA-8912-7CD423060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2" name="Line 91">
              <a:extLst>
                <a:ext uri="{FF2B5EF4-FFF2-40B4-BE49-F238E27FC236}">
                  <a16:creationId xmlns:a16="http://schemas.microsoft.com/office/drawing/2014/main" id="{4B1FD417-2EBF-42DD-A1BF-C26C8A8A87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Line 92">
              <a:extLst>
                <a:ext uri="{FF2B5EF4-FFF2-40B4-BE49-F238E27FC236}">
                  <a16:creationId xmlns:a16="http://schemas.microsoft.com/office/drawing/2014/main" id="{634243F0-5D51-4717-8EEC-CBDDEDF273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" name="Line 93">
              <a:extLst>
                <a:ext uri="{FF2B5EF4-FFF2-40B4-BE49-F238E27FC236}">
                  <a16:creationId xmlns:a16="http://schemas.microsoft.com/office/drawing/2014/main" id="{2F8DF9CD-2B30-4C8A-B537-54EA759FD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" name="Line 94">
              <a:extLst>
                <a:ext uri="{FF2B5EF4-FFF2-40B4-BE49-F238E27FC236}">
                  <a16:creationId xmlns:a16="http://schemas.microsoft.com/office/drawing/2014/main" id="{79508BED-F772-4512-9974-D43DADF69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6" name="Line 95">
              <a:extLst>
                <a:ext uri="{FF2B5EF4-FFF2-40B4-BE49-F238E27FC236}">
                  <a16:creationId xmlns:a16="http://schemas.microsoft.com/office/drawing/2014/main" id="{20AF0A65-4B14-41C7-8A26-F45FC736E0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7" name="Line 96">
              <a:extLst>
                <a:ext uri="{FF2B5EF4-FFF2-40B4-BE49-F238E27FC236}">
                  <a16:creationId xmlns:a16="http://schemas.microsoft.com/office/drawing/2014/main" id="{19DD3264-4221-4022-93A5-E9D91E2072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8" name="Line 97">
              <a:extLst>
                <a:ext uri="{FF2B5EF4-FFF2-40B4-BE49-F238E27FC236}">
                  <a16:creationId xmlns:a16="http://schemas.microsoft.com/office/drawing/2014/main" id="{D5E6394C-29DE-459E-B2B4-6870F9219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9" name="Line 98">
              <a:extLst>
                <a:ext uri="{FF2B5EF4-FFF2-40B4-BE49-F238E27FC236}">
                  <a16:creationId xmlns:a16="http://schemas.microsoft.com/office/drawing/2014/main" id="{8B5AD077-C7AB-4A4D-BE7A-FE8409F73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0" name="Line 99">
              <a:extLst>
                <a:ext uri="{FF2B5EF4-FFF2-40B4-BE49-F238E27FC236}">
                  <a16:creationId xmlns:a16="http://schemas.microsoft.com/office/drawing/2014/main" id="{425A9802-E0AA-4816-A5FD-3417D7A684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1" name="Line 100">
              <a:extLst>
                <a:ext uri="{FF2B5EF4-FFF2-40B4-BE49-F238E27FC236}">
                  <a16:creationId xmlns:a16="http://schemas.microsoft.com/office/drawing/2014/main" id="{A6FBDA2A-63CE-43AA-A9AA-F67F0C55C2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2" name="Line 101">
              <a:extLst>
                <a:ext uri="{FF2B5EF4-FFF2-40B4-BE49-F238E27FC236}">
                  <a16:creationId xmlns:a16="http://schemas.microsoft.com/office/drawing/2014/main" id="{5F248BE2-073C-4950-AE07-9B89808AD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3" name="Line 102">
              <a:extLst>
                <a:ext uri="{FF2B5EF4-FFF2-40B4-BE49-F238E27FC236}">
                  <a16:creationId xmlns:a16="http://schemas.microsoft.com/office/drawing/2014/main" id="{7811BFE4-9D9E-4B72-8549-69F9B2313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" name="Line 103">
              <a:extLst>
                <a:ext uri="{FF2B5EF4-FFF2-40B4-BE49-F238E27FC236}">
                  <a16:creationId xmlns:a16="http://schemas.microsoft.com/office/drawing/2014/main" id="{C4C78439-F73E-4193-BC29-C15C3992C4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" name="Line 104">
              <a:extLst>
                <a:ext uri="{FF2B5EF4-FFF2-40B4-BE49-F238E27FC236}">
                  <a16:creationId xmlns:a16="http://schemas.microsoft.com/office/drawing/2014/main" id="{5F6310FE-05A2-4F8A-B506-DD52553CF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Line 105">
              <a:extLst>
                <a:ext uri="{FF2B5EF4-FFF2-40B4-BE49-F238E27FC236}">
                  <a16:creationId xmlns:a16="http://schemas.microsoft.com/office/drawing/2014/main" id="{27F1C097-86A7-4D14-A371-A0A2DC76E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" name="Line 106">
              <a:extLst>
                <a:ext uri="{FF2B5EF4-FFF2-40B4-BE49-F238E27FC236}">
                  <a16:creationId xmlns:a16="http://schemas.microsoft.com/office/drawing/2014/main" id="{529BE0A2-6694-4D9F-869B-F7C4F0A6E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" name="Line 107">
              <a:extLst>
                <a:ext uri="{FF2B5EF4-FFF2-40B4-BE49-F238E27FC236}">
                  <a16:creationId xmlns:a16="http://schemas.microsoft.com/office/drawing/2014/main" id="{FC8A796B-ABDF-48AA-B665-803FF2981D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" name="Line 108">
              <a:extLst>
                <a:ext uri="{FF2B5EF4-FFF2-40B4-BE49-F238E27FC236}">
                  <a16:creationId xmlns:a16="http://schemas.microsoft.com/office/drawing/2014/main" id="{4796D4B5-4EB2-4B66-8770-BF2ED9297F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" name="Line 109">
              <a:extLst>
                <a:ext uri="{FF2B5EF4-FFF2-40B4-BE49-F238E27FC236}">
                  <a16:creationId xmlns:a16="http://schemas.microsoft.com/office/drawing/2014/main" id="{D05E9C66-3FB0-4728-8938-775D8B512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" name="Line 110">
              <a:extLst>
                <a:ext uri="{FF2B5EF4-FFF2-40B4-BE49-F238E27FC236}">
                  <a16:creationId xmlns:a16="http://schemas.microsoft.com/office/drawing/2014/main" id="{7CFE4FE6-8D8B-4760-B642-6337D128D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" name="Line 111">
              <a:extLst>
                <a:ext uri="{FF2B5EF4-FFF2-40B4-BE49-F238E27FC236}">
                  <a16:creationId xmlns:a16="http://schemas.microsoft.com/office/drawing/2014/main" id="{A464FEE1-35A0-4AEB-BD0E-49E9C7B852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" name="Line 112">
              <a:extLst>
                <a:ext uri="{FF2B5EF4-FFF2-40B4-BE49-F238E27FC236}">
                  <a16:creationId xmlns:a16="http://schemas.microsoft.com/office/drawing/2014/main" id="{241D9905-2B1E-4EBF-BED4-D194F40D9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" name="Line 113">
              <a:extLst>
                <a:ext uri="{FF2B5EF4-FFF2-40B4-BE49-F238E27FC236}">
                  <a16:creationId xmlns:a16="http://schemas.microsoft.com/office/drawing/2014/main" id="{F8B7F384-CAF0-4844-B63B-21CE31393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" name="Line 114">
              <a:extLst>
                <a:ext uri="{FF2B5EF4-FFF2-40B4-BE49-F238E27FC236}">
                  <a16:creationId xmlns:a16="http://schemas.microsoft.com/office/drawing/2014/main" id="{804A0B94-E32E-4598-9A16-DA2FB7177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" name="Line 115">
              <a:extLst>
                <a:ext uri="{FF2B5EF4-FFF2-40B4-BE49-F238E27FC236}">
                  <a16:creationId xmlns:a16="http://schemas.microsoft.com/office/drawing/2014/main" id="{688EAA65-250C-4DB0-AF92-1AFFBE5911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7" name="Line 116">
              <a:extLst>
                <a:ext uri="{FF2B5EF4-FFF2-40B4-BE49-F238E27FC236}">
                  <a16:creationId xmlns:a16="http://schemas.microsoft.com/office/drawing/2014/main" id="{C9436D2B-667E-40D7-9FE6-8AB397586E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Line 117">
              <a:extLst>
                <a:ext uri="{FF2B5EF4-FFF2-40B4-BE49-F238E27FC236}">
                  <a16:creationId xmlns:a16="http://schemas.microsoft.com/office/drawing/2014/main" id="{42BC3406-FA29-43A8-8F9F-05B979FCB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Line 118">
              <a:extLst>
                <a:ext uri="{FF2B5EF4-FFF2-40B4-BE49-F238E27FC236}">
                  <a16:creationId xmlns:a16="http://schemas.microsoft.com/office/drawing/2014/main" id="{B04AE471-7CCE-49DD-8E5E-1DD35B5DE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0" name="Line 119">
              <a:extLst>
                <a:ext uri="{FF2B5EF4-FFF2-40B4-BE49-F238E27FC236}">
                  <a16:creationId xmlns:a16="http://schemas.microsoft.com/office/drawing/2014/main" id="{B5AE2241-CEA8-4EA1-9B2E-7C4A900714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1" name="Line 120">
              <a:extLst>
                <a:ext uri="{FF2B5EF4-FFF2-40B4-BE49-F238E27FC236}">
                  <a16:creationId xmlns:a16="http://schemas.microsoft.com/office/drawing/2014/main" id="{0A7D8B80-F03B-48DF-A4CC-B56440FD95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Text Box 123">
            <a:extLst>
              <a:ext uri="{FF2B5EF4-FFF2-40B4-BE49-F238E27FC236}">
                <a16:creationId xmlns:a16="http://schemas.microsoft.com/office/drawing/2014/main" id="{A7085A48-CC43-480E-A530-0F998314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>
              <a:solidFill>
                <a:schemeClr val="bg1"/>
              </a:solidFill>
            </a:endParaRPr>
          </a:p>
        </p:txBody>
      </p:sp>
      <p:pic>
        <p:nvPicPr>
          <p:cNvPr id="8198" name="Imagen 117">
            <a:extLst>
              <a:ext uri="{FF2B5EF4-FFF2-40B4-BE49-F238E27FC236}">
                <a16:creationId xmlns:a16="http://schemas.microsoft.com/office/drawing/2014/main" id="{889C1EEF-84A7-4F5B-91FD-D4A3EFF2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Imagen 118">
            <a:extLst>
              <a:ext uri="{FF2B5EF4-FFF2-40B4-BE49-F238E27FC236}">
                <a16:creationId xmlns:a16="http://schemas.microsoft.com/office/drawing/2014/main" id="{567D4435-66FE-4334-8A6E-90F9F6166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AF0E1756-D301-4662-B5F6-DB783ABC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Objetivo y alcance del proceso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2F801CAA-508B-45CF-9D97-87393B44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881" y="1775519"/>
            <a:ext cx="122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n-US" sz="2000" b="1" dirty="0">
                <a:solidFill>
                  <a:srgbClr val="000066"/>
                </a:solidFill>
                <a:latin typeface="Arial Rounded MT Bold" panose="020F0704030504030204" pitchFamily="34" charset="0"/>
              </a:rPr>
              <a:t>Objetivo</a:t>
            </a:r>
            <a:endParaRPr lang="en-US" altLang="en-US" sz="2000" b="1" dirty="0">
              <a:solidFill>
                <a:srgbClr val="0000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E0DF557B-0951-49FD-A5E3-2B6879EF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618" y="2351782"/>
            <a:ext cx="40338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PE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Definir el proceso de gestión de cambios de requerimientos del Estudio </a:t>
            </a:r>
            <a:r>
              <a:rPr lang="es-PE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Farlands</a:t>
            </a:r>
            <a:r>
              <a:rPr lang="es-PE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.</a:t>
            </a:r>
          </a:p>
          <a:p>
            <a:pPr eaLnBrk="1" hangingPunct="1"/>
            <a:endParaRPr lang="es-ES" altLang="en-US" sz="1600" dirty="0">
              <a:solidFill>
                <a:srgbClr val="0000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F9D068F0-A830-428E-B6EB-0DCFAEFD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965" y="4348589"/>
            <a:ext cx="126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n-US" sz="2000" b="1" dirty="0">
                <a:solidFill>
                  <a:srgbClr val="000066"/>
                </a:solidFill>
                <a:latin typeface="Arial Rounded MT Bold" panose="020F0704030504030204" pitchFamily="34" charset="0"/>
              </a:rPr>
              <a:t>Alcance</a:t>
            </a:r>
            <a:r>
              <a:rPr lang="es-ES_tradnl" altLang="en-US" b="1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C229B8AD-808C-4E40-8161-95FB95A0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378" y="4780389"/>
            <a:ext cx="4032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Este </a:t>
            </a:r>
            <a:r>
              <a:rPr lang="es-PE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proceso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solo se </a:t>
            </a:r>
            <a:r>
              <a:rPr lang="es-PE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aplica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al Proyecto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EventSoft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del </a:t>
            </a:r>
            <a:r>
              <a:rPr lang="es-PE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Estudio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Farlands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. </a:t>
            </a:r>
          </a:p>
        </p:txBody>
      </p:sp>
      <p:pic>
        <p:nvPicPr>
          <p:cNvPr id="1026" name="Picture 2" descr="Resultado de imagen para objetivo">
            <a:extLst>
              <a:ext uri="{FF2B5EF4-FFF2-40B4-BE49-F238E27FC236}">
                <a16:creationId xmlns:a16="http://schemas.microsoft.com/office/drawing/2014/main" id="{9EB0E78D-B14E-4EA7-8D77-E36473A1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2" y="2636912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1C9C6E35-07AB-4134-833D-EEBA9154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85225" cy="550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3CC81E16-2787-41C0-81AF-2504CE47A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3144837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2.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Términos</a:t>
            </a: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y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definiciones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1268" name="Group 7">
            <a:extLst>
              <a:ext uri="{FF2B5EF4-FFF2-40B4-BE49-F238E27FC236}">
                <a16:creationId xmlns:a16="http://schemas.microsoft.com/office/drawing/2014/main" id="{BFAE64C6-F45A-4792-B59E-770AFD0917FC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1271" name="Line 8">
              <a:extLst>
                <a:ext uri="{FF2B5EF4-FFF2-40B4-BE49-F238E27FC236}">
                  <a16:creationId xmlns:a16="http://schemas.microsoft.com/office/drawing/2014/main" id="{90C602B0-D558-48D4-BFA4-4A8D05D9C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9">
              <a:extLst>
                <a:ext uri="{FF2B5EF4-FFF2-40B4-BE49-F238E27FC236}">
                  <a16:creationId xmlns:a16="http://schemas.microsoft.com/office/drawing/2014/main" id="{D9AA6A64-1FF4-43A5-ADF2-97C6B69A9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10">
              <a:extLst>
                <a:ext uri="{FF2B5EF4-FFF2-40B4-BE49-F238E27FC236}">
                  <a16:creationId xmlns:a16="http://schemas.microsoft.com/office/drawing/2014/main" id="{D4D0AB8E-F157-44A3-9CEE-0A937ADCA1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11">
              <a:extLst>
                <a:ext uri="{FF2B5EF4-FFF2-40B4-BE49-F238E27FC236}">
                  <a16:creationId xmlns:a16="http://schemas.microsoft.com/office/drawing/2014/main" id="{369285DC-8575-4134-A5F1-FE404092F3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2">
              <a:extLst>
                <a:ext uri="{FF2B5EF4-FFF2-40B4-BE49-F238E27FC236}">
                  <a16:creationId xmlns:a16="http://schemas.microsoft.com/office/drawing/2014/main" id="{F871FD61-8E6B-47A8-8C8F-64D4C108D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3">
              <a:extLst>
                <a:ext uri="{FF2B5EF4-FFF2-40B4-BE49-F238E27FC236}">
                  <a16:creationId xmlns:a16="http://schemas.microsoft.com/office/drawing/2014/main" id="{02AE3D3A-16EE-41ED-94D5-D9C162BE2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4">
              <a:extLst>
                <a:ext uri="{FF2B5EF4-FFF2-40B4-BE49-F238E27FC236}">
                  <a16:creationId xmlns:a16="http://schemas.microsoft.com/office/drawing/2014/main" id="{1194CCB2-90C6-479F-8307-D426A9003E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5">
              <a:extLst>
                <a:ext uri="{FF2B5EF4-FFF2-40B4-BE49-F238E27FC236}">
                  <a16:creationId xmlns:a16="http://schemas.microsoft.com/office/drawing/2014/main" id="{380A6474-3FD0-4951-B493-43C1FD80E7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6">
              <a:extLst>
                <a:ext uri="{FF2B5EF4-FFF2-40B4-BE49-F238E27FC236}">
                  <a16:creationId xmlns:a16="http://schemas.microsoft.com/office/drawing/2014/main" id="{4C58E8F9-3BFB-4850-9545-2C95911EF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7">
              <a:extLst>
                <a:ext uri="{FF2B5EF4-FFF2-40B4-BE49-F238E27FC236}">
                  <a16:creationId xmlns:a16="http://schemas.microsoft.com/office/drawing/2014/main" id="{B75AFA7A-4A8C-43E9-9AFA-8993F9E7B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8">
              <a:extLst>
                <a:ext uri="{FF2B5EF4-FFF2-40B4-BE49-F238E27FC236}">
                  <a16:creationId xmlns:a16="http://schemas.microsoft.com/office/drawing/2014/main" id="{5902BC43-5152-43FE-8D15-0E027991C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9">
              <a:extLst>
                <a:ext uri="{FF2B5EF4-FFF2-40B4-BE49-F238E27FC236}">
                  <a16:creationId xmlns:a16="http://schemas.microsoft.com/office/drawing/2014/main" id="{A30EB582-7629-4DD0-A175-BD46FC9D0B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20">
              <a:extLst>
                <a:ext uri="{FF2B5EF4-FFF2-40B4-BE49-F238E27FC236}">
                  <a16:creationId xmlns:a16="http://schemas.microsoft.com/office/drawing/2014/main" id="{319548F2-EC45-408C-9255-410FE082C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21">
              <a:extLst>
                <a:ext uri="{FF2B5EF4-FFF2-40B4-BE49-F238E27FC236}">
                  <a16:creationId xmlns:a16="http://schemas.microsoft.com/office/drawing/2014/main" id="{FDDA66DA-575F-44F9-8FD9-6B14A18DD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22">
              <a:extLst>
                <a:ext uri="{FF2B5EF4-FFF2-40B4-BE49-F238E27FC236}">
                  <a16:creationId xmlns:a16="http://schemas.microsoft.com/office/drawing/2014/main" id="{3E1D6700-AB17-4D38-9915-33DAFBF61D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3">
              <a:extLst>
                <a:ext uri="{FF2B5EF4-FFF2-40B4-BE49-F238E27FC236}">
                  <a16:creationId xmlns:a16="http://schemas.microsoft.com/office/drawing/2014/main" id="{D9FD2F45-5A20-4CDC-BBB8-3B2C768EBF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24">
              <a:extLst>
                <a:ext uri="{FF2B5EF4-FFF2-40B4-BE49-F238E27FC236}">
                  <a16:creationId xmlns:a16="http://schemas.microsoft.com/office/drawing/2014/main" id="{FCD9DBB1-FF4B-4703-A356-F7428F680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5">
              <a:extLst>
                <a:ext uri="{FF2B5EF4-FFF2-40B4-BE49-F238E27FC236}">
                  <a16:creationId xmlns:a16="http://schemas.microsoft.com/office/drawing/2014/main" id="{E0350C64-9AC5-44DE-B369-A2D64754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26">
              <a:extLst>
                <a:ext uri="{FF2B5EF4-FFF2-40B4-BE49-F238E27FC236}">
                  <a16:creationId xmlns:a16="http://schemas.microsoft.com/office/drawing/2014/main" id="{09C86B97-86A6-4C9A-9A35-9ADDD314D1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27">
              <a:extLst>
                <a:ext uri="{FF2B5EF4-FFF2-40B4-BE49-F238E27FC236}">
                  <a16:creationId xmlns:a16="http://schemas.microsoft.com/office/drawing/2014/main" id="{F8ED914F-6BF5-43C9-A3EA-0E4AED9BE6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8">
              <a:extLst>
                <a:ext uri="{FF2B5EF4-FFF2-40B4-BE49-F238E27FC236}">
                  <a16:creationId xmlns:a16="http://schemas.microsoft.com/office/drawing/2014/main" id="{3ABB383A-6402-42DE-B514-A6B95333C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29">
              <a:extLst>
                <a:ext uri="{FF2B5EF4-FFF2-40B4-BE49-F238E27FC236}">
                  <a16:creationId xmlns:a16="http://schemas.microsoft.com/office/drawing/2014/main" id="{3CD57E68-18A7-4A7F-B001-6ED5EA5A4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30">
              <a:extLst>
                <a:ext uri="{FF2B5EF4-FFF2-40B4-BE49-F238E27FC236}">
                  <a16:creationId xmlns:a16="http://schemas.microsoft.com/office/drawing/2014/main" id="{73B311E8-5340-417C-9111-6015D396D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31">
              <a:extLst>
                <a:ext uri="{FF2B5EF4-FFF2-40B4-BE49-F238E27FC236}">
                  <a16:creationId xmlns:a16="http://schemas.microsoft.com/office/drawing/2014/main" id="{F36506F5-9611-4F70-BDDA-4A025259F4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32">
              <a:extLst>
                <a:ext uri="{FF2B5EF4-FFF2-40B4-BE49-F238E27FC236}">
                  <a16:creationId xmlns:a16="http://schemas.microsoft.com/office/drawing/2014/main" id="{20ED9857-E968-483D-9764-B82B25B07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33">
              <a:extLst>
                <a:ext uri="{FF2B5EF4-FFF2-40B4-BE49-F238E27FC236}">
                  <a16:creationId xmlns:a16="http://schemas.microsoft.com/office/drawing/2014/main" id="{A9B559D7-2425-4497-BAA0-BB7E79CF5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34">
              <a:extLst>
                <a:ext uri="{FF2B5EF4-FFF2-40B4-BE49-F238E27FC236}">
                  <a16:creationId xmlns:a16="http://schemas.microsoft.com/office/drawing/2014/main" id="{2731D0DA-21DE-4DE3-9A7A-BBFBF6CA15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35">
              <a:extLst>
                <a:ext uri="{FF2B5EF4-FFF2-40B4-BE49-F238E27FC236}">
                  <a16:creationId xmlns:a16="http://schemas.microsoft.com/office/drawing/2014/main" id="{049BFB12-4E8B-4992-8CD2-27633B7897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36">
              <a:extLst>
                <a:ext uri="{FF2B5EF4-FFF2-40B4-BE49-F238E27FC236}">
                  <a16:creationId xmlns:a16="http://schemas.microsoft.com/office/drawing/2014/main" id="{0DB7989E-D89A-40DE-A119-3868EF419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Line 37">
              <a:extLst>
                <a:ext uri="{FF2B5EF4-FFF2-40B4-BE49-F238E27FC236}">
                  <a16:creationId xmlns:a16="http://schemas.microsoft.com/office/drawing/2014/main" id="{0DF1C740-2A27-4CE6-B698-F686933A9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Line 38">
              <a:extLst>
                <a:ext uri="{FF2B5EF4-FFF2-40B4-BE49-F238E27FC236}">
                  <a16:creationId xmlns:a16="http://schemas.microsoft.com/office/drawing/2014/main" id="{7B9E1F77-0E0C-48CE-AB41-5B164A269F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Line 39">
              <a:extLst>
                <a:ext uri="{FF2B5EF4-FFF2-40B4-BE49-F238E27FC236}">
                  <a16:creationId xmlns:a16="http://schemas.microsoft.com/office/drawing/2014/main" id="{7E1386CC-A96F-4C28-BBCA-967899D38E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Line 40">
              <a:extLst>
                <a:ext uri="{FF2B5EF4-FFF2-40B4-BE49-F238E27FC236}">
                  <a16:creationId xmlns:a16="http://schemas.microsoft.com/office/drawing/2014/main" id="{D2FE6BDE-FDF9-4D13-83F9-A7CA75282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Line 41">
              <a:extLst>
                <a:ext uri="{FF2B5EF4-FFF2-40B4-BE49-F238E27FC236}">
                  <a16:creationId xmlns:a16="http://schemas.microsoft.com/office/drawing/2014/main" id="{948158DD-D624-40AD-B0BE-FAAAFF7B0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Line 42">
              <a:extLst>
                <a:ext uri="{FF2B5EF4-FFF2-40B4-BE49-F238E27FC236}">
                  <a16:creationId xmlns:a16="http://schemas.microsoft.com/office/drawing/2014/main" id="{2B8E2BEA-82B7-4CDE-AB6B-C1D01B37F5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43">
              <a:extLst>
                <a:ext uri="{FF2B5EF4-FFF2-40B4-BE49-F238E27FC236}">
                  <a16:creationId xmlns:a16="http://schemas.microsoft.com/office/drawing/2014/main" id="{419EE6ED-1DC8-4F0B-86A8-EB78C63290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44">
              <a:extLst>
                <a:ext uri="{FF2B5EF4-FFF2-40B4-BE49-F238E27FC236}">
                  <a16:creationId xmlns:a16="http://schemas.microsoft.com/office/drawing/2014/main" id="{2447EAA0-8C02-4467-81B8-08073E59E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Line 45">
              <a:extLst>
                <a:ext uri="{FF2B5EF4-FFF2-40B4-BE49-F238E27FC236}">
                  <a16:creationId xmlns:a16="http://schemas.microsoft.com/office/drawing/2014/main" id="{724699DE-5998-4FEA-9BB0-F760C7C24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Line 46">
              <a:extLst>
                <a:ext uri="{FF2B5EF4-FFF2-40B4-BE49-F238E27FC236}">
                  <a16:creationId xmlns:a16="http://schemas.microsoft.com/office/drawing/2014/main" id="{A19C62F7-3157-4501-831E-7165C33CF3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Line 47">
              <a:extLst>
                <a:ext uri="{FF2B5EF4-FFF2-40B4-BE49-F238E27FC236}">
                  <a16:creationId xmlns:a16="http://schemas.microsoft.com/office/drawing/2014/main" id="{BDF27997-3F39-460A-9DDC-DA80275C4C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Line 48">
              <a:extLst>
                <a:ext uri="{FF2B5EF4-FFF2-40B4-BE49-F238E27FC236}">
                  <a16:creationId xmlns:a16="http://schemas.microsoft.com/office/drawing/2014/main" id="{2A648B53-488C-490D-8CC1-CEFC056F9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Line 49">
              <a:extLst>
                <a:ext uri="{FF2B5EF4-FFF2-40B4-BE49-F238E27FC236}">
                  <a16:creationId xmlns:a16="http://schemas.microsoft.com/office/drawing/2014/main" id="{8924880F-5C22-4BBE-9071-022731CD7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Line 50">
              <a:extLst>
                <a:ext uri="{FF2B5EF4-FFF2-40B4-BE49-F238E27FC236}">
                  <a16:creationId xmlns:a16="http://schemas.microsoft.com/office/drawing/2014/main" id="{DE50C1D7-2952-4FB5-8FF0-E229CD57D5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Line 51">
              <a:extLst>
                <a:ext uri="{FF2B5EF4-FFF2-40B4-BE49-F238E27FC236}">
                  <a16:creationId xmlns:a16="http://schemas.microsoft.com/office/drawing/2014/main" id="{8CD7C79E-40ED-4203-B2C4-BE79F293D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Line 52">
              <a:extLst>
                <a:ext uri="{FF2B5EF4-FFF2-40B4-BE49-F238E27FC236}">
                  <a16:creationId xmlns:a16="http://schemas.microsoft.com/office/drawing/2014/main" id="{1941247D-B0EC-4B5C-8DFD-8FF027D59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53">
              <a:extLst>
                <a:ext uri="{FF2B5EF4-FFF2-40B4-BE49-F238E27FC236}">
                  <a16:creationId xmlns:a16="http://schemas.microsoft.com/office/drawing/2014/main" id="{A5F893E8-8BC8-42E8-A736-6EA2F789C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54">
              <a:extLst>
                <a:ext uri="{FF2B5EF4-FFF2-40B4-BE49-F238E27FC236}">
                  <a16:creationId xmlns:a16="http://schemas.microsoft.com/office/drawing/2014/main" id="{D5DA7E03-2045-4843-96B3-831A30317F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Line 55">
              <a:extLst>
                <a:ext uri="{FF2B5EF4-FFF2-40B4-BE49-F238E27FC236}">
                  <a16:creationId xmlns:a16="http://schemas.microsoft.com/office/drawing/2014/main" id="{74CCBE95-F5A9-441B-84FE-116C95262F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56">
              <a:extLst>
                <a:ext uri="{FF2B5EF4-FFF2-40B4-BE49-F238E27FC236}">
                  <a16:creationId xmlns:a16="http://schemas.microsoft.com/office/drawing/2014/main" id="{84D40670-D5A4-4DF6-96C7-64C5356B7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57">
              <a:extLst>
                <a:ext uri="{FF2B5EF4-FFF2-40B4-BE49-F238E27FC236}">
                  <a16:creationId xmlns:a16="http://schemas.microsoft.com/office/drawing/2014/main" id="{5BB1819F-62C4-4101-98E4-FD79B47A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58">
              <a:extLst>
                <a:ext uri="{FF2B5EF4-FFF2-40B4-BE49-F238E27FC236}">
                  <a16:creationId xmlns:a16="http://schemas.microsoft.com/office/drawing/2014/main" id="{7DA94885-A124-45C6-8D65-CD11A1A585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Line 59">
              <a:extLst>
                <a:ext uri="{FF2B5EF4-FFF2-40B4-BE49-F238E27FC236}">
                  <a16:creationId xmlns:a16="http://schemas.microsoft.com/office/drawing/2014/main" id="{FCEC88CF-7192-4CBA-A5F7-0847004DD7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60">
              <a:extLst>
                <a:ext uri="{FF2B5EF4-FFF2-40B4-BE49-F238E27FC236}">
                  <a16:creationId xmlns:a16="http://schemas.microsoft.com/office/drawing/2014/main" id="{D8739EAF-EC6F-4254-B97B-9E3CA68F1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61">
              <a:extLst>
                <a:ext uri="{FF2B5EF4-FFF2-40B4-BE49-F238E27FC236}">
                  <a16:creationId xmlns:a16="http://schemas.microsoft.com/office/drawing/2014/main" id="{77E4EC4E-3FFD-411D-B6CE-C68A065AA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62">
              <a:extLst>
                <a:ext uri="{FF2B5EF4-FFF2-40B4-BE49-F238E27FC236}">
                  <a16:creationId xmlns:a16="http://schemas.microsoft.com/office/drawing/2014/main" id="{285FC2A0-2F07-4628-BF81-98830F413D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63">
              <a:extLst>
                <a:ext uri="{FF2B5EF4-FFF2-40B4-BE49-F238E27FC236}">
                  <a16:creationId xmlns:a16="http://schemas.microsoft.com/office/drawing/2014/main" id="{675EB6E8-B32F-49CE-A368-128E381A2E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Line 64">
              <a:extLst>
                <a:ext uri="{FF2B5EF4-FFF2-40B4-BE49-F238E27FC236}">
                  <a16:creationId xmlns:a16="http://schemas.microsoft.com/office/drawing/2014/main" id="{FDDD742E-5A9E-4293-895D-82E9C12F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65">
              <a:extLst>
                <a:ext uri="{FF2B5EF4-FFF2-40B4-BE49-F238E27FC236}">
                  <a16:creationId xmlns:a16="http://schemas.microsoft.com/office/drawing/2014/main" id="{BA675F6D-9E72-4C3B-821A-44F2A645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66">
              <a:extLst>
                <a:ext uri="{FF2B5EF4-FFF2-40B4-BE49-F238E27FC236}">
                  <a16:creationId xmlns:a16="http://schemas.microsoft.com/office/drawing/2014/main" id="{DF7DDD7A-65A0-4D44-94C5-8C2981A8A6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Line 67">
              <a:extLst>
                <a:ext uri="{FF2B5EF4-FFF2-40B4-BE49-F238E27FC236}">
                  <a16:creationId xmlns:a16="http://schemas.microsoft.com/office/drawing/2014/main" id="{65AD052F-BF84-46DD-B1F5-A5A0C4EFEC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68">
              <a:extLst>
                <a:ext uri="{FF2B5EF4-FFF2-40B4-BE49-F238E27FC236}">
                  <a16:creationId xmlns:a16="http://schemas.microsoft.com/office/drawing/2014/main" id="{43764A17-24E4-4AC9-9DDF-C255AEBD5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69">
              <a:extLst>
                <a:ext uri="{FF2B5EF4-FFF2-40B4-BE49-F238E27FC236}">
                  <a16:creationId xmlns:a16="http://schemas.microsoft.com/office/drawing/2014/main" id="{B3CB4393-DAF9-430A-9D53-4107CE7C6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70">
              <a:extLst>
                <a:ext uri="{FF2B5EF4-FFF2-40B4-BE49-F238E27FC236}">
                  <a16:creationId xmlns:a16="http://schemas.microsoft.com/office/drawing/2014/main" id="{6FC4C62A-6F8E-427E-91E7-7E11C4221B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Line 71">
              <a:extLst>
                <a:ext uri="{FF2B5EF4-FFF2-40B4-BE49-F238E27FC236}">
                  <a16:creationId xmlns:a16="http://schemas.microsoft.com/office/drawing/2014/main" id="{4527B496-8C81-43B7-925B-F6061A1601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2">
              <a:extLst>
                <a:ext uri="{FF2B5EF4-FFF2-40B4-BE49-F238E27FC236}">
                  <a16:creationId xmlns:a16="http://schemas.microsoft.com/office/drawing/2014/main" id="{AD0A26FF-55C4-4932-A281-7AB2D5ACB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73">
              <a:extLst>
                <a:ext uri="{FF2B5EF4-FFF2-40B4-BE49-F238E27FC236}">
                  <a16:creationId xmlns:a16="http://schemas.microsoft.com/office/drawing/2014/main" id="{AC0314CD-1B4F-477B-9D57-5473BBB87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Line 74">
              <a:extLst>
                <a:ext uri="{FF2B5EF4-FFF2-40B4-BE49-F238E27FC236}">
                  <a16:creationId xmlns:a16="http://schemas.microsoft.com/office/drawing/2014/main" id="{D8069DB4-214E-492D-A46D-EB3DEADECB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Line 75">
              <a:extLst>
                <a:ext uri="{FF2B5EF4-FFF2-40B4-BE49-F238E27FC236}">
                  <a16:creationId xmlns:a16="http://schemas.microsoft.com/office/drawing/2014/main" id="{D1B5A380-0E6B-4E7B-AE67-41BDBC89B5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76">
              <a:extLst>
                <a:ext uri="{FF2B5EF4-FFF2-40B4-BE49-F238E27FC236}">
                  <a16:creationId xmlns:a16="http://schemas.microsoft.com/office/drawing/2014/main" id="{F9A8F3CA-DC20-45AD-A1BA-E5674C09F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Line 77">
              <a:extLst>
                <a:ext uri="{FF2B5EF4-FFF2-40B4-BE49-F238E27FC236}">
                  <a16:creationId xmlns:a16="http://schemas.microsoft.com/office/drawing/2014/main" id="{7DD0D994-E768-4B54-BF8C-F7F898C7B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Line 78">
              <a:extLst>
                <a:ext uri="{FF2B5EF4-FFF2-40B4-BE49-F238E27FC236}">
                  <a16:creationId xmlns:a16="http://schemas.microsoft.com/office/drawing/2014/main" id="{576A4A1E-7098-4DEA-8131-0178B0B1F3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Line 79">
              <a:extLst>
                <a:ext uri="{FF2B5EF4-FFF2-40B4-BE49-F238E27FC236}">
                  <a16:creationId xmlns:a16="http://schemas.microsoft.com/office/drawing/2014/main" id="{A1C5606B-B26A-4F6F-B6B1-251118C0C9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Line 80">
              <a:extLst>
                <a:ext uri="{FF2B5EF4-FFF2-40B4-BE49-F238E27FC236}">
                  <a16:creationId xmlns:a16="http://schemas.microsoft.com/office/drawing/2014/main" id="{0F56DB54-7EB8-4279-AC56-21DC0FFF1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1">
              <a:extLst>
                <a:ext uri="{FF2B5EF4-FFF2-40B4-BE49-F238E27FC236}">
                  <a16:creationId xmlns:a16="http://schemas.microsoft.com/office/drawing/2014/main" id="{35C328E5-E48D-4B4D-87A5-89049D690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82">
              <a:extLst>
                <a:ext uri="{FF2B5EF4-FFF2-40B4-BE49-F238E27FC236}">
                  <a16:creationId xmlns:a16="http://schemas.microsoft.com/office/drawing/2014/main" id="{FFA49911-EF9F-4F62-8509-90D6F84A9A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Line 83">
              <a:extLst>
                <a:ext uri="{FF2B5EF4-FFF2-40B4-BE49-F238E27FC236}">
                  <a16:creationId xmlns:a16="http://schemas.microsoft.com/office/drawing/2014/main" id="{DDF20ED3-347C-4926-A740-DD48692E6B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Line 84">
              <a:extLst>
                <a:ext uri="{FF2B5EF4-FFF2-40B4-BE49-F238E27FC236}">
                  <a16:creationId xmlns:a16="http://schemas.microsoft.com/office/drawing/2014/main" id="{E336FFF4-2610-4EDD-AAD9-5BC494C4B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85">
              <a:extLst>
                <a:ext uri="{FF2B5EF4-FFF2-40B4-BE49-F238E27FC236}">
                  <a16:creationId xmlns:a16="http://schemas.microsoft.com/office/drawing/2014/main" id="{52E12691-3978-4A7B-A167-E05FA030C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Line 86">
              <a:extLst>
                <a:ext uri="{FF2B5EF4-FFF2-40B4-BE49-F238E27FC236}">
                  <a16:creationId xmlns:a16="http://schemas.microsoft.com/office/drawing/2014/main" id="{541072F9-FF52-48C6-8658-F8B925E1D6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Line 87">
              <a:extLst>
                <a:ext uri="{FF2B5EF4-FFF2-40B4-BE49-F238E27FC236}">
                  <a16:creationId xmlns:a16="http://schemas.microsoft.com/office/drawing/2014/main" id="{CC26CEC7-865A-4CF0-A95C-FCA5359D4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88">
              <a:extLst>
                <a:ext uri="{FF2B5EF4-FFF2-40B4-BE49-F238E27FC236}">
                  <a16:creationId xmlns:a16="http://schemas.microsoft.com/office/drawing/2014/main" id="{FAA971F6-7119-4CEC-8E16-5F26DC61B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Line 89">
              <a:extLst>
                <a:ext uri="{FF2B5EF4-FFF2-40B4-BE49-F238E27FC236}">
                  <a16:creationId xmlns:a16="http://schemas.microsoft.com/office/drawing/2014/main" id="{0C7DB5A3-6371-4346-8E54-8E96A7B74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Line 90">
              <a:extLst>
                <a:ext uri="{FF2B5EF4-FFF2-40B4-BE49-F238E27FC236}">
                  <a16:creationId xmlns:a16="http://schemas.microsoft.com/office/drawing/2014/main" id="{32B8EB30-56B6-437E-A792-89FF32C641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Line 91">
              <a:extLst>
                <a:ext uri="{FF2B5EF4-FFF2-40B4-BE49-F238E27FC236}">
                  <a16:creationId xmlns:a16="http://schemas.microsoft.com/office/drawing/2014/main" id="{F3915D20-4BDB-4A63-974E-CF05192066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Line 92">
              <a:extLst>
                <a:ext uri="{FF2B5EF4-FFF2-40B4-BE49-F238E27FC236}">
                  <a16:creationId xmlns:a16="http://schemas.microsoft.com/office/drawing/2014/main" id="{FB267BDD-447C-43C1-8582-BAFF96555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Line 93">
              <a:extLst>
                <a:ext uri="{FF2B5EF4-FFF2-40B4-BE49-F238E27FC236}">
                  <a16:creationId xmlns:a16="http://schemas.microsoft.com/office/drawing/2014/main" id="{F4511B4F-AAFC-40C3-B0A6-0584AB67F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94">
              <a:extLst>
                <a:ext uri="{FF2B5EF4-FFF2-40B4-BE49-F238E27FC236}">
                  <a16:creationId xmlns:a16="http://schemas.microsoft.com/office/drawing/2014/main" id="{7CE8A115-B18D-4707-A291-CEB6F69F74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Line 95">
              <a:extLst>
                <a:ext uri="{FF2B5EF4-FFF2-40B4-BE49-F238E27FC236}">
                  <a16:creationId xmlns:a16="http://schemas.microsoft.com/office/drawing/2014/main" id="{24447AC6-9600-40C2-B9C3-D7172B226E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9" name="Line 96">
              <a:extLst>
                <a:ext uri="{FF2B5EF4-FFF2-40B4-BE49-F238E27FC236}">
                  <a16:creationId xmlns:a16="http://schemas.microsoft.com/office/drawing/2014/main" id="{7C6E427A-7D6A-4180-BCB0-D9D55467E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0" name="Line 97">
              <a:extLst>
                <a:ext uri="{FF2B5EF4-FFF2-40B4-BE49-F238E27FC236}">
                  <a16:creationId xmlns:a16="http://schemas.microsoft.com/office/drawing/2014/main" id="{F613FB2A-D13E-49E2-9673-A05E84B08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1" name="Line 98">
              <a:extLst>
                <a:ext uri="{FF2B5EF4-FFF2-40B4-BE49-F238E27FC236}">
                  <a16:creationId xmlns:a16="http://schemas.microsoft.com/office/drawing/2014/main" id="{21D2D24A-4BD6-4ED6-B2DC-A2ABBF077D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2" name="Line 99">
              <a:extLst>
                <a:ext uri="{FF2B5EF4-FFF2-40B4-BE49-F238E27FC236}">
                  <a16:creationId xmlns:a16="http://schemas.microsoft.com/office/drawing/2014/main" id="{93D2D510-F951-4C3D-8ECB-0430607033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3" name="Line 100">
              <a:extLst>
                <a:ext uri="{FF2B5EF4-FFF2-40B4-BE49-F238E27FC236}">
                  <a16:creationId xmlns:a16="http://schemas.microsoft.com/office/drawing/2014/main" id="{B307BC00-93EE-407F-AEB6-2372C984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4" name="Line 101">
              <a:extLst>
                <a:ext uri="{FF2B5EF4-FFF2-40B4-BE49-F238E27FC236}">
                  <a16:creationId xmlns:a16="http://schemas.microsoft.com/office/drawing/2014/main" id="{BA9CEA9A-4315-44B0-B01D-50B599AB9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5" name="Line 102">
              <a:extLst>
                <a:ext uri="{FF2B5EF4-FFF2-40B4-BE49-F238E27FC236}">
                  <a16:creationId xmlns:a16="http://schemas.microsoft.com/office/drawing/2014/main" id="{CCE8D309-D909-4574-A699-FE41A13BF2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" name="Line 103">
              <a:extLst>
                <a:ext uri="{FF2B5EF4-FFF2-40B4-BE49-F238E27FC236}">
                  <a16:creationId xmlns:a16="http://schemas.microsoft.com/office/drawing/2014/main" id="{0249F405-87C6-44B6-B226-50F7EAC897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" name="Line 104">
              <a:extLst>
                <a:ext uri="{FF2B5EF4-FFF2-40B4-BE49-F238E27FC236}">
                  <a16:creationId xmlns:a16="http://schemas.microsoft.com/office/drawing/2014/main" id="{56450A5A-A30E-4C16-B2B6-5E2E32D7C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" name="Line 105">
              <a:extLst>
                <a:ext uri="{FF2B5EF4-FFF2-40B4-BE49-F238E27FC236}">
                  <a16:creationId xmlns:a16="http://schemas.microsoft.com/office/drawing/2014/main" id="{2AF3C91B-BE7A-4D1E-AA4C-401501314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" name="Line 106">
              <a:extLst>
                <a:ext uri="{FF2B5EF4-FFF2-40B4-BE49-F238E27FC236}">
                  <a16:creationId xmlns:a16="http://schemas.microsoft.com/office/drawing/2014/main" id="{9BB63513-8654-4710-BE49-BEA6763A79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" name="Line 107">
              <a:extLst>
                <a:ext uri="{FF2B5EF4-FFF2-40B4-BE49-F238E27FC236}">
                  <a16:creationId xmlns:a16="http://schemas.microsoft.com/office/drawing/2014/main" id="{F5C245FD-82CA-4200-A8D9-92A5FEE1EF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" name="Line 108">
              <a:extLst>
                <a:ext uri="{FF2B5EF4-FFF2-40B4-BE49-F238E27FC236}">
                  <a16:creationId xmlns:a16="http://schemas.microsoft.com/office/drawing/2014/main" id="{755AF53C-6BCD-4E09-9AA2-53B5984C1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" name="Line 109">
              <a:extLst>
                <a:ext uri="{FF2B5EF4-FFF2-40B4-BE49-F238E27FC236}">
                  <a16:creationId xmlns:a16="http://schemas.microsoft.com/office/drawing/2014/main" id="{676B0A38-5847-477B-AF18-2F2C9BA73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" name="Line 110">
              <a:extLst>
                <a:ext uri="{FF2B5EF4-FFF2-40B4-BE49-F238E27FC236}">
                  <a16:creationId xmlns:a16="http://schemas.microsoft.com/office/drawing/2014/main" id="{214673BC-6BFC-432B-8065-2C2F2CB848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" name="Line 111">
              <a:extLst>
                <a:ext uri="{FF2B5EF4-FFF2-40B4-BE49-F238E27FC236}">
                  <a16:creationId xmlns:a16="http://schemas.microsoft.com/office/drawing/2014/main" id="{7C3A9F24-F170-4509-BA35-0CCCB96A71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112">
              <a:extLst>
                <a:ext uri="{FF2B5EF4-FFF2-40B4-BE49-F238E27FC236}">
                  <a16:creationId xmlns:a16="http://schemas.microsoft.com/office/drawing/2014/main" id="{5EEACAF2-6ED8-47D6-9A69-0C95D35AB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13">
              <a:extLst>
                <a:ext uri="{FF2B5EF4-FFF2-40B4-BE49-F238E27FC236}">
                  <a16:creationId xmlns:a16="http://schemas.microsoft.com/office/drawing/2014/main" id="{5CAB292F-415B-444E-BB79-22AC429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" name="Line 114">
              <a:extLst>
                <a:ext uri="{FF2B5EF4-FFF2-40B4-BE49-F238E27FC236}">
                  <a16:creationId xmlns:a16="http://schemas.microsoft.com/office/drawing/2014/main" id="{D56258D1-F283-4193-BA4D-CC3A6A3D28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" name="Line 115">
              <a:extLst>
                <a:ext uri="{FF2B5EF4-FFF2-40B4-BE49-F238E27FC236}">
                  <a16:creationId xmlns:a16="http://schemas.microsoft.com/office/drawing/2014/main" id="{CA55F468-80D2-4DF8-93A2-96BBB576EB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" name="Line 116">
              <a:extLst>
                <a:ext uri="{FF2B5EF4-FFF2-40B4-BE49-F238E27FC236}">
                  <a16:creationId xmlns:a16="http://schemas.microsoft.com/office/drawing/2014/main" id="{02F6AAA6-C218-4CAB-95D2-A2C8A493B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" name="Line 117">
              <a:extLst>
                <a:ext uri="{FF2B5EF4-FFF2-40B4-BE49-F238E27FC236}">
                  <a16:creationId xmlns:a16="http://schemas.microsoft.com/office/drawing/2014/main" id="{CFA8CE71-7FA3-4058-91E2-8496D87B6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1" name="Line 118">
              <a:extLst>
                <a:ext uri="{FF2B5EF4-FFF2-40B4-BE49-F238E27FC236}">
                  <a16:creationId xmlns:a16="http://schemas.microsoft.com/office/drawing/2014/main" id="{27BD7A32-12D5-4A5C-8E85-1294E2B1F8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" name="Line 119">
              <a:extLst>
                <a:ext uri="{FF2B5EF4-FFF2-40B4-BE49-F238E27FC236}">
                  <a16:creationId xmlns:a16="http://schemas.microsoft.com/office/drawing/2014/main" id="{C97D5B6C-0F7F-4429-BC0C-573518700D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269" name="Imagen 116">
            <a:extLst>
              <a:ext uri="{FF2B5EF4-FFF2-40B4-BE49-F238E27FC236}">
                <a16:creationId xmlns:a16="http://schemas.microsoft.com/office/drawing/2014/main" id="{8BDDC122-95D1-48E5-9841-B1822BAE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Imagen 117">
            <a:extLst>
              <a:ext uri="{FF2B5EF4-FFF2-40B4-BE49-F238E27FC236}">
                <a16:creationId xmlns:a16="http://schemas.microsoft.com/office/drawing/2014/main" id="{CA46C2FC-034B-437F-BD0C-C9F3B3733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F11EC915-CB23-4DF9-B6DD-BC0D76899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Términos y definiciones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6" name="Group 164">
            <a:extLst>
              <a:ext uri="{FF2B5EF4-FFF2-40B4-BE49-F238E27FC236}">
                <a16:creationId xmlns:a16="http://schemas.microsoft.com/office/drawing/2014/main" id="{D09FC9EF-5114-4273-8FB6-1DDD09C599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5427769"/>
              </p:ext>
            </p:extLst>
          </p:nvPr>
        </p:nvGraphicFramePr>
        <p:xfrm>
          <a:off x="179512" y="1268760"/>
          <a:ext cx="8784976" cy="540032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2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0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Cambios a Requerimientos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Cualquier modificación en los requerimientos acordados.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Los requerimientos nuevos son considerados también cambios.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Requerimientos acordados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Son los requerimientos que han sido aprobados y autorizados, en lo  que constituye el alcance del requerimiento.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Aceptación de entregables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Proceso Gestión Requerimiento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89499" marR="89499" marT="44750" marB="4475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0DE95B5-1743-49FD-A11F-12359B3B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785225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79601AB5-EEFA-4908-A5B7-6979C68C4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3032691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3. Roles y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responsabilidades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5364" name="Group 7">
            <a:extLst>
              <a:ext uri="{FF2B5EF4-FFF2-40B4-BE49-F238E27FC236}">
                <a16:creationId xmlns:a16="http://schemas.microsoft.com/office/drawing/2014/main" id="{2B3DEBF3-096D-4162-B3E2-9EEB266C59FF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5367" name="Line 8">
              <a:extLst>
                <a:ext uri="{FF2B5EF4-FFF2-40B4-BE49-F238E27FC236}">
                  <a16:creationId xmlns:a16="http://schemas.microsoft.com/office/drawing/2014/main" id="{598FE6D0-3E71-414D-8FAD-F17451062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9">
              <a:extLst>
                <a:ext uri="{FF2B5EF4-FFF2-40B4-BE49-F238E27FC236}">
                  <a16:creationId xmlns:a16="http://schemas.microsoft.com/office/drawing/2014/main" id="{D0B6A0F1-B611-4B77-828D-5D601E28B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10">
              <a:extLst>
                <a:ext uri="{FF2B5EF4-FFF2-40B4-BE49-F238E27FC236}">
                  <a16:creationId xmlns:a16="http://schemas.microsoft.com/office/drawing/2014/main" id="{53BE6CE1-A496-40D9-BA45-1D8842FD2C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1">
              <a:extLst>
                <a:ext uri="{FF2B5EF4-FFF2-40B4-BE49-F238E27FC236}">
                  <a16:creationId xmlns:a16="http://schemas.microsoft.com/office/drawing/2014/main" id="{0EA33AFB-7DEA-446D-81E5-911FF71BAF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2">
              <a:extLst>
                <a:ext uri="{FF2B5EF4-FFF2-40B4-BE49-F238E27FC236}">
                  <a16:creationId xmlns:a16="http://schemas.microsoft.com/office/drawing/2014/main" id="{BA9EAB30-00F1-4774-AF20-A7883EBE7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3">
              <a:extLst>
                <a:ext uri="{FF2B5EF4-FFF2-40B4-BE49-F238E27FC236}">
                  <a16:creationId xmlns:a16="http://schemas.microsoft.com/office/drawing/2014/main" id="{88436902-7426-44F8-AAFB-7A64EDCC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4">
              <a:extLst>
                <a:ext uri="{FF2B5EF4-FFF2-40B4-BE49-F238E27FC236}">
                  <a16:creationId xmlns:a16="http://schemas.microsoft.com/office/drawing/2014/main" id="{328338F6-50DE-46D6-8DC7-BF6209475D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5">
              <a:extLst>
                <a:ext uri="{FF2B5EF4-FFF2-40B4-BE49-F238E27FC236}">
                  <a16:creationId xmlns:a16="http://schemas.microsoft.com/office/drawing/2014/main" id="{5A087473-8C23-4BCC-A6A4-EF3FC60767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6">
              <a:extLst>
                <a:ext uri="{FF2B5EF4-FFF2-40B4-BE49-F238E27FC236}">
                  <a16:creationId xmlns:a16="http://schemas.microsoft.com/office/drawing/2014/main" id="{5F0C5829-6737-4908-B3F0-A49037EF8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7">
              <a:extLst>
                <a:ext uri="{FF2B5EF4-FFF2-40B4-BE49-F238E27FC236}">
                  <a16:creationId xmlns:a16="http://schemas.microsoft.com/office/drawing/2014/main" id="{D76F1B12-7387-4EDF-B396-C926A011E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8">
              <a:extLst>
                <a:ext uri="{FF2B5EF4-FFF2-40B4-BE49-F238E27FC236}">
                  <a16:creationId xmlns:a16="http://schemas.microsoft.com/office/drawing/2014/main" id="{15B392B7-48CE-46D3-934F-27A0FB2687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9">
              <a:extLst>
                <a:ext uri="{FF2B5EF4-FFF2-40B4-BE49-F238E27FC236}">
                  <a16:creationId xmlns:a16="http://schemas.microsoft.com/office/drawing/2014/main" id="{C988207F-637B-4E9F-B38A-3BB225719E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20">
              <a:extLst>
                <a:ext uri="{FF2B5EF4-FFF2-40B4-BE49-F238E27FC236}">
                  <a16:creationId xmlns:a16="http://schemas.microsoft.com/office/drawing/2014/main" id="{9D45A321-E296-4552-8AA0-FEB3A6750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21">
              <a:extLst>
                <a:ext uri="{FF2B5EF4-FFF2-40B4-BE49-F238E27FC236}">
                  <a16:creationId xmlns:a16="http://schemas.microsoft.com/office/drawing/2014/main" id="{9029D94A-C3AF-4E64-BC38-6A6CA4D72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22">
              <a:extLst>
                <a:ext uri="{FF2B5EF4-FFF2-40B4-BE49-F238E27FC236}">
                  <a16:creationId xmlns:a16="http://schemas.microsoft.com/office/drawing/2014/main" id="{C8D8082A-7844-4A50-9D21-A441FD5C64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23">
              <a:extLst>
                <a:ext uri="{FF2B5EF4-FFF2-40B4-BE49-F238E27FC236}">
                  <a16:creationId xmlns:a16="http://schemas.microsoft.com/office/drawing/2014/main" id="{8FDE2BD1-6851-438D-8463-F8082C9C04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24">
              <a:extLst>
                <a:ext uri="{FF2B5EF4-FFF2-40B4-BE49-F238E27FC236}">
                  <a16:creationId xmlns:a16="http://schemas.microsoft.com/office/drawing/2014/main" id="{37FFC8EC-41BE-43DD-AAD4-298EB4B2C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25">
              <a:extLst>
                <a:ext uri="{FF2B5EF4-FFF2-40B4-BE49-F238E27FC236}">
                  <a16:creationId xmlns:a16="http://schemas.microsoft.com/office/drawing/2014/main" id="{CF5B1315-053E-4AAD-B653-441633B2A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26">
              <a:extLst>
                <a:ext uri="{FF2B5EF4-FFF2-40B4-BE49-F238E27FC236}">
                  <a16:creationId xmlns:a16="http://schemas.microsoft.com/office/drawing/2014/main" id="{0AC8F011-CDD6-4255-BB6B-714C3A9ABD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27">
              <a:extLst>
                <a:ext uri="{FF2B5EF4-FFF2-40B4-BE49-F238E27FC236}">
                  <a16:creationId xmlns:a16="http://schemas.microsoft.com/office/drawing/2014/main" id="{5A2E1AC7-A75D-46CB-8414-78797CEC1D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28">
              <a:extLst>
                <a:ext uri="{FF2B5EF4-FFF2-40B4-BE49-F238E27FC236}">
                  <a16:creationId xmlns:a16="http://schemas.microsoft.com/office/drawing/2014/main" id="{0C8FAF82-7B8C-44E6-A6C0-B0DBE9129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29">
              <a:extLst>
                <a:ext uri="{FF2B5EF4-FFF2-40B4-BE49-F238E27FC236}">
                  <a16:creationId xmlns:a16="http://schemas.microsoft.com/office/drawing/2014/main" id="{D1EA67AA-A921-453E-9C11-FD5AB551F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Line 30">
              <a:extLst>
                <a:ext uri="{FF2B5EF4-FFF2-40B4-BE49-F238E27FC236}">
                  <a16:creationId xmlns:a16="http://schemas.microsoft.com/office/drawing/2014/main" id="{8135FA10-A9A2-45D9-90F5-089EA4E49F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31">
              <a:extLst>
                <a:ext uri="{FF2B5EF4-FFF2-40B4-BE49-F238E27FC236}">
                  <a16:creationId xmlns:a16="http://schemas.microsoft.com/office/drawing/2014/main" id="{41923218-909D-4F37-9403-A27BD750BE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32">
              <a:extLst>
                <a:ext uri="{FF2B5EF4-FFF2-40B4-BE49-F238E27FC236}">
                  <a16:creationId xmlns:a16="http://schemas.microsoft.com/office/drawing/2014/main" id="{6080B49A-3F9C-450C-8EDD-56DCAA626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33">
              <a:extLst>
                <a:ext uri="{FF2B5EF4-FFF2-40B4-BE49-F238E27FC236}">
                  <a16:creationId xmlns:a16="http://schemas.microsoft.com/office/drawing/2014/main" id="{BC202954-A1C2-48BE-83DE-76D7EDD4D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34">
              <a:extLst>
                <a:ext uri="{FF2B5EF4-FFF2-40B4-BE49-F238E27FC236}">
                  <a16:creationId xmlns:a16="http://schemas.microsoft.com/office/drawing/2014/main" id="{0F753214-9B3E-443D-B524-779EDC7963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35">
              <a:extLst>
                <a:ext uri="{FF2B5EF4-FFF2-40B4-BE49-F238E27FC236}">
                  <a16:creationId xmlns:a16="http://schemas.microsoft.com/office/drawing/2014/main" id="{85EBCD37-1195-48D6-A8CE-86747212A1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36">
              <a:extLst>
                <a:ext uri="{FF2B5EF4-FFF2-40B4-BE49-F238E27FC236}">
                  <a16:creationId xmlns:a16="http://schemas.microsoft.com/office/drawing/2014/main" id="{C1F4340D-DB48-458F-9447-F21FFF34D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Line 37">
              <a:extLst>
                <a:ext uri="{FF2B5EF4-FFF2-40B4-BE49-F238E27FC236}">
                  <a16:creationId xmlns:a16="http://schemas.microsoft.com/office/drawing/2014/main" id="{6BB691F3-E5EE-4979-8A6A-EBB101F6F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Line 38">
              <a:extLst>
                <a:ext uri="{FF2B5EF4-FFF2-40B4-BE49-F238E27FC236}">
                  <a16:creationId xmlns:a16="http://schemas.microsoft.com/office/drawing/2014/main" id="{D6F0EF7B-00F1-4896-9715-B2608F01B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8" name="Line 39">
              <a:extLst>
                <a:ext uri="{FF2B5EF4-FFF2-40B4-BE49-F238E27FC236}">
                  <a16:creationId xmlns:a16="http://schemas.microsoft.com/office/drawing/2014/main" id="{7825FF36-B745-4406-96CD-D415983091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40">
              <a:extLst>
                <a:ext uri="{FF2B5EF4-FFF2-40B4-BE49-F238E27FC236}">
                  <a16:creationId xmlns:a16="http://schemas.microsoft.com/office/drawing/2014/main" id="{092100D2-E930-4496-98CF-A46AA02AE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Line 41">
              <a:extLst>
                <a:ext uri="{FF2B5EF4-FFF2-40B4-BE49-F238E27FC236}">
                  <a16:creationId xmlns:a16="http://schemas.microsoft.com/office/drawing/2014/main" id="{E777B117-FABB-4656-90E2-5A1784027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Line 42">
              <a:extLst>
                <a:ext uri="{FF2B5EF4-FFF2-40B4-BE49-F238E27FC236}">
                  <a16:creationId xmlns:a16="http://schemas.microsoft.com/office/drawing/2014/main" id="{710B6A9B-1B88-42F6-858B-6605C13F8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Line 43">
              <a:extLst>
                <a:ext uri="{FF2B5EF4-FFF2-40B4-BE49-F238E27FC236}">
                  <a16:creationId xmlns:a16="http://schemas.microsoft.com/office/drawing/2014/main" id="{CC286835-1E25-48E7-9E34-77318C9FF0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44">
              <a:extLst>
                <a:ext uri="{FF2B5EF4-FFF2-40B4-BE49-F238E27FC236}">
                  <a16:creationId xmlns:a16="http://schemas.microsoft.com/office/drawing/2014/main" id="{1A09F109-FBD1-4819-B11B-6EADDCE3D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45">
              <a:extLst>
                <a:ext uri="{FF2B5EF4-FFF2-40B4-BE49-F238E27FC236}">
                  <a16:creationId xmlns:a16="http://schemas.microsoft.com/office/drawing/2014/main" id="{88759463-7408-4087-971B-920D5897F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46">
              <a:extLst>
                <a:ext uri="{FF2B5EF4-FFF2-40B4-BE49-F238E27FC236}">
                  <a16:creationId xmlns:a16="http://schemas.microsoft.com/office/drawing/2014/main" id="{17F60F68-7271-44B0-ABBA-AE34ED0EF7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47">
              <a:extLst>
                <a:ext uri="{FF2B5EF4-FFF2-40B4-BE49-F238E27FC236}">
                  <a16:creationId xmlns:a16="http://schemas.microsoft.com/office/drawing/2014/main" id="{DE072EF0-5F13-4CA6-AA3E-32EFB909FA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48">
              <a:extLst>
                <a:ext uri="{FF2B5EF4-FFF2-40B4-BE49-F238E27FC236}">
                  <a16:creationId xmlns:a16="http://schemas.microsoft.com/office/drawing/2014/main" id="{492E5603-6F70-4AC4-A570-CDAC15751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49">
              <a:extLst>
                <a:ext uri="{FF2B5EF4-FFF2-40B4-BE49-F238E27FC236}">
                  <a16:creationId xmlns:a16="http://schemas.microsoft.com/office/drawing/2014/main" id="{22BAD830-3F59-4835-A9F2-E37F8CD54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50">
              <a:extLst>
                <a:ext uri="{FF2B5EF4-FFF2-40B4-BE49-F238E27FC236}">
                  <a16:creationId xmlns:a16="http://schemas.microsoft.com/office/drawing/2014/main" id="{3C18B583-B70F-407D-8CC8-E3BD9F13F5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Line 51">
              <a:extLst>
                <a:ext uri="{FF2B5EF4-FFF2-40B4-BE49-F238E27FC236}">
                  <a16:creationId xmlns:a16="http://schemas.microsoft.com/office/drawing/2014/main" id="{E4472F49-5BAA-421C-B162-7E8B234150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Line 52">
              <a:extLst>
                <a:ext uri="{FF2B5EF4-FFF2-40B4-BE49-F238E27FC236}">
                  <a16:creationId xmlns:a16="http://schemas.microsoft.com/office/drawing/2014/main" id="{F4DE714F-A3CD-474C-A40B-E0FAAE2C3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Line 53">
              <a:extLst>
                <a:ext uri="{FF2B5EF4-FFF2-40B4-BE49-F238E27FC236}">
                  <a16:creationId xmlns:a16="http://schemas.microsoft.com/office/drawing/2014/main" id="{D738C0C2-5397-4793-B0AF-518845A74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Line 54">
              <a:extLst>
                <a:ext uri="{FF2B5EF4-FFF2-40B4-BE49-F238E27FC236}">
                  <a16:creationId xmlns:a16="http://schemas.microsoft.com/office/drawing/2014/main" id="{F0150BD1-3FB5-419E-BB25-F62A278FED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Line 55">
              <a:extLst>
                <a:ext uri="{FF2B5EF4-FFF2-40B4-BE49-F238E27FC236}">
                  <a16:creationId xmlns:a16="http://schemas.microsoft.com/office/drawing/2014/main" id="{E5B30C9A-62EB-4844-96D5-8095F90B9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Line 56">
              <a:extLst>
                <a:ext uri="{FF2B5EF4-FFF2-40B4-BE49-F238E27FC236}">
                  <a16:creationId xmlns:a16="http://schemas.microsoft.com/office/drawing/2014/main" id="{F3C64E28-6580-483C-AAE6-FB6598A40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Line 57">
              <a:extLst>
                <a:ext uri="{FF2B5EF4-FFF2-40B4-BE49-F238E27FC236}">
                  <a16:creationId xmlns:a16="http://schemas.microsoft.com/office/drawing/2014/main" id="{AFFCE9BA-1621-4E6B-BE34-74D47E109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58">
              <a:extLst>
                <a:ext uri="{FF2B5EF4-FFF2-40B4-BE49-F238E27FC236}">
                  <a16:creationId xmlns:a16="http://schemas.microsoft.com/office/drawing/2014/main" id="{96F8E378-6D62-496B-BC25-C762BC295A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59">
              <a:extLst>
                <a:ext uri="{FF2B5EF4-FFF2-40B4-BE49-F238E27FC236}">
                  <a16:creationId xmlns:a16="http://schemas.microsoft.com/office/drawing/2014/main" id="{74590F42-A1CC-4A03-B6EE-5E735B9407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9" name="Line 60">
              <a:extLst>
                <a:ext uri="{FF2B5EF4-FFF2-40B4-BE49-F238E27FC236}">
                  <a16:creationId xmlns:a16="http://schemas.microsoft.com/office/drawing/2014/main" id="{E3C7DE6F-E621-4C5A-B64E-3F9CA0900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Line 61">
              <a:extLst>
                <a:ext uri="{FF2B5EF4-FFF2-40B4-BE49-F238E27FC236}">
                  <a16:creationId xmlns:a16="http://schemas.microsoft.com/office/drawing/2014/main" id="{F3DFB1C8-1587-457C-9110-17DC26C7E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Line 62">
              <a:extLst>
                <a:ext uri="{FF2B5EF4-FFF2-40B4-BE49-F238E27FC236}">
                  <a16:creationId xmlns:a16="http://schemas.microsoft.com/office/drawing/2014/main" id="{7649BA02-8FB8-4DDA-BD51-F52C808E1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Line 63">
              <a:extLst>
                <a:ext uri="{FF2B5EF4-FFF2-40B4-BE49-F238E27FC236}">
                  <a16:creationId xmlns:a16="http://schemas.microsoft.com/office/drawing/2014/main" id="{F61110DE-0CD1-4662-8EFD-1C68E5C36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Line 64">
              <a:extLst>
                <a:ext uri="{FF2B5EF4-FFF2-40B4-BE49-F238E27FC236}">
                  <a16:creationId xmlns:a16="http://schemas.microsoft.com/office/drawing/2014/main" id="{888A8292-B6D2-47BA-9EAD-C94BD279C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Line 65">
              <a:extLst>
                <a:ext uri="{FF2B5EF4-FFF2-40B4-BE49-F238E27FC236}">
                  <a16:creationId xmlns:a16="http://schemas.microsoft.com/office/drawing/2014/main" id="{9155206B-5E33-4869-91A5-90FD0EE3A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Line 66">
              <a:extLst>
                <a:ext uri="{FF2B5EF4-FFF2-40B4-BE49-F238E27FC236}">
                  <a16:creationId xmlns:a16="http://schemas.microsoft.com/office/drawing/2014/main" id="{7C080D6D-989B-40C0-A5AD-64E91496FE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Line 67">
              <a:extLst>
                <a:ext uri="{FF2B5EF4-FFF2-40B4-BE49-F238E27FC236}">
                  <a16:creationId xmlns:a16="http://schemas.microsoft.com/office/drawing/2014/main" id="{77EDE7E8-35E8-4E98-8020-EAB6A0E3FB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Line 68">
              <a:extLst>
                <a:ext uri="{FF2B5EF4-FFF2-40B4-BE49-F238E27FC236}">
                  <a16:creationId xmlns:a16="http://schemas.microsoft.com/office/drawing/2014/main" id="{ECBDF3DF-85DD-4A34-B264-58917700E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8" name="Line 69">
              <a:extLst>
                <a:ext uri="{FF2B5EF4-FFF2-40B4-BE49-F238E27FC236}">
                  <a16:creationId xmlns:a16="http://schemas.microsoft.com/office/drawing/2014/main" id="{A10C76BD-BF00-4FF9-9D36-7A2B29A53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70">
              <a:extLst>
                <a:ext uri="{FF2B5EF4-FFF2-40B4-BE49-F238E27FC236}">
                  <a16:creationId xmlns:a16="http://schemas.microsoft.com/office/drawing/2014/main" id="{EEA19695-BBB5-4726-B0BD-7557DD7627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Line 71">
              <a:extLst>
                <a:ext uri="{FF2B5EF4-FFF2-40B4-BE49-F238E27FC236}">
                  <a16:creationId xmlns:a16="http://schemas.microsoft.com/office/drawing/2014/main" id="{611F7243-1E6A-47EB-866B-BEE89152DC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1" name="Line 72">
              <a:extLst>
                <a:ext uri="{FF2B5EF4-FFF2-40B4-BE49-F238E27FC236}">
                  <a16:creationId xmlns:a16="http://schemas.microsoft.com/office/drawing/2014/main" id="{4553D56F-1CCB-479F-A8D1-5DBFE03D3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" name="Line 73">
              <a:extLst>
                <a:ext uri="{FF2B5EF4-FFF2-40B4-BE49-F238E27FC236}">
                  <a16:creationId xmlns:a16="http://schemas.microsoft.com/office/drawing/2014/main" id="{3F973B80-51B0-4B63-820D-1B104F506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3" name="Line 74">
              <a:extLst>
                <a:ext uri="{FF2B5EF4-FFF2-40B4-BE49-F238E27FC236}">
                  <a16:creationId xmlns:a16="http://schemas.microsoft.com/office/drawing/2014/main" id="{6CA0D6C7-15E3-4705-9BAF-44908868C5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75">
              <a:extLst>
                <a:ext uri="{FF2B5EF4-FFF2-40B4-BE49-F238E27FC236}">
                  <a16:creationId xmlns:a16="http://schemas.microsoft.com/office/drawing/2014/main" id="{B22453D9-2A64-4608-BC3B-08E960DDC6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76">
              <a:extLst>
                <a:ext uri="{FF2B5EF4-FFF2-40B4-BE49-F238E27FC236}">
                  <a16:creationId xmlns:a16="http://schemas.microsoft.com/office/drawing/2014/main" id="{9A263381-6E56-4A68-9E25-0FF8F7170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77">
              <a:extLst>
                <a:ext uri="{FF2B5EF4-FFF2-40B4-BE49-F238E27FC236}">
                  <a16:creationId xmlns:a16="http://schemas.microsoft.com/office/drawing/2014/main" id="{7C446BED-138A-4796-A408-64FE0FBB0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78">
              <a:extLst>
                <a:ext uri="{FF2B5EF4-FFF2-40B4-BE49-F238E27FC236}">
                  <a16:creationId xmlns:a16="http://schemas.microsoft.com/office/drawing/2014/main" id="{279B65A2-15D3-43E7-96DB-34C1CE921F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79">
              <a:extLst>
                <a:ext uri="{FF2B5EF4-FFF2-40B4-BE49-F238E27FC236}">
                  <a16:creationId xmlns:a16="http://schemas.microsoft.com/office/drawing/2014/main" id="{B336062E-B7EE-4D31-B47A-9615CAECEB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80">
              <a:extLst>
                <a:ext uri="{FF2B5EF4-FFF2-40B4-BE49-F238E27FC236}">
                  <a16:creationId xmlns:a16="http://schemas.microsoft.com/office/drawing/2014/main" id="{930CA588-E69B-4BC7-A762-392977EF6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81">
              <a:extLst>
                <a:ext uri="{FF2B5EF4-FFF2-40B4-BE49-F238E27FC236}">
                  <a16:creationId xmlns:a16="http://schemas.microsoft.com/office/drawing/2014/main" id="{A995F857-C7AE-4C80-B437-9B3E6BEFD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82">
              <a:extLst>
                <a:ext uri="{FF2B5EF4-FFF2-40B4-BE49-F238E27FC236}">
                  <a16:creationId xmlns:a16="http://schemas.microsoft.com/office/drawing/2014/main" id="{15E446FD-4179-4470-B0DC-CB92A2957A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83">
              <a:extLst>
                <a:ext uri="{FF2B5EF4-FFF2-40B4-BE49-F238E27FC236}">
                  <a16:creationId xmlns:a16="http://schemas.microsoft.com/office/drawing/2014/main" id="{7B2C4C9D-7733-4477-8C9C-6422DB02AD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84">
              <a:extLst>
                <a:ext uri="{FF2B5EF4-FFF2-40B4-BE49-F238E27FC236}">
                  <a16:creationId xmlns:a16="http://schemas.microsoft.com/office/drawing/2014/main" id="{07EACF5E-5D4C-4CCB-B532-B06034136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85">
              <a:extLst>
                <a:ext uri="{FF2B5EF4-FFF2-40B4-BE49-F238E27FC236}">
                  <a16:creationId xmlns:a16="http://schemas.microsoft.com/office/drawing/2014/main" id="{1141EEF5-CB1F-4834-9BFD-6A86BC1B4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86">
              <a:extLst>
                <a:ext uri="{FF2B5EF4-FFF2-40B4-BE49-F238E27FC236}">
                  <a16:creationId xmlns:a16="http://schemas.microsoft.com/office/drawing/2014/main" id="{6D116C75-F06F-4ED1-9B05-A8DA48303F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87">
              <a:extLst>
                <a:ext uri="{FF2B5EF4-FFF2-40B4-BE49-F238E27FC236}">
                  <a16:creationId xmlns:a16="http://schemas.microsoft.com/office/drawing/2014/main" id="{582A50A1-9679-4AC7-BA68-03BCD2A1EF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88">
              <a:extLst>
                <a:ext uri="{FF2B5EF4-FFF2-40B4-BE49-F238E27FC236}">
                  <a16:creationId xmlns:a16="http://schemas.microsoft.com/office/drawing/2014/main" id="{6C02CFC7-124A-43BC-9844-459A9D98C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89">
              <a:extLst>
                <a:ext uri="{FF2B5EF4-FFF2-40B4-BE49-F238E27FC236}">
                  <a16:creationId xmlns:a16="http://schemas.microsoft.com/office/drawing/2014/main" id="{5C57817A-C2E4-4E8E-A3BC-F1A60E459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9" name="Line 90">
              <a:extLst>
                <a:ext uri="{FF2B5EF4-FFF2-40B4-BE49-F238E27FC236}">
                  <a16:creationId xmlns:a16="http://schemas.microsoft.com/office/drawing/2014/main" id="{5EA83265-B586-4FC2-B784-062D5C50A8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0" name="Line 91">
              <a:extLst>
                <a:ext uri="{FF2B5EF4-FFF2-40B4-BE49-F238E27FC236}">
                  <a16:creationId xmlns:a16="http://schemas.microsoft.com/office/drawing/2014/main" id="{2CDAFFD2-8A53-4684-9AA3-A1B2AE6E9D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92">
              <a:extLst>
                <a:ext uri="{FF2B5EF4-FFF2-40B4-BE49-F238E27FC236}">
                  <a16:creationId xmlns:a16="http://schemas.microsoft.com/office/drawing/2014/main" id="{A67B2191-6361-436B-8BEC-6D2D472B5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93">
              <a:extLst>
                <a:ext uri="{FF2B5EF4-FFF2-40B4-BE49-F238E27FC236}">
                  <a16:creationId xmlns:a16="http://schemas.microsoft.com/office/drawing/2014/main" id="{F4DAB44D-29AB-47BC-B009-EB0BC1529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94">
              <a:extLst>
                <a:ext uri="{FF2B5EF4-FFF2-40B4-BE49-F238E27FC236}">
                  <a16:creationId xmlns:a16="http://schemas.microsoft.com/office/drawing/2014/main" id="{9C12072F-3062-4438-BB74-1E9D0FA7D0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4" name="Line 95">
              <a:extLst>
                <a:ext uri="{FF2B5EF4-FFF2-40B4-BE49-F238E27FC236}">
                  <a16:creationId xmlns:a16="http://schemas.microsoft.com/office/drawing/2014/main" id="{D66C4860-1FF8-4A2F-9955-FCA4F493A3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5" name="Line 96">
              <a:extLst>
                <a:ext uri="{FF2B5EF4-FFF2-40B4-BE49-F238E27FC236}">
                  <a16:creationId xmlns:a16="http://schemas.microsoft.com/office/drawing/2014/main" id="{D5B23BDC-A9BD-4066-9195-58059573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97">
              <a:extLst>
                <a:ext uri="{FF2B5EF4-FFF2-40B4-BE49-F238E27FC236}">
                  <a16:creationId xmlns:a16="http://schemas.microsoft.com/office/drawing/2014/main" id="{A3C7C1BC-B2C5-4E1D-86B4-EF48E0AA9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98">
              <a:extLst>
                <a:ext uri="{FF2B5EF4-FFF2-40B4-BE49-F238E27FC236}">
                  <a16:creationId xmlns:a16="http://schemas.microsoft.com/office/drawing/2014/main" id="{D4AF962F-E261-4885-8590-BDE0B3B90A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99">
              <a:extLst>
                <a:ext uri="{FF2B5EF4-FFF2-40B4-BE49-F238E27FC236}">
                  <a16:creationId xmlns:a16="http://schemas.microsoft.com/office/drawing/2014/main" id="{0C6300B4-348E-427B-A7DD-39556EE01D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100">
              <a:extLst>
                <a:ext uri="{FF2B5EF4-FFF2-40B4-BE49-F238E27FC236}">
                  <a16:creationId xmlns:a16="http://schemas.microsoft.com/office/drawing/2014/main" id="{3C431277-6E56-42B8-9BEC-290DCCDE6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101">
              <a:extLst>
                <a:ext uri="{FF2B5EF4-FFF2-40B4-BE49-F238E27FC236}">
                  <a16:creationId xmlns:a16="http://schemas.microsoft.com/office/drawing/2014/main" id="{65D7E641-5DC4-4E64-AB7E-605BBE3DC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102">
              <a:extLst>
                <a:ext uri="{FF2B5EF4-FFF2-40B4-BE49-F238E27FC236}">
                  <a16:creationId xmlns:a16="http://schemas.microsoft.com/office/drawing/2014/main" id="{4846007F-9F15-4C3B-9EDA-8EA71BAA36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103">
              <a:extLst>
                <a:ext uri="{FF2B5EF4-FFF2-40B4-BE49-F238E27FC236}">
                  <a16:creationId xmlns:a16="http://schemas.microsoft.com/office/drawing/2014/main" id="{CBC6213E-5622-4F9E-8F72-0CA854C1C6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104">
              <a:extLst>
                <a:ext uri="{FF2B5EF4-FFF2-40B4-BE49-F238E27FC236}">
                  <a16:creationId xmlns:a16="http://schemas.microsoft.com/office/drawing/2014/main" id="{285535F2-9334-4427-8478-2E100B92B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105">
              <a:extLst>
                <a:ext uri="{FF2B5EF4-FFF2-40B4-BE49-F238E27FC236}">
                  <a16:creationId xmlns:a16="http://schemas.microsoft.com/office/drawing/2014/main" id="{B083898D-89B5-4D7D-9A2C-1524F47B6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" name="Line 106">
              <a:extLst>
                <a:ext uri="{FF2B5EF4-FFF2-40B4-BE49-F238E27FC236}">
                  <a16:creationId xmlns:a16="http://schemas.microsoft.com/office/drawing/2014/main" id="{60B503D9-3E5C-44DB-9287-54EE8FFE81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" name="Line 107">
              <a:extLst>
                <a:ext uri="{FF2B5EF4-FFF2-40B4-BE49-F238E27FC236}">
                  <a16:creationId xmlns:a16="http://schemas.microsoft.com/office/drawing/2014/main" id="{EE1918DF-3E71-4C34-B856-154273A846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108">
              <a:extLst>
                <a:ext uri="{FF2B5EF4-FFF2-40B4-BE49-F238E27FC236}">
                  <a16:creationId xmlns:a16="http://schemas.microsoft.com/office/drawing/2014/main" id="{E0DEB25A-6DD7-445C-B1ED-522286C2B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109">
              <a:extLst>
                <a:ext uri="{FF2B5EF4-FFF2-40B4-BE49-F238E27FC236}">
                  <a16:creationId xmlns:a16="http://schemas.microsoft.com/office/drawing/2014/main" id="{60655AFD-5270-4294-AB5D-220DDD155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110">
              <a:extLst>
                <a:ext uri="{FF2B5EF4-FFF2-40B4-BE49-F238E27FC236}">
                  <a16:creationId xmlns:a16="http://schemas.microsoft.com/office/drawing/2014/main" id="{0FD2BBA0-CA5A-499E-B2EC-4A786B4861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111">
              <a:extLst>
                <a:ext uri="{FF2B5EF4-FFF2-40B4-BE49-F238E27FC236}">
                  <a16:creationId xmlns:a16="http://schemas.microsoft.com/office/drawing/2014/main" id="{11894139-C762-40A6-9263-2E718E6AD9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12">
              <a:extLst>
                <a:ext uri="{FF2B5EF4-FFF2-40B4-BE49-F238E27FC236}">
                  <a16:creationId xmlns:a16="http://schemas.microsoft.com/office/drawing/2014/main" id="{E90BA16E-339C-41AE-940B-F2DEECEFE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3">
              <a:extLst>
                <a:ext uri="{FF2B5EF4-FFF2-40B4-BE49-F238E27FC236}">
                  <a16:creationId xmlns:a16="http://schemas.microsoft.com/office/drawing/2014/main" id="{2167D879-9DBE-48CB-8D6B-A3A2693D0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14">
              <a:extLst>
                <a:ext uri="{FF2B5EF4-FFF2-40B4-BE49-F238E27FC236}">
                  <a16:creationId xmlns:a16="http://schemas.microsoft.com/office/drawing/2014/main" id="{F64AB4D8-0A79-4641-829C-8A98A1F18E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15">
              <a:extLst>
                <a:ext uri="{FF2B5EF4-FFF2-40B4-BE49-F238E27FC236}">
                  <a16:creationId xmlns:a16="http://schemas.microsoft.com/office/drawing/2014/main" id="{9AABF570-B8CE-4C5E-9D3B-BA0F2D1C59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16">
              <a:extLst>
                <a:ext uri="{FF2B5EF4-FFF2-40B4-BE49-F238E27FC236}">
                  <a16:creationId xmlns:a16="http://schemas.microsoft.com/office/drawing/2014/main" id="{1C06E6DF-A761-44D4-AC6C-08A3CE8EE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6" name="Line 117">
              <a:extLst>
                <a:ext uri="{FF2B5EF4-FFF2-40B4-BE49-F238E27FC236}">
                  <a16:creationId xmlns:a16="http://schemas.microsoft.com/office/drawing/2014/main" id="{20E7B9F1-A399-4028-AC90-B3BFE9D69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118">
              <a:extLst>
                <a:ext uri="{FF2B5EF4-FFF2-40B4-BE49-F238E27FC236}">
                  <a16:creationId xmlns:a16="http://schemas.microsoft.com/office/drawing/2014/main" id="{E50A848A-D405-4DED-8680-74C3547C42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119">
              <a:extLst>
                <a:ext uri="{FF2B5EF4-FFF2-40B4-BE49-F238E27FC236}">
                  <a16:creationId xmlns:a16="http://schemas.microsoft.com/office/drawing/2014/main" id="{FFCBED72-4944-4EF1-8024-A81702F9FF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365" name="Imagen 116">
            <a:extLst>
              <a:ext uri="{FF2B5EF4-FFF2-40B4-BE49-F238E27FC236}">
                <a16:creationId xmlns:a16="http://schemas.microsoft.com/office/drawing/2014/main" id="{EE0157EC-C571-4322-B1AB-505B1098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Imagen 117">
            <a:extLst>
              <a:ext uri="{FF2B5EF4-FFF2-40B4-BE49-F238E27FC236}">
                <a16:creationId xmlns:a16="http://schemas.microsoft.com/office/drawing/2014/main" id="{F794FF3F-D44A-4FA0-B9B0-828EC60D0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330935EC-11B6-4307-A7E9-24477972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Roles y responsabilidades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17411" name="AutoShape 4">
            <a:extLst>
              <a:ext uri="{FF2B5EF4-FFF2-40B4-BE49-F238E27FC236}">
                <a16:creationId xmlns:a16="http://schemas.microsoft.com/office/drawing/2014/main" id="{A2ED2081-3664-4218-BED6-E374A836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5194300"/>
            <a:ext cx="1655763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sz="1400" b="1" dirty="0">
                <a:solidFill>
                  <a:srgbClr val="000066"/>
                </a:solidFill>
              </a:rPr>
              <a:t>Analista Funcional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17412" name="AutoShape 5">
            <a:extLst>
              <a:ext uri="{FF2B5EF4-FFF2-40B4-BE49-F238E27FC236}">
                <a16:creationId xmlns:a16="http://schemas.microsoft.com/office/drawing/2014/main" id="{32177292-4B89-4470-8A76-CD71A873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376141"/>
            <a:ext cx="1655763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sz="1400" b="1" dirty="0">
                <a:solidFill>
                  <a:srgbClr val="000066"/>
                </a:solidFill>
              </a:rPr>
              <a:t>Jefe de Proyectos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17415" name="AutoShape 13">
            <a:extLst>
              <a:ext uri="{FF2B5EF4-FFF2-40B4-BE49-F238E27FC236}">
                <a16:creationId xmlns:a16="http://schemas.microsoft.com/office/drawing/2014/main" id="{C117DE42-4FA2-431F-A3AD-3F2AF527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34" y="5013176"/>
            <a:ext cx="6913562" cy="120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Participa en la evaluación del impacto de cambios a requerimientos, indicando qué actividades del cronograma se verán afectadas por el cambio</a:t>
            </a:r>
          </a:p>
          <a:p>
            <a:pPr marL="0" lvl="0" indent="180975" eaLnBrk="1" hangingPunct="1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  <a:latin typeface="Arial" charset="0"/>
              </a:rPr>
              <a:t>Prepara y presenta los requerimientos para autorización formal.</a:t>
            </a:r>
          </a:p>
          <a:p>
            <a:pPr marL="0" lvl="0" indent="180975" eaLnBrk="1" hangingPunct="1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  <a:latin typeface="Arial" charset="0"/>
              </a:rPr>
              <a:t>Es responsable de la evaluación del impacto de un cambio en los requerimientos, indicando</a:t>
            </a:r>
          </a:p>
          <a:p>
            <a:pPr marL="0" lvl="0" indent="180975" eaLnBrk="1" hangingPunct="1"/>
            <a:r>
              <a:rPr lang="es-ES" sz="1200" dirty="0">
                <a:solidFill>
                  <a:srgbClr val="000066"/>
                </a:solidFill>
                <a:latin typeface="Arial" charset="0"/>
              </a:rPr>
              <a:t>qué actividades del cronograma se verán afectadas por el cambio.</a:t>
            </a:r>
          </a:p>
          <a:p>
            <a:pPr eaLnBrk="1" hangingPunct="1">
              <a:buFontTx/>
              <a:buChar char="•"/>
            </a:pPr>
            <a:endParaRPr lang="es-ES" altLang="en-US" sz="1200" dirty="0">
              <a:solidFill>
                <a:srgbClr val="000066"/>
              </a:solidFill>
            </a:endParaRPr>
          </a:p>
        </p:txBody>
      </p:sp>
      <p:sp>
        <p:nvSpPr>
          <p:cNvPr id="17416" name="AutoShape 15">
            <a:extLst>
              <a:ext uri="{FF2B5EF4-FFF2-40B4-BE49-F238E27FC236}">
                <a16:creationId xmlns:a16="http://schemas.microsoft.com/office/drawing/2014/main" id="{DB48E06A-0DF4-46FF-A827-3AE16CCD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872160"/>
            <a:ext cx="6913562" cy="18529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180975" eaLnBrk="1" hangingPunct="1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Define la organización para gestionar los requerimientos</a:t>
            </a:r>
            <a:endParaRPr lang="es-ES" sz="1200" dirty="0">
              <a:solidFill>
                <a:srgbClr val="000066"/>
              </a:solidFill>
              <a:latin typeface="Arial" charset="0"/>
            </a:endParaRPr>
          </a:p>
          <a:p>
            <a:pPr marL="0" lvl="0" indent="180975" eaLnBrk="1" hangingPunct="1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  <a:latin typeface="Arial" charset="0"/>
              </a:rPr>
              <a:t>Identifica los requerimientos de usuario.</a:t>
            </a:r>
          </a:p>
          <a:p>
            <a:pPr marL="0" lvl="0" indent="180975" eaLnBrk="1" hangingPunct="1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  <a:latin typeface="Arial" charset="0"/>
              </a:rPr>
              <a:t>Tipifica los requerimientos según la “Plantilla de Lista Maestra de Requerimientos para</a:t>
            </a:r>
          </a:p>
          <a:p>
            <a:pPr marL="0" lvl="0" indent="180975" eaLnBrk="1" hangingPunct="1"/>
            <a:r>
              <a:rPr lang="es-ES" sz="1200" dirty="0">
                <a:solidFill>
                  <a:srgbClr val="000066"/>
                </a:solidFill>
                <a:latin typeface="Arial" charset="0"/>
              </a:rPr>
              <a:t>Proyectos.</a:t>
            </a:r>
          </a:p>
          <a:p>
            <a:pPr marL="0" lvl="0" indent="180975" eaLnBrk="1" hangingPunct="1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  <a:latin typeface="Arial" charset="0"/>
              </a:rPr>
              <a:t>Expone los requerimientos definidos con la finalidad de obtener aprobación del Proveedor de</a:t>
            </a:r>
          </a:p>
          <a:p>
            <a:pPr marL="0" lvl="0" indent="180975" eaLnBrk="1" hangingPunct="1"/>
            <a:r>
              <a:rPr lang="es-ES" sz="1200" dirty="0">
                <a:solidFill>
                  <a:srgbClr val="000066"/>
                </a:solidFill>
                <a:latin typeface="Arial" charset="0"/>
              </a:rPr>
              <a:t>requerimientos.</a:t>
            </a:r>
          </a:p>
          <a:p>
            <a:pPr marL="0" lvl="0" indent="180975" eaLnBrk="1" hangingPunct="1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  <a:latin typeface="Arial" charset="0"/>
              </a:rPr>
              <a:t>Registra y aplica las observaciones que se realicen a los requerimientos en proceso de</a:t>
            </a:r>
          </a:p>
          <a:p>
            <a:pPr marL="0" lvl="0" indent="180975" eaLnBrk="1" hangingPunct="1"/>
            <a:r>
              <a:rPr lang="es-ES" sz="1200" dirty="0">
                <a:solidFill>
                  <a:srgbClr val="000066"/>
                </a:solidFill>
                <a:latin typeface="Arial" charset="0"/>
              </a:rPr>
              <a:t>aprobación.</a:t>
            </a:r>
          </a:p>
        </p:txBody>
      </p:sp>
      <p:sp>
        <p:nvSpPr>
          <p:cNvPr id="17417" name="AutoShape 20">
            <a:extLst>
              <a:ext uri="{FF2B5EF4-FFF2-40B4-BE49-F238E27FC236}">
                <a16:creationId xmlns:a16="http://schemas.microsoft.com/office/drawing/2014/main" id="{925FB55F-CE3D-46C8-A20A-1731EC71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" y="1672258"/>
            <a:ext cx="1755776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sz="1400" b="1" dirty="0">
                <a:solidFill>
                  <a:srgbClr val="000066"/>
                </a:solidFill>
              </a:rPr>
              <a:t>Proveedor de cambios a requerimientos</a:t>
            </a:r>
            <a:endParaRPr lang="es-ES" altLang="en-US" sz="1400" b="1" dirty="0">
              <a:solidFill>
                <a:srgbClr val="000066"/>
              </a:solidFill>
            </a:endParaRPr>
          </a:p>
        </p:txBody>
      </p:sp>
      <p:sp>
        <p:nvSpPr>
          <p:cNvPr id="17418" name="AutoShape 21">
            <a:extLst>
              <a:ext uri="{FF2B5EF4-FFF2-40B4-BE49-F238E27FC236}">
                <a16:creationId xmlns:a16="http://schemas.microsoft.com/office/drawing/2014/main" id="{42000A8D-65B2-417C-AF7C-37562AD0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368178"/>
            <a:ext cx="6913563" cy="112471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180975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Solicita cambios a los requerimientos acordados.</a:t>
            </a:r>
          </a:p>
          <a:p>
            <a:pPr indent="180975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Solicita nuevos requerimientos.</a:t>
            </a:r>
          </a:p>
          <a:p>
            <a:pPr indent="180975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Resuelve consultas acerca de los cambios solicitados en los requerimientos.</a:t>
            </a:r>
          </a:p>
          <a:p>
            <a:pPr indent="180975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indent="180975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solicitud de un cambio.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A64CBCC-899A-4182-B12B-9B92DF7B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775700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E0DB9B7C-1996-4C85-8EE9-3B3895CC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821939"/>
            <a:ext cx="8775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4. Entradas y </a:t>
            </a:r>
            <a:r>
              <a:rPr lang="en-US" altLang="en-US" sz="4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salidas</a:t>
            </a:r>
            <a:r>
              <a:rPr lang="en-US" altLang="en-US" sz="4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del </a:t>
            </a:r>
            <a:r>
              <a:rPr lang="en-US" altLang="en-US" sz="4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proceso</a:t>
            </a:r>
            <a:endParaRPr lang="en-US" altLang="en-US" sz="48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FDDBDBCA-1F6C-43AB-9341-3A5DF8D81D18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8439" name="Line 8">
              <a:extLst>
                <a:ext uri="{FF2B5EF4-FFF2-40B4-BE49-F238E27FC236}">
                  <a16:creationId xmlns:a16="http://schemas.microsoft.com/office/drawing/2014/main" id="{C34084A8-6E82-48A4-A145-E6004AE83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9">
              <a:extLst>
                <a:ext uri="{FF2B5EF4-FFF2-40B4-BE49-F238E27FC236}">
                  <a16:creationId xmlns:a16="http://schemas.microsoft.com/office/drawing/2014/main" id="{A5155094-18FB-489F-9524-6927B3ED2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10">
              <a:extLst>
                <a:ext uri="{FF2B5EF4-FFF2-40B4-BE49-F238E27FC236}">
                  <a16:creationId xmlns:a16="http://schemas.microsoft.com/office/drawing/2014/main" id="{42281352-E150-447D-992E-658D56D7DE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11">
              <a:extLst>
                <a:ext uri="{FF2B5EF4-FFF2-40B4-BE49-F238E27FC236}">
                  <a16:creationId xmlns:a16="http://schemas.microsoft.com/office/drawing/2014/main" id="{610B6BD6-E19C-478A-9C33-8DF8D1D786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2">
              <a:extLst>
                <a:ext uri="{FF2B5EF4-FFF2-40B4-BE49-F238E27FC236}">
                  <a16:creationId xmlns:a16="http://schemas.microsoft.com/office/drawing/2014/main" id="{4752D054-68F9-4511-9D06-CE361A631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3">
              <a:extLst>
                <a:ext uri="{FF2B5EF4-FFF2-40B4-BE49-F238E27FC236}">
                  <a16:creationId xmlns:a16="http://schemas.microsoft.com/office/drawing/2014/main" id="{D661AF37-BD2A-487B-9FF2-90768A560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4">
              <a:extLst>
                <a:ext uri="{FF2B5EF4-FFF2-40B4-BE49-F238E27FC236}">
                  <a16:creationId xmlns:a16="http://schemas.microsoft.com/office/drawing/2014/main" id="{3E8B9F06-B7D9-4C90-9D1A-EC692C19D1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5">
              <a:extLst>
                <a:ext uri="{FF2B5EF4-FFF2-40B4-BE49-F238E27FC236}">
                  <a16:creationId xmlns:a16="http://schemas.microsoft.com/office/drawing/2014/main" id="{6B85D015-9C4E-4E79-B8D0-18C719AC6F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6">
              <a:extLst>
                <a:ext uri="{FF2B5EF4-FFF2-40B4-BE49-F238E27FC236}">
                  <a16:creationId xmlns:a16="http://schemas.microsoft.com/office/drawing/2014/main" id="{B4A173D0-B6E5-4FF2-81CD-A70316AF1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7">
              <a:extLst>
                <a:ext uri="{FF2B5EF4-FFF2-40B4-BE49-F238E27FC236}">
                  <a16:creationId xmlns:a16="http://schemas.microsoft.com/office/drawing/2014/main" id="{C889A31B-F0B4-4D9A-BCA2-5D3CF051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8">
              <a:extLst>
                <a:ext uri="{FF2B5EF4-FFF2-40B4-BE49-F238E27FC236}">
                  <a16:creationId xmlns:a16="http://schemas.microsoft.com/office/drawing/2014/main" id="{0D05567C-4418-407B-886E-130103A82E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9">
              <a:extLst>
                <a:ext uri="{FF2B5EF4-FFF2-40B4-BE49-F238E27FC236}">
                  <a16:creationId xmlns:a16="http://schemas.microsoft.com/office/drawing/2014/main" id="{1D25CB93-6E3A-43D3-B644-F9612C07D3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20">
              <a:extLst>
                <a:ext uri="{FF2B5EF4-FFF2-40B4-BE49-F238E27FC236}">
                  <a16:creationId xmlns:a16="http://schemas.microsoft.com/office/drawing/2014/main" id="{AA7A8838-61B0-4377-8E4E-BC9EE1DE2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21">
              <a:extLst>
                <a:ext uri="{FF2B5EF4-FFF2-40B4-BE49-F238E27FC236}">
                  <a16:creationId xmlns:a16="http://schemas.microsoft.com/office/drawing/2014/main" id="{7EF56339-66AE-404A-8BDF-6E9A974DD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2">
              <a:extLst>
                <a:ext uri="{FF2B5EF4-FFF2-40B4-BE49-F238E27FC236}">
                  <a16:creationId xmlns:a16="http://schemas.microsoft.com/office/drawing/2014/main" id="{CB122383-411F-4646-A8B6-222DC3143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3">
              <a:extLst>
                <a:ext uri="{FF2B5EF4-FFF2-40B4-BE49-F238E27FC236}">
                  <a16:creationId xmlns:a16="http://schemas.microsoft.com/office/drawing/2014/main" id="{F30ABDBB-9878-440B-BC46-BFFF49322D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4">
              <a:extLst>
                <a:ext uri="{FF2B5EF4-FFF2-40B4-BE49-F238E27FC236}">
                  <a16:creationId xmlns:a16="http://schemas.microsoft.com/office/drawing/2014/main" id="{5D23EF14-E2D1-4FF5-A117-3444A6494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5">
              <a:extLst>
                <a:ext uri="{FF2B5EF4-FFF2-40B4-BE49-F238E27FC236}">
                  <a16:creationId xmlns:a16="http://schemas.microsoft.com/office/drawing/2014/main" id="{A6BA463B-7EA6-464D-B57C-F266D7BE9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6">
              <a:extLst>
                <a:ext uri="{FF2B5EF4-FFF2-40B4-BE49-F238E27FC236}">
                  <a16:creationId xmlns:a16="http://schemas.microsoft.com/office/drawing/2014/main" id="{9FF7B9BE-171C-411A-83A0-7FACD11AEF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7">
              <a:extLst>
                <a:ext uri="{FF2B5EF4-FFF2-40B4-BE49-F238E27FC236}">
                  <a16:creationId xmlns:a16="http://schemas.microsoft.com/office/drawing/2014/main" id="{2BB45FB1-70BB-4B58-99FF-97D78E7428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8">
              <a:extLst>
                <a:ext uri="{FF2B5EF4-FFF2-40B4-BE49-F238E27FC236}">
                  <a16:creationId xmlns:a16="http://schemas.microsoft.com/office/drawing/2014/main" id="{E52C191B-F2D4-4346-938C-E0A1451D1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9">
              <a:extLst>
                <a:ext uri="{FF2B5EF4-FFF2-40B4-BE49-F238E27FC236}">
                  <a16:creationId xmlns:a16="http://schemas.microsoft.com/office/drawing/2014/main" id="{3780FE78-9DC1-4581-B846-73AA57037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30">
              <a:extLst>
                <a:ext uri="{FF2B5EF4-FFF2-40B4-BE49-F238E27FC236}">
                  <a16:creationId xmlns:a16="http://schemas.microsoft.com/office/drawing/2014/main" id="{ADD87634-2F12-425F-9A78-AE51A2B8D7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31">
              <a:extLst>
                <a:ext uri="{FF2B5EF4-FFF2-40B4-BE49-F238E27FC236}">
                  <a16:creationId xmlns:a16="http://schemas.microsoft.com/office/drawing/2014/main" id="{4958B8F8-AB76-4D20-9DE9-E97CE3A00F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32">
              <a:extLst>
                <a:ext uri="{FF2B5EF4-FFF2-40B4-BE49-F238E27FC236}">
                  <a16:creationId xmlns:a16="http://schemas.microsoft.com/office/drawing/2014/main" id="{2034C702-EF24-42D5-9FCA-E6FCAFE7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33">
              <a:extLst>
                <a:ext uri="{FF2B5EF4-FFF2-40B4-BE49-F238E27FC236}">
                  <a16:creationId xmlns:a16="http://schemas.microsoft.com/office/drawing/2014/main" id="{1307DF6F-2BD5-4277-BC47-3B1A26AB2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34">
              <a:extLst>
                <a:ext uri="{FF2B5EF4-FFF2-40B4-BE49-F238E27FC236}">
                  <a16:creationId xmlns:a16="http://schemas.microsoft.com/office/drawing/2014/main" id="{72999A34-0EBC-400F-BE7A-79D18186A7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35">
              <a:extLst>
                <a:ext uri="{FF2B5EF4-FFF2-40B4-BE49-F238E27FC236}">
                  <a16:creationId xmlns:a16="http://schemas.microsoft.com/office/drawing/2014/main" id="{B951D1D3-CD7C-47CD-8A44-F10294233A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6">
              <a:extLst>
                <a:ext uri="{FF2B5EF4-FFF2-40B4-BE49-F238E27FC236}">
                  <a16:creationId xmlns:a16="http://schemas.microsoft.com/office/drawing/2014/main" id="{8E9A44CA-FB1E-4520-A456-04457FC81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37">
              <a:extLst>
                <a:ext uri="{FF2B5EF4-FFF2-40B4-BE49-F238E27FC236}">
                  <a16:creationId xmlns:a16="http://schemas.microsoft.com/office/drawing/2014/main" id="{3592588A-63E5-4296-9DE7-617E59831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8">
              <a:extLst>
                <a:ext uri="{FF2B5EF4-FFF2-40B4-BE49-F238E27FC236}">
                  <a16:creationId xmlns:a16="http://schemas.microsoft.com/office/drawing/2014/main" id="{59EBDDC0-DDD1-4C0E-BEBB-023A69F55C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39">
              <a:extLst>
                <a:ext uri="{FF2B5EF4-FFF2-40B4-BE49-F238E27FC236}">
                  <a16:creationId xmlns:a16="http://schemas.microsoft.com/office/drawing/2014/main" id="{807FDF97-7B79-43B7-9532-D4AC910753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40">
              <a:extLst>
                <a:ext uri="{FF2B5EF4-FFF2-40B4-BE49-F238E27FC236}">
                  <a16:creationId xmlns:a16="http://schemas.microsoft.com/office/drawing/2014/main" id="{7FD73D9C-C080-475D-A85F-CFFAC1EFE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41">
              <a:extLst>
                <a:ext uri="{FF2B5EF4-FFF2-40B4-BE49-F238E27FC236}">
                  <a16:creationId xmlns:a16="http://schemas.microsoft.com/office/drawing/2014/main" id="{17BE5DFA-4ACE-4D2B-80AD-1195CEA66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42">
              <a:extLst>
                <a:ext uri="{FF2B5EF4-FFF2-40B4-BE49-F238E27FC236}">
                  <a16:creationId xmlns:a16="http://schemas.microsoft.com/office/drawing/2014/main" id="{4DECC695-CF3A-43BE-8CFC-BD6BC9EAD9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43">
              <a:extLst>
                <a:ext uri="{FF2B5EF4-FFF2-40B4-BE49-F238E27FC236}">
                  <a16:creationId xmlns:a16="http://schemas.microsoft.com/office/drawing/2014/main" id="{6B34676F-ED56-4EF3-944B-82FDCEC76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44">
              <a:extLst>
                <a:ext uri="{FF2B5EF4-FFF2-40B4-BE49-F238E27FC236}">
                  <a16:creationId xmlns:a16="http://schemas.microsoft.com/office/drawing/2014/main" id="{CE53611F-81D4-4C2D-83AA-07F8042AF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45">
              <a:extLst>
                <a:ext uri="{FF2B5EF4-FFF2-40B4-BE49-F238E27FC236}">
                  <a16:creationId xmlns:a16="http://schemas.microsoft.com/office/drawing/2014/main" id="{692C70C3-BD57-457C-98CC-9B94FA26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46">
              <a:extLst>
                <a:ext uri="{FF2B5EF4-FFF2-40B4-BE49-F238E27FC236}">
                  <a16:creationId xmlns:a16="http://schemas.microsoft.com/office/drawing/2014/main" id="{0CC73305-9800-4CB2-B2E0-9D8AEE2A3F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7">
              <a:extLst>
                <a:ext uri="{FF2B5EF4-FFF2-40B4-BE49-F238E27FC236}">
                  <a16:creationId xmlns:a16="http://schemas.microsoft.com/office/drawing/2014/main" id="{343E9318-DA9D-4601-8F11-3F717E6C8B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48">
              <a:extLst>
                <a:ext uri="{FF2B5EF4-FFF2-40B4-BE49-F238E27FC236}">
                  <a16:creationId xmlns:a16="http://schemas.microsoft.com/office/drawing/2014/main" id="{85077F4B-5670-45DF-A89B-13FF1F13F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49">
              <a:extLst>
                <a:ext uri="{FF2B5EF4-FFF2-40B4-BE49-F238E27FC236}">
                  <a16:creationId xmlns:a16="http://schemas.microsoft.com/office/drawing/2014/main" id="{B4D9B8BA-3423-406B-9276-28F1F62F1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50">
              <a:extLst>
                <a:ext uri="{FF2B5EF4-FFF2-40B4-BE49-F238E27FC236}">
                  <a16:creationId xmlns:a16="http://schemas.microsoft.com/office/drawing/2014/main" id="{49B1781C-716E-453F-B916-90B14E9E43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51">
              <a:extLst>
                <a:ext uri="{FF2B5EF4-FFF2-40B4-BE49-F238E27FC236}">
                  <a16:creationId xmlns:a16="http://schemas.microsoft.com/office/drawing/2014/main" id="{0EF807A7-E807-4662-A482-EB7033BCC6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52">
              <a:extLst>
                <a:ext uri="{FF2B5EF4-FFF2-40B4-BE49-F238E27FC236}">
                  <a16:creationId xmlns:a16="http://schemas.microsoft.com/office/drawing/2014/main" id="{9D6C6CD8-75E3-4657-B386-762BB93C4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53">
              <a:extLst>
                <a:ext uri="{FF2B5EF4-FFF2-40B4-BE49-F238E27FC236}">
                  <a16:creationId xmlns:a16="http://schemas.microsoft.com/office/drawing/2014/main" id="{0E2EC59C-CAE3-461D-9C81-60072C7C2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54">
              <a:extLst>
                <a:ext uri="{FF2B5EF4-FFF2-40B4-BE49-F238E27FC236}">
                  <a16:creationId xmlns:a16="http://schemas.microsoft.com/office/drawing/2014/main" id="{A56B7501-992E-4BCA-BDF7-367DDB284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55">
              <a:extLst>
                <a:ext uri="{FF2B5EF4-FFF2-40B4-BE49-F238E27FC236}">
                  <a16:creationId xmlns:a16="http://schemas.microsoft.com/office/drawing/2014/main" id="{2CCFC15D-710A-46EF-80AA-6FB76F8C71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56">
              <a:extLst>
                <a:ext uri="{FF2B5EF4-FFF2-40B4-BE49-F238E27FC236}">
                  <a16:creationId xmlns:a16="http://schemas.microsoft.com/office/drawing/2014/main" id="{477EA0C3-B6F9-4F40-8CBC-0460685BD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57">
              <a:extLst>
                <a:ext uri="{FF2B5EF4-FFF2-40B4-BE49-F238E27FC236}">
                  <a16:creationId xmlns:a16="http://schemas.microsoft.com/office/drawing/2014/main" id="{626CCFE5-6C68-4869-9A97-AC8701021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58">
              <a:extLst>
                <a:ext uri="{FF2B5EF4-FFF2-40B4-BE49-F238E27FC236}">
                  <a16:creationId xmlns:a16="http://schemas.microsoft.com/office/drawing/2014/main" id="{A68F53CF-D94F-421F-9103-8BCA45FFE8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59">
              <a:extLst>
                <a:ext uri="{FF2B5EF4-FFF2-40B4-BE49-F238E27FC236}">
                  <a16:creationId xmlns:a16="http://schemas.microsoft.com/office/drawing/2014/main" id="{2A81D212-8641-422C-AE6F-AF5DD5C6C5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Line 60">
              <a:extLst>
                <a:ext uri="{FF2B5EF4-FFF2-40B4-BE49-F238E27FC236}">
                  <a16:creationId xmlns:a16="http://schemas.microsoft.com/office/drawing/2014/main" id="{48FA3FFF-B7F9-48D2-9D59-24027DF9B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Line 61">
              <a:extLst>
                <a:ext uri="{FF2B5EF4-FFF2-40B4-BE49-F238E27FC236}">
                  <a16:creationId xmlns:a16="http://schemas.microsoft.com/office/drawing/2014/main" id="{567F1451-4CF2-4C13-90D7-9B2205D4A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Line 62">
              <a:extLst>
                <a:ext uri="{FF2B5EF4-FFF2-40B4-BE49-F238E27FC236}">
                  <a16:creationId xmlns:a16="http://schemas.microsoft.com/office/drawing/2014/main" id="{82A11399-C48D-4953-B85E-C5DB94D53D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Line 63">
              <a:extLst>
                <a:ext uri="{FF2B5EF4-FFF2-40B4-BE49-F238E27FC236}">
                  <a16:creationId xmlns:a16="http://schemas.microsoft.com/office/drawing/2014/main" id="{514851D3-7AD3-44D8-B6F3-4D9E14366A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Line 64">
              <a:extLst>
                <a:ext uri="{FF2B5EF4-FFF2-40B4-BE49-F238E27FC236}">
                  <a16:creationId xmlns:a16="http://schemas.microsoft.com/office/drawing/2014/main" id="{CB2A6584-220A-4BB8-A6DB-7CB8B7774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65">
              <a:extLst>
                <a:ext uri="{FF2B5EF4-FFF2-40B4-BE49-F238E27FC236}">
                  <a16:creationId xmlns:a16="http://schemas.microsoft.com/office/drawing/2014/main" id="{B547DC71-97FC-4101-94EC-103716AFA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Line 66">
              <a:extLst>
                <a:ext uri="{FF2B5EF4-FFF2-40B4-BE49-F238E27FC236}">
                  <a16:creationId xmlns:a16="http://schemas.microsoft.com/office/drawing/2014/main" id="{E1A21F71-BA0C-40A4-86A7-45D0DA0A4F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Line 67">
              <a:extLst>
                <a:ext uri="{FF2B5EF4-FFF2-40B4-BE49-F238E27FC236}">
                  <a16:creationId xmlns:a16="http://schemas.microsoft.com/office/drawing/2014/main" id="{6F191340-622A-416E-98AF-363E052CE3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Line 68">
              <a:extLst>
                <a:ext uri="{FF2B5EF4-FFF2-40B4-BE49-F238E27FC236}">
                  <a16:creationId xmlns:a16="http://schemas.microsoft.com/office/drawing/2014/main" id="{4A05089A-DFD9-453C-A3A8-6DA6DD4C8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0" name="Line 69">
              <a:extLst>
                <a:ext uri="{FF2B5EF4-FFF2-40B4-BE49-F238E27FC236}">
                  <a16:creationId xmlns:a16="http://schemas.microsoft.com/office/drawing/2014/main" id="{7929200A-9B00-4F98-B3F0-58CC5BFC4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Line 70">
              <a:extLst>
                <a:ext uri="{FF2B5EF4-FFF2-40B4-BE49-F238E27FC236}">
                  <a16:creationId xmlns:a16="http://schemas.microsoft.com/office/drawing/2014/main" id="{4CE28C66-A8C8-4AFB-9D02-8817726707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Line 71">
              <a:extLst>
                <a:ext uri="{FF2B5EF4-FFF2-40B4-BE49-F238E27FC236}">
                  <a16:creationId xmlns:a16="http://schemas.microsoft.com/office/drawing/2014/main" id="{87977D88-D548-49EC-971B-3CD8937601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Line 72">
              <a:extLst>
                <a:ext uri="{FF2B5EF4-FFF2-40B4-BE49-F238E27FC236}">
                  <a16:creationId xmlns:a16="http://schemas.microsoft.com/office/drawing/2014/main" id="{89F5A5A2-93BA-4AF8-9E99-7B11F7E15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73">
              <a:extLst>
                <a:ext uri="{FF2B5EF4-FFF2-40B4-BE49-F238E27FC236}">
                  <a16:creationId xmlns:a16="http://schemas.microsoft.com/office/drawing/2014/main" id="{91E01C52-F156-4BB1-AC2A-4B3ABC1EA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Line 74">
              <a:extLst>
                <a:ext uri="{FF2B5EF4-FFF2-40B4-BE49-F238E27FC236}">
                  <a16:creationId xmlns:a16="http://schemas.microsoft.com/office/drawing/2014/main" id="{206E6282-E8B5-422A-BC01-90C18335A0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6" name="Line 75">
              <a:extLst>
                <a:ext uri="{FF2B5EF4-FFF2-40B4-BE49-F238E27FC236}">
                  <a16:creationId xmlns:a16="http://schemas.microsoft.com/office/drawing/2014/main" id="{2D6484A3-75AB-4F77-B619-C403CB8B4E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Line 76">
              <a:extLst>
                <a:ext uri="{FF2B5EF4-FFF2-40B4-BE49-F238E27FC236}">
                  <a16:creationId xmlns:a16="http://schemas.microsoft.com/office/drawing/2014/main" id="{500E09DC-6B10-4DB8-901D-CF1FCE50F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Line 77">
              <a:extLst>
                <a:ext uri="{FF2B5EF4-FFF2-40B4-BE49-F238E27FC236}">
                  <a16:creationId xmlns:a16="http://schemas.microsoft.com/office/drawing/2014/main" id="{8E7AB347-D9B8-434D-8B02-E97565654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9" name="Line 78">
              <a:extLst>
                <a:ext uri="{FF2B5EF4-FFF2-40B4-BE49-F238E27FC236}">
                  <a16:creationId xmlns:a16="http://schemas.microsoft.com/office/drawing/2014/main" id="{8B26D4A0-C3AF-4CBE-9E12-52DCD9749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0" name="Line 79">
              <a:extLst>
                <a:ext uri="{FF2B5EF4-FFF2-40B4-BE49-F238E27FC236}">
                  <a16:creationId xmlns:a16="http://schemas.microsoft.com/office/drawing/2014/main" id="{617B23A3-C97B-410D-B00D-56DDBF428D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1" name="Line 80">
              <a:extLst>
                <a:ext uri="{FF2B5EF4-FFF2-40B4-BE49-F238E27FC236}">
                  <a16:creationId xmlns:a16="http://schemas.microsoft.com/office/drawing/2014/main" id="{EFE681AD-AF75-452B-80B6-F76F1B4F8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2" name="Line 81">
              <a:extLst>
                <a:ext uri="{FF2B5EF4-FFF2-40B4-BE49-F238E27FC236}">
                  <a16:creationId xmlns:a16="http://schemas.microsoft.com/office/drawing/2014/main" id="{D0CE929F-99B2-4C6F-8CED-F18656B69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3" name="Line 82">
              <a:extLst>
                <a:ext uri="{FF2B5EF4-FFF2-40B4-BE49-F238E27FC236}">
                  <a16:creationId xmlns:a16="http://schemas.microsoft.com/office/drawing/2014/main" id="{BD54C399-6201-4DB4-B5EA-F752E9451A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" name="Line 83">
              <a:extLst>
                <a:ext uri="{FF2B5EF4-FFF2-40B4-BE49-F238E27FC236}">
                  <a16:creationId xmlns:a16="http://schemas.microsoft.com/office/drawing/2014/main" id="{651AE25F-8C0B-4BC7-81D1-AF8B9396A7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5" name="Line 84">
              <a:extLst>
                <a:ext uri="{FF2B5EF4-FFF2-40B4-BE49-F238E27FC236}">
                  <a16:creationId xmlns:a16="http://schemas.microsoft.com/office/drawing/2014/main" id="{680472BA-BF57-4317-8CFB-585E4550A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6" name="Line 85">
              <a:extLst>
                <a:ext uri="{FF2B5EF4-FFF2-40B4-BE49-F238E27FC236}">
                  <a16:creationId xmlns:a16="http://schemas.microsoft.com/office/drawing/2014/main" id="{1E3A13DD-2982-47BD-B168-7726C944C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Line 86">
              <a:extLst>
                <a:ext uri="{FF2B5EF4-FFF2-40B4-BE49-F238E27FC236}">
                  <a16:creationId xmlns:a16="http://schemas.microsoft.com/office/drawing/2014/main" id="{0F24B5B3-1CD2-47E1-A2F0-483A402F84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8" name="Line 87">
              <a:extLst>
                <a:ext uri="{FF2B5EF4-FFF2-40B4-BE49-F238E27FC236}">
                  <a16:creationId xmlns:a16="http://schemas.microsoft.com/office/drawing/2014/main" id="{8AFEE6A7-F4E1-44D0-A7B5-C1EC345FCC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9" name="Line 88">
              <a:extLst>
                <a:ext uri="{FF2B5EF4-FFF2-40B4-BE49-F238E27FC236}">
                  <a16:creationId xmlns:a16="http://schemas.microsoft.com/office/drawing/2014/main" id="{39C09C44-2FDB-4DCB-A273-CF7AFBECC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0" name="Line 89">
              <a:extLst>
                <a:ext uri="{FF2B5EF4-FFF2-40B4-BE49-F238E27FC236}">
                  <a16:creationId xmlns:a16="http://schemas.microsoft.com/office/drawing/2014/main" id="{B31C41DF-6EE4-4A84-BEC1-516B5A5FE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1" name="Line 90">
              <a:extLst>
                <a:ext uri="{FF2B5EF4-FFF2-40B4-BE49-F238E27FC236}">
                  <a16:creationId xmlns:a16="http://schemas.microsoft.com/office/drawing/2014/main" id="{D73FB845-A87E-45DE-AA2E-7AD1A53DE9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2" name="Line 91">
              <a:extLst>
                <a:ext uri="{FF2B5EF4-FFF2-40B4-BE49-F238E27FC236}">
                  <a16:creationId xmlns:a16="http://schemas.microsoft.com/office/drawing/2014/main" id="{6B9040B1-09C6-4B17-9E7A-ABD145933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3" name="Line 92">
              <a:extLst>
                <a:ext uri="{FF2B5EF4-FFF2-40B4-BE49-F238E27FC236}">
                  <a16:creationId xmlns:a16="http://schemas.microsoft.com/office/drawing/2014/main" id="{ADEC8BA0-C338-4815-AA72-10D800013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Line 93">
              <a:extLst>
                <a:ext uri="{FF2B5EF4-FFF2-40B4-BE49-F238E27FC236}">
                  <a16:creationId xmlns:a16="http://schemas.microsoft.com/office/drawing/2014/main" id="{58DE3264-BD95-4FC4-A3D4-C8366ED33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5" name="Line 94">
              <a:extLst>
                <a:ext uri="{FF2B5EF4-FFF2-40B4-BE49-F238E27FC236}">
                  <a16:creationId xmlns:a16="http://schemas.microsoft.com/office/drawing/2014/main" id="{6DCB3486-418A-4A39-ABBD-E19AE4DF68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Line 95">
              <a:extLst>
                <a:ext uri="{FF2B5EF4-FFF2-40B4-BE49-F238E27FC236}">
                  <a16:creationId xmlns:a16="http://schemas.microsoft.com/office/drawing/2014/main" id="{997B566E-4978-4E86-B9D8-ABD8165A3F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7" name="Line 96">
              <a:extLst>
                <a:ext uri="{FF2B5EF4-FFF2-40B4-BE49-F238E27FC236}">
                  <a16:creationId xmlns:a16="http://schemas.microsoft.com/office/drawing/2014/main" id="{E95A34B1-949E-44D2-96E6-406A582D7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8" name="Line 97">
              <a:extLst>
                <a:ext uri="{FF2B5EF4-FFF2-40B4-BE49-F238E27FC236}">
                  <a16:creationId xmlns:a16="http://schemas.microsoft.com/office/drawing/2014/main" id="{3BE948E9-D7C4-4A24-AD69-2512E678F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9" name="Line 98">
              <a:extLst>
                <a:ext uri="{FF2B5EF4-FFF2-40B4-BE49-F238E27FC236}">
                  <a16:creationId xmlns:a16="http://schemas.microsoft.com/office/drawing/2014/main" id="{512A7E6B-338C-4AD4-89FC-649E83D7D7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0" name="Line 99">
              <a:extLst>
                <a:ext uri="{FF2B5EF4-FFF2-40B4-BE49-F238E27FC236}">
                  <a16:creationId xmlns:a16="http://schemas.microsoft.com/office/drawing/2014/main" id="{67A4C2BE-FF60-4A82-8008-68B776EC7D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1" name="Line 100">
              <a:extLst>
                <a:ext uri="{FF2B5EF4-FFF2-40B4-BE49-F238E27FC236}">
                  <a16:creationId xmlns:a16="http://schemas.microsoft.com/office/drawing/2014/main" id="{A3494DBD-D63D-457D-9EBC-EA9149E3D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2" name="Line 101">
              <a:extLst>
                <a:ext uri="{FF2B5EF4-FFF2-40B4-BE49-F238E27FC236}">
                  <a16:creationId xmlns:a16="http://schemas.microsoft.com/office/drawing/2014/main" id="{B8569DB7-ABF0-4F92-AEC8-EC5A732DB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3" name="Line 102">
              <a:extLst>
                <a:ext uri="{FF2B5EF4-FFF2-40B4-BE49-F238E27FC236}">
                  <a16:creationId xmlns:a16="http://schemas.microsoft.com/office/drawing/2014/main" id="{1893CC59-C800-4815-8FBC-1145D3E1BD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" name="Line 103">
              <a:extLst>
                <a:ext uri="{FF2B5EF4-FFF2-40B4-BE49-F238E27FC236}">
                  <a16:creationId xmlns:a16="http://schemas.microsoft.com/office/drawing/2014/main" id="{7C77E6D0-8994-41C9-BCDE-B566A60914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" name="Line 104">
              <a:extLst>
                <a:ext uri="{FF2B5EF4-FFF2-40B4-BE49-F238E27FC236}">
                  <a16:creationId xmlns:a16="http://schemas.microsoft.com/office/drawing/2014/main" id="{7D75030B-4231-4490-8C8E-A5027EE16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" name="Line 105">
              <a:extLst>
                <a:ext uri="{FF2B5EF4-FFF2-40B4-BE49-F238E27FC236}">
                  <a16:creationId xmlns:a16="http://schemas.microsoft.com/office/drawing/2014/main" id="{D1EB0960-78FF-4A82-B83C-EC8C908B5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7" name="Line 106">
              <a:extLst>
                <a:ext uri="{FF2B5EF4-FFF2-40B4-BE49-F238E27FC236}">
                  <a16:creationId xmlns:a16="http://schemas.microsoft.com/office/drawing/2014/main" id="{7581B749-FD86-41AB-9F15-A084A7F1C9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" name="Line 107">
              <a:extLst>
                <a:ext uri="{FF2B5EF4-FFF2-40B4-BE49-F238E27FC236}">
                  <a16:creationId xmlns:a16="http://schemas.microsoft.com/office/drawing/2014/main" id="{B09A6C79-1F52-4E84-84D1-084D20DC0A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" name="Line 108">
              <a:extLst>
                <a:ext uri="{FF2B5EF4-FFF2-40B4-BE49-F238E27FC236}">
                  <a16:creationId xmlns:a16="http://schemas.microsoft.com/office/drawing/2014/main" id="{312F9BA4-FCB5-4872-B5CF-591AC5A98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0" name="Line 109">
              <a:extLst>
                <a:ext uri="{FF2B5EF4-FFF2-40B4-BE49-F238E27FC236}">
                  <a16:creationId xmlns:a16="http://schemas.microsoft.com/office/drawing/2014/main" id="{C2AF8E37-DA6F-4482-8895-1522083C2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1" name="Line 110">
              <a:extLst>
                <a:ext uri="{FF2B5EF4-FFF2-40B4-BE49-F238E27FC236}">
                  <a16:creationId xmlns:a16="http://schemas.microsoft.com/office/drawing/2014/main" id="{4739F09D-612D-4C6D-BB54-70751A801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2" name="Line 111">
              <a:extLst>
                <a:ext uri="{FF2B5EF4-FFF2-40B4-BE49-F238E27FC236}">
                  <a16:creationId xmlns:a16="http://schemas.microsoft.com/office/drawing/2014/main" id="{8804A4C4-4721-482E-8464-B42710C94A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3" name="Line 112">
              <a:extLst>
                <a:ext uri="{FF2B5EF4-FFF2-40B4-BE49-F238E27FC236}">
                  <a16:creationId xmlns:a16="http://schemas.microsoft.com/office/drawing/2014/main" id="{67290244-8DF7-4E7E-A7F4-1A9CE1E67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" name="Line 113">
              <a:extLst>
                <a:ext uri="{FF2B5EF4-FFF2-40B4-BE49-F238E27FC236}">
                  <a16:creationId xmlns:a16="http://schemas.microsoft.com/office/drawing/2014/main" id="{D1E47212-FE6C-400B-9A75-CDAD6ADED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5" name="Line 114">
              <a:extLst>
                <a:ext uri="{FF2B5EF4-FFF2-40B4-BE49-F238E27FC236}">
                  <a16:creationId xmlns:a16="http://schemas.microsoft.com/office/drawing/2014/main" id="{D77DD905-2E04-4E04-862B-E57D2AA5C1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6" name="Line 115">
              <a:extLst>
                <a:ext uri="{FF2B5EF4-FFF2-40B4-BE49-F238E27FC236}">
                  <a16:creationId xmlns:a16="http://schemas.microsoft.com/office/drawing/2014/main" id="{443824B7-3CBB-4526-B06B-AD28CF525E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7" name="Line 116">
              <a:extLst>
                <a:ext uri="{FF2B5EF4-FFF2-40B4-BE49-F238E27FC236}">
                  <a16:creationId xmlns:a16="http://schemas.microsoft.com/office/drawing/2014/main" id="{EF98E8D6-9AFF-42FD-94B1-2A5BE65FB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8" name="Line 117">
              <a:extLst>
                <a:ext uri="{FF2B5EF4-FFF2-40B4-BE49-F238E27FC236}">
                  <a16:creationId xmlns:a16="http://schemas.microsoft.com/office/drawing/2014/main" id="{283F5A55-7EDF-4550-8259-8C6D48A19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9" name="Line 118">
              <a:extLst>
                <a:ext uri="{FF2B5EF4-FFF2-40B4-BE49-F238E27FC236}">
                  <a16:creationId xmlns:a16="http://schemas.microsoft.com/office/drawing/2014/main" id="{5D4083DF-217F-4DA3-A7CC-EB53ADBFDE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0" name="Line 119">
              <a:extLst>
                <a:ext uri="{FF2B5EF4-FFF2-40B4-BE49-F238E27FC236}">
                  <a16:creationId xmlns:a16="http://schemas.microsoft.com/office/drawing/2014/main" id="{12FA499F-06D1-4C9D-BEE4-8433B01CF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437" name="Imagen 116">
            <a:extLst>
              <a:ext uri="{FF2B5EF4-FFF2-40B4-BE49-F238E27FC236}">
                <a16:creationId xmlns:a16="http://schemas.microsoft.com/office/drawing/2014/main" id="{861B6D21-F7CB-44D9-8836-EAC1ABC2D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Imagen 117">
            <a:extLst>
              <a:ext uri="{FF2B5EF4-FFF2-40B4-BE49-F238E27FC236}">
                <a16:creationId xmlns:a16="http://schemas.microsoft.com/office/drawing/2014/main" id="{2876500B-0DB2-4A17-BEA3-15F58FA01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12377</TotalTime>
  <Words>1578</Words>
  <Application>Microsoft Office PowerPoint</Application>
  <PresentationFormat>On-screen Show (4:3)</PresentationFormat>
  <Paragraphs>197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ALUMNO - MORGAN ARON ROJAS ESPINOZA</cp:lastModifiedBy>
  <cp:revision>431</cp:revision>
  <dcterms:created xsi:type="dcterms:W3CDTF">2008-06-17T21:38:12Z</dcterms:created>
  <dcterms:modified xsi:type="dcterms:W3CDTF">2020-01-26T04:04:21Z</dcterms:modified>
</cp:coreProperties>
</file>