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7.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8.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9.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 id="2147483858" r:id="rId2"/>
    <p:sldMasterId id="2147484047" r:id="rId3"/>
    <p:sldMasterId id="2147484048" r:id="rId4"/>
    <p:sldMasterId id="2147484052" r:id="rId5"/>
    <p:sldMasterId id="2147483883" r:id="rId6"/>
    <p:sldMasterId id="2147483997" r:id="rId7"/>
    <p:sldMasterId id="2147484009" r:id="rId8"/>
    <p:sldMasterId id="2147484017" r:id="rId9"/>
    <p:sldMasterId id="2147484085" r:id="rId10"/>
  </p:sldMasterIdLst>
  <p:notesMasterIdLst>
    <p:notesMasterId r:id="rId34"/>
  </p:notesMasterIdLst>
  <p:sldIdLst>
    <p:sldId id="267" r:id="rId11"/>
    <p:sldId id="2166" r:id="rId12"/>
    <p:sldId id="1911" r:id="rId13"/>
    <p:sldId id="2178" r:id="rId14"/>
    <p:sldId id="2301" r:id="rId15"/>
    <p:sldId id="2306" r:id="rId16"/>
    <p:sldId id="2302" r:id="rId17"/>
    <p:sldId id="2170" r:id="rId18"/>
    <p:sldId id="2308" r:id="rId19"/>
    <p:sldId id="2307" r:id="rId20"/>
    <p:sldId id="2167" r:id="rId21"/>
    <p:sldId id="2309" r:id="rId22"/>
    <p:sldId id="2179" r:id="rId23"/>
    <p:sldId id="2171" r:id="rId24"/>
    <p:sldId id="2228" r:id="rId25"/>
    <p:sldId id="2310" r:id="rId26"/>
    <p:sldId id="2311" r:id="rId27"/>
    <p:sldId id="2312" r:id="rId28"/>
    <p:sldId id="2313" r:id="rId29"/>
    <p:sldId id="2314" r:id="rId30"/>
    <p:sldId id="2215" r:id="rId31"/>
    <p:sldId id="2315" r:id="rId32"/>
    <p:sldId id="2226" r:id="rId33"/>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4AF09595-7224-4E3E-B8BA-E3E755674BC0}">
          <p14:sldIdLst>
            <p14:sldId id="267"/>
            <p14:sldId id="2166"/>
            <p14:sldId id="1911"/>
            <p14:sldId id="2178"/>
            <p14:sldId id="2301"/>
            <p14:sldId id="2306"/>
            <p14:sldId id="2302"/>
            <p14:sldId id="2170"/>
            <p14:sldId id="2308"/>
            <p14:sldId id="2307"/>
            <p14:sldId id="2167"/>
            <p14:sldId id="2309"/>
            <p14:sldId id="2179"/>
            <p14:sldId id="2171"/>
            <p14:sldId id="2228"/>
            <p14:sldId id="2310"/>
            <p14:sldId id="2311"/>
            <p14:sldId id="2312"/>
            <p14:sldId id="2313"/>
            <p14:sldId id="2314"/>
            <p14:sldId id="2215"/>
            <p14:sldId id="2315"/>
            <p14:sldId id="22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signBall" initials="D" lastIdx="1" clrIdx="0">
    <p:extLst>
      <p:ext uri="{19B8F6BF-5375-455C-9EA6-DF929625EA0E}">
        <p15:presenceInfo xmlns:p15="http://schemas.microsoft.com/office/powerpoint/2012/main" userId="DesignBall" providerId="None"/>
      </p:ext>
    </p:extLst>
  </p:cmAuthor>
  <p:cmAuthor id="2" name="Design" initials="D" lastIdx="2" clrIdx="1">
    <p:extLst>
      <p:ext uri="{19B8F6BF-5375-455C-9EA6-DF929625EA0E}">
        <p15:presenceInfo xmlns:p15="http://schemas.microsoft.com/office/powerpoint/2012/main" userId="Desig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0C19"/>
    <a:srgbClr val="151D3B"/>
    <a:srgbClr val="0A0E1C"/>
    <a:srgbClr val="223063"/>
    <a:srgbClr val="FFFFFF"/>
    <a:srgbClr val="E6EAF3"/>
    <a:srgbClr val="172144"/>
    <a:srgbClr val="FAFAFC"/>
    <a:srgbClr val="314792"/>
    <a:srgbClr val="FFB2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72" autoAdjust="0"/>
    <p:restoredTop sz="95300" autoAdjust="0"/>
  </p:normalViewPr>
  <p:slideViewPr>
    <p:cSldViewPr snapToGrid="0">
      <p:cViewPr varScale="1">
        <p:scale>
          <a:sx n="35" d="100"/>
          <a:sy n="35" d="100"/>
        </p:scale>
        <p:origin x="24" y="84"/>
      </p:cViewPr>
      <p:guideLst/>
    </p:cSldViewPr>
  </p:slideViewPr>
  <p:outlineViewPr>
    <p:cViewPr>
      <p:scale>
        <a:sx n="33" d="100"/>
        <a:sy n="33" d="100"/>
      </p:scale>
      <p:origin x="0" y="-34077"/>
    </p:cViewPr>
  </p:outlineViewPr>
  <p:notesTextViewPr>
    <p:cViewPr>
      <p:scale>
        <a:sx n="3" d="2"/>
        <a:sy n="3" d="2"/>
      </p:scale>
      <p:origin x="0" y="0"/>
    </p:cViewPr>
  </p:notesTextViewPr>
  <p:sorterViewPr>
    <p:cViewPr>
      <p:scale>
        <a:sx n="20" d="100"/>
        <a:sy n="20" d="100"/>
      </p:scale>
      <p:origin x="0" y="-8574"/>
    </p:cViewPr>
  </p:sorterViewPr>
  <p:notesViewPr>
    <p:cSldViewPr snapToGrid="0">
      <p:cViewPr varScale="1">
        <p:scale>
          <a:sx n="110" d="100"/>
          <a:sy n="110" d="100"/>
        </p:scale>
        <p:origin x="2934" y="114"/>
      </p:cViewPr>
      <p:guideLst/>
    </p:cSldViewPr>
  </p:notesViewPr>
  <p:gridSpacing cx="228600" cy="2286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ableStyles" Target="tableStyles.xml"/><Relationship Id="rId21" Type="http://schemas.openxmlformats.org/officeDocument/2006/relationships/slide" Target="slides/slide11.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commentAuthors" Target="commentAuthor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E4EF3-7FAC-4AF9-AF98-E30F6AD30461}"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2A053-9E28-4D4C-B446-3C2814735BD1}" type="slidenum">
              <a:rPr lang="en-US" smtClean="0"/>
              <a:t>‹Nº›</a:t>
            </a:fld>
            <a:endParaRPr lang="en-US"/>
          </a:p>
        </p:txBody>
      </p:sp>
    </p:spTree>
    <p:extLst>
      <p:ext uri="{BB962C8B-B14F-4D97-AF65-F5344CB8AC3E}">
        <p14:creationId xmlns:p14="http://schemas.microsoft.com/office/powerpoint/2010/main" val="333856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6.xml"/><Relationship Id="rId4" Type="http://schemas.openxmlformats.org/officeDocument/2006/relationships/hyperlink" Target="https://twitter.com/" TargetMode="Externa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8.xml"/><Relationship Id="rId4" Type="http://schemas.openxmlformats.org/officeDocument/2006/relationships/hyperlink" Target="https://twitter.com/" TargetMode="External"/></Relationships>
</file>

<file path=ppt/slideLayouts/_rels/slideLayout108.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8.xml"/><Relationship Id="rId4" Type="http://schemas.openxmlformats.org/officeDocument/2006/relationships/hyperlink" Target="https://twitter.com/" TargetMode="Externa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9.xml"/><Relationship Id="rId4" Type="http://schemas.openxmlformats.org/officeDocument/2006/relationships/hyperlink" Target="https://twitter.com/" TargetMode="External"/></Relationships>
</file>

<file path=ppt/slideLayouts/_rels/slideLayout112.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9.xml"/><Relationship Id="rId4" Type="http://schemas.openxmlformats.org/officeDocument/2006/relationships/hyperlink" Target="https://twitter.com/" TargetMode="Externa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2.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3.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4.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5.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6.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7.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8.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6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7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76.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2.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3.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5.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6.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64.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44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1ABC818-5E9D-48F2-A020-37EA8A501CC1}"/>
              </a:ext>
            </a:extLst>
          </p:cNvPr>
          <p:cNvSpPr>
            <a:spLocks noGrp="1"/>
          </p:cNvSpPr>
          <p:nvPr>
            <p:ph type="pic" sz="quarter" idx="11"/>
          </p:nvPr>
        </p:nvSpPr>
        <p:spPr>
          <a:xfrm>
            <a:off x="1083143" y="1335561"/>
            <a:ext cx="11463242" cy="11044879"/>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89953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2693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Light Blue">
            <a:extLst>
              <a:ext uri="{FF2B5EF4-FFF2-40B4-BE49-F238E27FC236}">
                <a16:creationId xmlns:a16="http://schemas.microsoft.com/office/drawing/2014/main" id="{737C1824-F0F8-4696-B834-5E2D2D66B4B5}"/>
              </a:ext>
            </a:extLst>
          </p:cNvPr>
          <p:cNvSpPr/>
          <p:nvPr/>
        </p:nvSpPr>
        <p:spPr>
          <a:xfrm rot="11700000">
            <a:off x="-9089865" y="167822"/>
            <a:ext cx="31922598" cy="21416690"/>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7000">
                <a:schemeClr val="accent2"/>
              </a:gs>
              <a:gs pos="0">
                <a:schemeClr val="accent1">
                  <a:lumMod val="40000"/>
                  <a:lumOff val="60000"/>
                </a:schemeClr>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4" name="Pink Purple">
            <a:extLst>
              <a:ext uri="{FF2B5EF4-FFF2-40B4-BE49-F238E27FC236}">
                <a16:creationId xmlns:a16="http://schemas.microsoft.com/office/drawing/2014/main" id="{500985AA-642B-4D7B-8B9E-2F84B87877A6}"/>
              </a:ext>
            </a:extLst>
          </p:cNvPr>
          <p:cNvSpPr/>
          <p:nvPr/>
        </p:nvSpPr>
        <p:spPr>
          <a:xfrm rot="900000">
            <a:off x="-4017610" y="-8193034"/>
            <a:ext cx="21010204" cy="18788207"/>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1000">
                <a:schemeClr val="accent2"/>
              </a:gs>
              <a:gs pos="40000">
                <a:schemeClr val="accent3">
                  <a:lumMod val="75000"/>
                </a:schemeClr>
              </a:gs>
              <a:gs pos="0">
                <a:schemeClr val="accent3">
                  <a:lumMod val="75000"/>
                </a:schemeClr>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5" name="Purple">
            <a:extLst>
              <a:ext uri="{FF2B5EF4-FFF2-40B4-BE49-F238E27FC236}">
                <a16:creationId xmlns:a16="http://schemas.microsoft.com/office/drawing/2014/main" id="{448C279F-10E9-4C46-A814-3EAAE49164DB}"/>
              </a:ext>
            </a:extLst>
          </p:cNvPr>
          <p:cNvSpPr/>
          <p:nvPr/>
        </p:nvSpPr>
        <p:spPr>
          <a:xfrm rot="15300000">
            <a:off x="2416400" y="-9343195"/>
            <a:ext cx="30017871" cy="26843243"/>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3000">
                <a:schemeClr val="accent2"/>
              </a:gs>
              <a:gs pos="0">
                <a:schemeClr val="accent2"/>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6" name="Pink">
            <a:extLst>
              <a:ext uri="{FF2B5EF4-FFF2-40B4-BE49-F238E27FC236}">
                <a16:creationId xmlns:a16="http://schemas.microsoft.com/office/drawing/2014/main" id="{B4D9EABA-F71C-441A-8842-306D0D635336}"/>
              </a:ext>
            </a:extLst>
          </p:cNvPr>
          <p:cNvSpPr/>
          <p:nvPr/>
        </p:nvSpPr>
        <p:spPr>
          <a:xfrm rot="9000000">
            <a:off x="570497" y="-5092368"/>
            <a:ext cx="17079431" cy="15273145"/>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0000">
                <a:schemeClr val="accent3">
                  <a:lumMod val="75000"/>
                </a:schemeClr>
              </a:gs>
              <a:gs pos="0">
                <a:schemeClr val="accent3"/>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7" name="Light Blue">
            <a:extLst>
              <a:ext uri="{FF2B5EF4-FFF2-40B4-BE49-F238E27FC236}">
                <a16:creationId xmlns:a16="http://schemas.microsoft.com/office/drawing/2014/main" id="{DAAA02BD-934D-45D9-8BEE-7910C910F060}"/>
              </a:ext>
            </a:extLst>
          </p:cNvPr>
          <p:cNvSpPr/>
          <p:nvPr/>
        </p:nvSpPr>
        <p:spPr>
          <a:xfrm rot="15300000">
            <a:off x="7329252" y="-6563623"/>
            <a:ext cx="30017871" cy="26843243"/>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80000">
                <a:schemeClr val="accent2">
                  <a:alpha val="32000"/>
                </a:schemeClr>
              </a:gs>
              <a:gs pos="0">
                <a:schemeClr val="accent1"/>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8" name="TextBox 7">
            <a:extLst>
              <a:ext uri="{FF2B5EF4-FFF2-40B4-BE49-F238E27FC236}">
                <a16:creationId xmlns:a16="http://schemas.microsoft.com/office/drawing/2014/main" id="{A3C1D954-382A-4932-A144-A60611423025}"/>
              </a:ext>
            </a:extLst>
          </p:cNvPr>
          <p:cNvSpPr txBox="1"/>
          <p:nvPr/>
        </p:nvSpPr>
        <p:spPr>
          <a:xfrm rot="16200000">
            <a:off x="-1412698" y="6473280"/>
            <a:ext cx="4387497" cy="769441"/>
          </a:xfrm>
          <a:prstGeom prst="rect">
            <a:avLst/>
          </a:prstGeom>
          <a:noFill/>
        </p:spPr>
        <p:txBody>
          <a:bodyPr wrap="square" rtlCol="0">
            <a:spAutoFit/>
          </a:bodyPr>
          <a:lstStyle/>
          <a:p>
            <a:pPr algn="ctr"/>
            <a:r>
              <a:rPr lang="en-US" sz="4400" b="1">
                <a:solidFill>
                  <a:schemeClr val="bg1"/>
                </a:solidFill>
                <a:latin typeface="Century Gothic" panose="020B0502020202020204" pitchFamily="34" charset="0"/>
              </a:rPr>
              <a:t>Massive X</a:t>
            </a:r>
          </a:p>
        </p:txBody>
      </p:sp>
      <p:sp>
        <p:nvSpPr>
          <p:cNvPr id="9" name="Oval 8">
            <a:extLst>
              <a:ext uri="{FF2B5EF4-FFF2-40B4-BE49-F238E27FC236}">
                <a16:creationId xmlns:a16="http://schemas.microsoft.com/office/drawing/2014/main" id="{0EE22C8D-264D-45DD-9727-631727A95C16}"/>
              </a:ext>
            </a:extLst>
          </p:cNvPr>
          <p:cNvSpPr/>
          <p:nvPr/>
        </p:nvSpPr>
        <p:spPr>
          <a:xfrm>
            <a:off x="729638" y="739163"/>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3441EEE-8DEB-47CE-89B8-E9A1AFC49771}"/>
              </a:ext>
            </a:extLst>
          </p:cNvPr>
          <p:cNvSpPr/>
          <p:nvPr/>
        </p:nvSpPr>
        <p:spPr>
          <a:xfrm>
            <a:off x="729638" y="1036819"/>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C395E79-7464-461B-BAB4-E9EA0ED82658}"/>
              </a:ext>
            </a:extLst>
          </p:cNvPr>
          <p:cNvSpPr/>
          <p:nvPr/>
        </p:nvSpPr>
        <p:spPr>
          <a:xfrm>
            <a:off x="729638" y="1334475"/>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125A810-B35F-40B2-B3E2-7125E4E901D6}"/>
              </a:ext>
            </a:extLst>
          </p:cNvPr>
          <p:cNvSpPr txBox="1"/>
          <p:nvPr/>
        </p:nvSpPr>
        <p:spPr>
          <a:xfrm rot="16200000">
            <a:off x="21192101" y="5902011"/>
            <a:ext cx="4828053" cy="400110"/>
          </a:xfrm>
          <a:prstGeom prst="rect">
            <a:avLst/>
          </a:prstGeom>
          <a:noFill/>
        </p:spPr>
        <p:txBody>
          <a:bodyPr wrap="none" rtlCol="0" anchor="ctr">
            <a:spAutoFit/>
          </a:bodyPr>
          <a:lstStyle/>
          <a:p>
            <a:pPr algn="l"/>
            <a:r>
              <a:rPr lang="en-US" sz="2000" b="1">
                <a:solidFill>
                  <a:schemeClr val="bg1"/>
                </a:solidFill>
                <a:latin typeface="+mj-lt"/>
              </a:rPr>
              <a:t>Massive X</a:t>
            </a:r>
            <a:r>
              <a:rPr lang="en-US" sz="2000">
                <a:solidFill>
                  <a:schemeClr val="bg1"/>
                </a:solidFill>
              </a:rPr>
              <a:t> presentation to </a:t>
            </a:r>
            <a:r>
              <a:rPr lang="en-US" sz="2000" b="0">
                <a:solidFill>
                  <a:schemeClr val="bg1"/>
                </a:solidFill>
              </a:rPr>
              <a:t>DesignBall</a:t>
            </a:r>
            <a:r>
              <a:rPr lang="en-US" sz="2000">
                <a:solidFill>
                  <a:schemeClr val="bg1"/>
                </a:solidFill>
              </a:rPr>
              <a:t> team</a:t>
            </a:r>
          </a:p>
        </p:txBody>
      </p:sp>
      <p:sp>
        <p:nvSpPr>
          <p:cNvPr id="13" name="Slide Number Placeholder 5">
            <a:extLst>
              <a:ext uri="{FF2B5EF4-FFF2-40B4-BE49-F238E27FC236}">
                <a16:creationId xmlns:a16="http://schemas.microsoft.com/office/drawing/2014/main" id="{1A402281-A71B-4254-9374-C33A92A607A8}"/>
              </a:ext>
            </a:extLst>
          </p:cNvPr>
          <p:cNvSpPr txBox="1">
            <a:spLocks/>
          </p:cNvSpPr>
          <p:nvPr/>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bg1"/>
                </a:solidFill>
                <a:latin typeface="+mj-lt"/>
              </a:rPr>
              <a:pPr algn="ctr"/>
              <a:t>‹Nº›</a:t>
            </a:fld>
            <a:endParaRPr lang="en-US" sz="1400" b="1">
              <a:solidFill>
                <a:schemeClr val="bg1"/>
              </a:solidFill>
              <a:latin typeface="+mj-lt"/>
            </a:endParaRPr>
          </a:p>
        </p:txBody>
      </p:sp>
      <p:sp>
        <p:nvSpPr>
          <p:cNvPr id="14" name="Rectangle 13">
            <a:extLst>
              <a:ext uri="{FF2B5EF4-FFF2-40B4-BE49-F238E27FC236}">
                <a16:creationId xmlns:a16="http://schemas.microsoft.com/office/drawing/2014/main" id="{2934EFB6-50AA-4D38-9D48-7BD5B45DDFBB}"/>
              </a:ext>
            </a:extLst>
          </p:cNvPr>
          <p:cNvSpPr/>
          <p:nvPr/>
        </p:nvSpPr>
        <p:spPr>
          <a:xfrm>
            <a:off x="519440" y="12000254"/>
            <a:ext cx="595036" cy="584775"/>
          </a:xfrm>
          <a:prstGeom prst="rect">
            <a:avLst/>
          </a:prstGeom>
        </p:spPr>
        <p:txBody>
          <a:bodyPr wrap="none" anchor="ctr">
            <a:spAutoFit/>
          </a:bodyPr>
          <a:lstStyle/>
          <a:p>
            <a:pPr algn="ctr"/>
            <a:r>
              <a:rPr lang="en-US" sz="3200">
                <a:solidFill>
                  <a:schemeClr val="bg1"/>
                </a:solidFill>
                <a:latin typeface="Designball-Social-01" pitchFamily="2" charset="0"/>
              </a:rPr>
              <a:t>b</a:t>
            </a:r>
          </a:p>
        </p:txBody>
      </p:sp>
      <p:sp>
        <p:nvSpPr>
          <p:cNvPr id="15" name="Rectangle 14">
            <a:extLst>
              <a:ext uri="{FF2B5EF4-FFF2-40B4-BE49-F238E27FC236}">
                <a16:creationId xmlns:a16="http://schemas.microsoft.com/office/drawing/2014/main" id="{A51FBF3C-CB21-415F-B45D-959770BDF22A}"/>
              </a:ext>
            </a:extLst>
          </p:cNvPr>
          <p:cNvSpPr/>
          <p:nvPr/>
        </p:nvSpPr>
        <p:spPr>
          <a:xfrm>
            <a:off x="519440" y="11364852"/>
            <a:ext cx="595036" cy="584775"/>
          </a:xfrm>
          <a:prstGeom prst="rect">
            <a:avLst/>
          </a:prstGeom>
        </p:spPr>
        <p:txBody>
          <a:bodyPr wrap="none" anchor="ctr">
            <a:spAutoFit/>
          </a:bodyPr>
          <a:lstStyle/>
          <a:p>
            <a:pPr algn="ctr"/>
            <a:r>
              <a:rPr lang="en-US" sz="3200">
                <a:solidFill>
                  <a:schemeClr val="bg1"/>
                </a:solidFill>
                <a:latin typeface="Designball-Social-01" pitchFamily="2" charset="0"/>
              </a:rPr>
              <a:t>C</a:t>
            </a:r>
          </a:p>
        </p:txBody>
      </p:sp>
      <p:sp>
        <p:nvSpPr>
          <p:cNvPr id="16" name="Rectangle 15">
            <a:extLst>
              <a:ext uri="{FF2B5EF4-FFF2-40B4-BE49-F238E27FC236}">
                <a16:creationId xmlns:a16="http://schemas.microsoft.com/office/drawing/2014/main" id="{1EBAE8D9-87AB-46BC-92A4-F4E9D7AC0FBA}"/>
              </a:ext>
            </a:extLst>
          </p:cNvPr>
          <p:cNvSpPr/>
          <p:nvPr/>
        </p:nvSpPr>
        <p:spPr>
          <a:xfrm>
            <a:off x="519441" y="12635657"/>
            <a:ext cx="595036" cy="584775"/>
          </a:xfrm>
          <a:prstGeom prst="rect">
            <a:avLst/>
          </a:prstGeom>
        </p:spPr>
        <p:txBody>
          <a:bodyPr wrap="none" anchor="ctr">
            <a:spAutoFit/>
          </a:bodyPr>
          <a:lstStyle/>
          <a:p>
            <a:pPr algn="ctr"/>
            <a:r>
              <a:rPr lang="en-US" sz="3200">
                <a:solidFill>
                  <a:schemeClr val="bg1"/>
                </a:solidFill>
                <a:latin typeface="Designball-Social-01" pitchFamily="2" charset="0"/>
              </a:rPr>
              <a:t>c</a:t>
            </a:r>
          </a:p>
        </p:txBody>
      </p:sp>
      <p:sp>
        <p:nvSpPr>
          <p:cNvPr id="17" name="Rectangle 16">
            <a:hlinkClick r:id="rId2"/>
            <a:extLst>
              <a:ext uri="{FF2B5EF4-FFF2-40B4-BE49-F238E27FC236}">
                <a16:creationId xmlns:a16="http://schemas.microsoft.com/office/drawing/2014/main" id="{24E0D936-A358-44A0-8799-2857E707915C}"/>
              </a:ext>
            </a:extLst>
          </p:cNvPr>
          <p:cNvSpPr/>
          <p:nvPr/>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1"/>
              </a:solidFill>
            </a:endParaRPr>
          </a:p>
        </p:txBody>
      </p:sp>
      <p:sp>
        <p:nvSpPr>
          <p:cNvPr id="18" name="Rectangle 17">
            <a:hlinkClick r:id="rId3"/>
            <a:extLst>
              <a:ext uri="{FF2B5EF4-FFF2-40B4-BE49-F238E27FC236}">
                <a16:creationId xmlns:a16="http://schemas.microsoft.com/office/drawing/2014/main" id="{FB9CC360-65F7-47B8-821F-29626B4BC244}"/>
              </a:ext>
            </a:extLst>
          </p:cNvPr>
          <p:cNvSpPr/>
          <p:nvPr/>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1"/>
              </a:solidFill>
            </a:endParaRPr>
          </a:p>
        </p:txBody>
      </p:sp>
      <p:sp>
        <p:nvSpPr>
          <p:cNvPr id="19" name="Rectangle 18">
            <a:hlinkClick r:id="rId4"/>
            <a:extLst>
              <a:ext uri="{FF2B5EF4-FFF2-40B4-BE49-F238E27FC236}">
                <a16:creationId xmlns:a16="http://schemas.microsoft.com/office/drawing/2014/main" id="{E141DB3D-31D6-4A50-8649-C600099A9539}"/>
              </a:ext>
            </a:extLst>
          </p:cNvPr>
          <p:cNvSpPr/>
          <p:nvPr/>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1"/>
              </a:solidFill>
            </a:endParaRPr>
          </a:p>
        </p:txBody>
      </p:sp>
    </p:spTree>
    <p:extLst>
      <p:ext uri="{BB962C8B-B14F-4D97-AF65-F5344CB8AC3E}">
        <p14:creationId xmlns:p14="http://schemas.microsoft.com/office/powerpoint/2010/main" val="262217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8250" fill="hold"/>
                                        <p:tgtEl>
                                          <p:spTgt spid="3"/>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100" fill="hold"/>
                                        <p:tgtEl>
                                          <p:spTgt spid="4"/>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9600" fill="hold"/>
                                        <p:tgtEl>
                                          <p:spTgt spid="5"/>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16000" fill="hold"/>
                                        <p:tgtEl>
                                          <p:spTgt spid="7"/>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13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13555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13032100" y="5920253"/>
            <a:ext cx="2737986" cy="1875494"/>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15868065" y="5920253"/>
            <a:ext cx="2737986" cy="1875494"/>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18704031" y="5920253"/>
            <a:ext cx="2737984" cy="1875494"/>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70926118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12193587" y="0"/>
            <a:ext cx="10629901" cy="13716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19187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317000"/>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3264581" y="2634511"/>
            <a:ext cx="4593771" cy="4085303"/>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9887177" y="2634511"/>
            <a:ext cx="4593771" cy="4085303"/>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16505691" y="2634511"/>
            <a:ext cx="4593771" cy="4085303"/>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6426899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1151185" y="6311280"/>
            <a:ext cx="4303999" cy="400110"/>
          </a:xfrm>
          <a:prstGeom prst="rect">
            <a:avLst/>
          </a:prstGeom>
          <a:noFill/>
        </p:spPr>
        <p:txBody>
          <a:bodyPr wrap="none" rtlCol="0" anchor="ctr">
            <a:spAutoFit/>
          </a:bodyPr>
          <a:lstStyle/>
          <a:p>
            <a:r>
              <a:rPr lang="en-US" sz="2000" b="1">
                <a:solidFill>
                  <a:schemeClr val="tx1"/>
                </a:solidFill>
                <a:latin typeface="+mj-lt"/>
              </a:rPr>
              <a:t>Nova</a:t>
            </a:r>
            <a:r>
              <a:rPr lang="en-US" sz="2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1196240" y="10738435"/>
            <a:ext cx="4173803" cy="1781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499426" y="9056575"/>
            <a:ext cx="1002776" cy="1002776"/>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586444" y="9143594"/>
            <a:ext cx="828741" cy="82874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689492" y="9249392"/>
            <a:ext cx="622645" cy="619422"/>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788177" y="9345328"/>
            <a:ext cx="425275" cy="425275"/>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877068" y="9239707"/>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b="1" smtClean="0">
                <a:solidFill>
                  <a:schemeClr val="bg1"/>
                </a:solidFill>
                <a:latin typeface="+mj-lt"/>
              </a:rPr>
              <a:pPr algn="ctr"/>
              <a:t>‹Nº›</a:t>
            </a:fld>
            <a:endParaRPr lang="en-US" sz="12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23362766" y="6501135"/>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23436611" y="6581333"/>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23662745" y="6742125"/>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23362766" y="5679998"/>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23593484" y="5915790"/>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23436611" y="5760196"/>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23362766" y="732227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23583068" y="758005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23436611" y="7402469"/>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949541" y="840709"/>
            <a:ext cx="102546" cy="1150016"/>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23668358" y="12034374"/>
            <a:ext cx="102546" cy="1150016"/>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2" y="0"/>
            <a:ext cx="24387177" cy="13716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22862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7162800" y="1295400"/>
            <a:ext cx="15889288" cy="1101090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7162800" y="14024763"/>
            <a:ext cx="15889288" cy="1101090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7162800" y="-11576304"/>
            <a:ext cx="15889288" cy="1101090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1151185" y="6311280"/>
            <a:ext cx="4303999" cy="400110"/>
          </a:xfrm>
          <a:prstGeom prst="rect">
            <a:avLst/>
          </a:prstGeom>
          <a:noFill/>
        </p:spPr>
        <p:txBody>
          <a:bodyPr wrap="none" rtlCol="0" anchor="ctr">
            <a:spAutoFit/>
          </a:bodyPr>
          <a:lstStyle/>
          <a:p>
            <a:r>
              <a:rPr lang="en-US" sz="2000" b="1">
                <a:solidFill>
                  <a:schemeClr val="tx1"/>
                </a:solidFill>
                <a:latin typeface="+mj-lt"/>
              </a:rPr>
              <a:t>Nova</a:t>
            </a:r>
            <a:r>
              <a:rPr lang="en-US" sz="2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1196240" y="10738435"/>
            <a:ext cx="4173803" cy="1781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499426" y="9056575"/>
            <a:ext cx="1002776" cy="1002776"/>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586444" y="9143594"/>
            <a:ext cx="828741" cy="82874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689492" y="9249392"/>
            <a:ext cx="622645" cy="619422"/>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788177" y="9345328"/>
            <a:ext cx="425275" cy="425275"/>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877068" y="9239707"/>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b="1" smtClean="0">
                <a:solidFill>
                  <a:schemeClr val="bg1"/>
                </a:solidFill>
                <a:latin typeface="+mj-lt"/>
              </a:rPr>
              <a:pPr algn="ctr"/>
              <a:t>‹Nº›</a:t>
            </a:fld>
            <a:endParaRPr lang="en-US" sz="12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23362766" y="6501135"/>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23436611" y="6581333"/>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23662745" y="6742125"/>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23362766" y="5679998"/>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23593484" y="5915790"/>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23436611" y="5760196"/>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23362766" y="732227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23583068" y="758005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23436611" y="7402469"/>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949541" y="840709"/>
            <a:ext cx="102546" cy="1150016"/>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23668358" y="12034374"/>
            <a:ext cx="102546" cy="1150016"/>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spTree>
    <p:extLst>
      <p:ext uri="{BB962C8B-B14F-4D97-AF65-F5344CB8AC3E}">
        <p14:creationId xmlns:p14="http://schemas.microsoft.com/office/powerpoint/2010/main" val="201101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592247"/>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91B2C5E7-8FB6-4D6C-8714-4D257F1BD667}"/>
              </a:ext>
            </a:extLst>
          </p:cNvPr>
          <p:cNvSpPr>
            <a:spLocks noGrp="1"/>
          </p:cNvSpPr>
          <p:nvPr>
            <p:ph type="pic" sz="quarter" idx="11"/>
          </p:nvPr>
        </p:nvSpPr>
        <p:spPr>
          <a:xfrm>
            <a:off x="14099138" y="622097"/>
            <a:ext cx="6869053" cy="12441949"/>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71650997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3264581" y="2634511"/>
            <a:ext cx="4593771" cy="4085303"/>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9887177" y="2634511"/>
            <a:ext cx="4593771" cy="4085303"/>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16505691" y="2634511"/>
            <a:ext cx="4593771" cy="4085303"/>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673502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1151185" y="6311280"/>
            <a:ext cx="4303999" cy="400110"/>
          </a:xfrm>
          <a:prstGeom prst="rect">
            <a:avLst/>
          </a:prstGeom>
          <a:noFill/>
        </p:spPr>
        <p:txBody>
          <a:bodyPr wrap="none" rtlCol="0" anchor="ctr">
            <a:spAutoFit/>
          </a:bodyPr>
          <a:lstStyle/>
          <a:p>
            <a:r>
              <a:rPr lang="en-US" sz="2000" b="1">
                <a:solidFill>
                  <a:schemeClr val="tx1"/>
                </a:solidFill>
                <a:latin typeface="+mj-lt"/>
              </a:rPr>
              <a:t>Nova</a:t>
            </a:r>
            <a:r>
              <a:rPr lang="en-US" sz="2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1196240" y="10738435"/>
            <a:ext cx="4173803" cy="1781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499426" y="9056575"/>
            <a:ext cx="1002776" cy="1002776"/>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586444" y="9143594"/>
            <a:ext cx="828741" cy="82874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689492" y="9249392"/>
            <a:ext cx="622645" cy="619422"/>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788177" y="9345328"/>
            <a:ext cx="425275" cy="425275"/>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877068" y="9239707"/>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b="1" smtClean="0">
                <a:solidFill>
                  <a:schemeClr val="bg1"/>
                </a:solidFill>
                <a:latin typeface="+mj-lt"/>
              </a:rPr>
              <a:pPr algn="ctr"/>
              <a:t>‹Nº›</a:t>
            </a:fld>
            <a:endParaRPr lang="en-US" sz="12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23362766" y="6501135"/>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23436611" y="6581333"/>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23662745" y="6742125"/>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23362766" y="5679998"/>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23593484" y="5915790"/>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23436611" y="5760196"/>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23362766" y="732227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23583068" y="758005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23436611" y="7402469"/>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949541" y="840709"/>
            <a:ext cx="102546" cy="1150016"/>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23668358" y="12034374"/>
            <a:ext cx="102546" cy="1150016"/>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2" y="0"/>
            <a:ext cx="24387177" cy="13716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03037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7162800" y="1295400"/>
            <a:ext cx="15889288" cy="1101090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7162800" y="14024763"/>
            <a:ext cx="15889288" cy="1101090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7162800" y="-11576304"/>
            <a:ext cx="15889288" cy="1101090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1151185" y="6311280"/>
            <a:ext cx="4303999" cy="400110"/>
          </a:xfrm>
          <a:prstGeom prst="rect">
            <a:avLst/>
          </a:prstGeom>
          <a:noFill/>
        </p:spPr>
        <p:txBody>
          <a:bodyPr wrap="none" rtlCol="0" anchor="ctr">
            <a:spAutoFit/>
          </a:bodyPr>
          <a:lstStyle/>
          <a:p>
            <a:r>
              <a:rPr lang="en-US" sz="2000" b="1">
                <a:solidFill>
                  <a:schemeClr val="tx1"/>
                </a:solidFill>
                <a:latin typeface="+mj-lt"/>
              </a:rPr>
              <a:t>Nova</a:t>
            </a:r>
            <a:r>
              <a:rPr lang="en-US" sz="2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1196240" y="10738435"/>
            <a:ext cx="4173803" cy="1781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499426" y="9056575"/>
            <a:ext cx="1002776" cy="1002776"/>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586444" y="9143594"/>
            <a:ext cx="828741" cy="82874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689492" y="9249392"/>
            <a:ext cx="622645" cy="619422"/>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788177" y="9345328"/>
            <a:ext cx="425275" cy="425275"/>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877068" y="9239707"/>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b="1" smtClean="0">
                <a:solidFill>
                  <a:schemeClr val="bg1"/>
                </a:solidFill>
                <a:latin typeface="+mj-lt"/>
              </a:rPr>
              <a:pPr algn="ctr"/>
              <a:t>‹Nº›</a:t>
            </a:fld>
            <a:endParaRPr lang="en-US" sz="12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23362766" y="6501135"/>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23436611" y="6581333"/>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23662745" y="6742125"/>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23362766" y="5679998"/>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23593484" y="5915790"/>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23436611" y="5760196"/>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23362766" y="732227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23583068" y="758005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23436611" y="7402469"/>
            <a:ext cx="566041" cy="566041"/>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949541" y="840709"/>
            <a:ext cx="102546" cy="1150016"/>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23668358" y="12034374"/>
            <a:ext cx="102546" cy="1150016"/>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spTree>
    <p:extLst>
      <p:ext uri="{BB962C8B-B14F-4D97-AF65-F5344CB8AC3E}">
        <p14:creationId xmlns:p14="http://schemas.microsoft.com/office/powerpoint/2010/main" val="285235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1454245" y="455765"/>
            <a:ext cx="3222171" cy="117565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803534"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344683857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Rounded Corners 13">
            <a:extLst>
              <a:ext uri="{FF2B5EF4-FFF2-40B4-BE49-F238E27FC236}">
                <a16:creationId xmlns:a16="http://schemas.microsoft.com/office/drawing/2014/main" id="{FEB50162-B53A-4D53-985F-D3169468460F}"/>
              </a:ext>
            </a:extLst>
          </p:cNvPr>
          <p:cNvSpPr/>
          <p:nvPr userDrawn="1"/>
        </p:nvSpPr>
        <p:spPr>
          <a:xfrm>
            <a:off x="1454245" y="455765"/>
            <a:ext cx="3222171" cy="1175657"/>
          </a:xfrm>
          <a:prstGeom prst="roundRect">
            <a:avLst>
              <a:gd name="adj" fmla="val 50000"/>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A5AA740-871A-4FDD-B5BE-77B04DD73008}"/>
              </a:ext>
            </a:extLst>
          </p:cNvPr>
          <p:cNvSpPr txBox="1"/>
          <p:nvPr userDrawn="1"/>
        </p:nvSpPr>
        <p:spPr>
          <a:xfrm>
            <a:off x="1803534"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12460722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C836E49E-6A53-4F4D-9EED-FA6EEC2123E3}"/>
              </a:ext>
            </a:extLst>
          </p:cNvPr>
          <p:cNvSpPr txBox="1"/>
          <p:nvPr userDrawn="1"/>
        </p:nvSpPr>
        <p:spPr>
          <a:xfrm>
            <a:off x="10931791" y="230109"/>
            <a:ext cx="2523593" cy="523220"/>
          </a:xfrm>
          <a:prstGeom prst="rect">
            <a:avLst/>
          </a:prstGeom>
          <a:noFill/>
        </p:spPr>
        <p:txBody>
          <a:bodyPr wrap="square" rtlCol="0">
            <a:spAutoFit/>
          </a:bodyPr>
          <a:lstStyle/>
          <a:p>
            <a:pPr algn="ctr"/>
            <a:r>
              <a:rPr lang="en-US" sz="28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26357908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F5F7554-38B1-48BE-91E4-43BCAA8E8FD1}"/>
              </a:ext>
            </a:extLst>
          </p:cNvPr>
          <p:cNvSpPr>
            <a:spLocks noGrp="1"/>
          </p:cNvSpPr>
          <p:nvPr>
            <p:ph type="pic" sz="quarter" idx="13"/>
          </p:nvPr>
        </p:nvSpPr>
        <p:spPr>
          <a:xfrm>
            <a:off x="12184837" y="990600"/>
            <a:ext cx="11210150" cy="11741961"/>
          </a:xfrm>
          <a:custGeom>
            <a:avLst/>
            <a:gdLst>
              <a:gd name="connsiteX0" fmla="*/ 0 w 11210150"/>
              <a:gd name="connsiteY0" fmla="*/ 0 h 11741961"/>
              <a:gd name="connsiteX1" fmla="*/ 11210150 w 11210150"/>
              <a:gd name="connsiteY1" fmla="*/ 0 h 11741961"/>
              <a:gd name="connsiteX2" fmla="*/ 11210150 w 11210150"/>
              <a:gd name="connsiteY2" fmla="*/ 11741961 h 11741961"/>
              <a:gd name="connsiteX3" fmla="*/ 0 w 11210150"/>
              <a:gd name="connsiteY3" fmla="*/ 11741961 h 11741961"/>
            </a:gdLst>
            <a:ahLst/>
            <a:cxnLst>
              <a:cxn ang="0">
                <a:pos x="connsiteX0" y="connsiteY0"/>
              </a:cxn>
              <a:cxn ang="0">
                <a:pos x="connsiteX1" y="connsiteY1"/>
              </a:cxn>
              <a:cxn ang="0">
                <a:pos x="connsiteX2" y="connsiteY2"/>
              </a:cxn>
              <a:cxn ang="0">
                <a:pos x="connsiteX3" y="connsiteY3"/>
              </a:cxn>
            </a:cxnLst>
            <a:rect l="l" t="t" r="r" b="b"/>
            <a:pathLst>
              <a:path w="11210150" h="11741961">
                <a:moveTo>
                  <a:pt x="0" y="0"/>
                </a:moveTo>
                <a:lnTo>
                  <a:pt x="11210150" y="0"/>
                </a:lnTo>
                <a:lnTo>
                  <a:pt x="11210150" y="11741961"/>
                </a:lnTo>
                <a:lnTo>
                  <a:pt x="0" y="1174196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7548292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7721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7" name="Picture Placeholder 28">
            <a:extLst>
              <a:ext uri="{FF2B5EF4-FFF2-40B4-BE49-F238E27FC236}">
                <a16:creationId xmlns:a16="http://schemas.microsoft.com/office/drawing/2014/main" id="{13D91D79-BB44-418C-A6E0-03C49B2BFFB4}"/>
              </a:ext>
            </a:extLst>
          </p:cNvPr>
          <p:cNvSpPr>
            <a:spLocks noGrp="1"/>
          </p:cNvSpPr>
          <p:nvPr>
            <p:ph type="pic" sz="quarter" idx="14"/>
          </p:nvPr>
        </p:nvSpPr>
        <p:spPr>
          <a:xfrm>
            <a:off x="9768773" y="7356257"/>
            <a:ext cx="1286577" cy="2776037"/>
          </a:xfrm>
          <a:custGeom>
            <a:avLst/>
            <a:gdLst>
              <a:gd name="connsiteX0" fmla="*/ 0 w 6261100"/>
              <a:gd name="connsiteY0" fmla="*/ 0 h 13509522"/>
              <a:gd name="connsiteX1" fmla="*/ 6261100 w 6261100"/>
              <a:gd name="connsiteY1" fmla="*/ 0 h 13509522"/>
              <a:gd name="connsiteX2" fmla="*/ 6261100 w 6261100"/>
              <a:gd name="connsiteY2" fmla="*/ 13509522 h 13509522"/>
              <a:gd name="connsiteX3" fmla="*/ 0 w 6261100"/>
              <a:gd name="connsiteY3" fmla="*/ 13509522 h 13509522"/>
            </a:gdLst>
            <a:ahLst/>
            <a:cxnLst>
              <a:cxn ang="0">
                <a:pos x="connsiteX0" y="connsiteY0"/>
              </a:cxn>
              <a:cxn ang="0">
                <a:pos x="connsiteX1" y="connsiteY1"/>
              </a:cxn>
              <a:cxn ang="0">
                <a:pos x="connsiteX2" y="connsiteY2"/>
              </a:cxn>
              <a:cxn ang="0">
                <a:pos x="connsiteX3" y="connsiteY3"/>
              </a:cxn>
            </a:cxnLst>
            <a:rect l="l" t="t" r="r" b="b"/>
            <a:pathLst>
              <a:path w="6261100" h="13509522">
                <a:moveTo>
                  <a:pt x="0" y="0"/>
                </a:moveTo>
                <a:lnTo>
                  <a:pt x="6261100" y="0"/>
                </a:lnTo>
                <a:lnTo>
                  <a:pt x="6261100" y="13509522"/>
                </a:lnTo>
                <a:lnTo>
                  <a:pt x="0" y="13509522"/>
                </a:lnTo>
                <a:close/>
              </a:path>
            </a:pathLst>
          </a:custGeom>
          <a:blipFill dpi="0" rotWithShape="1">
            <a:blip r:embed="rId2"/>
            <a:srcRect/>
            <a:stretch>
              <a:fillRect/>
            </a:stretch>
          </a:blipFill>
          <a:effectLst/>
          <a:scene3d>
            <a:camera prst="isometricTopUp"/>
            <a:lightRig rig="threePt" dir="t"/>
          </a:scene3d>
        </p:spPr>
        <p:txBody>
          <a:bodyPr wrap="square" anchor="ctr">
            <a:noAutofit/>
          </a:bodyPr>
          <a:lstStyle>
            <a:lvl1pPr marL="0" indent="0" algn="ctr">
              <a:buFontTx/>
              <a:buNone/>
              <a:defRPr sz="2400"/>
            </a:lvl1pPr>
          </a:lstStyle>
          <a:p>
            <a:endParaRPr lang="en-US"/>
          </a:p>
        </p:txBody>
      </p:sp>
      <p:sp>
        <p:nvSpPr>
          <p:cNvPr id="4" name="Picture Placeholder 3">
            <a:extLst>
              <a:ext uri="{FF2B5EF4-FFF2-40B4-BE49-F238E27FC236}">
                <a16:creationId xmlns:a16="http://schemas.microsoft.com/office/drawing/2014/main" id="{B1341CDB-C9B9-4F7E-86D0-A59CD06C8B23}"/>
              </a:ext>
            </a:extLst>
          </p:cNvPr>
          <p:cNvSpPr>
            <a:spLocks noGrp="1"/>
          </p:cNvSpPr>
          <p:nvPr>
            <p:ph type="pic" sz="quarter" idx="13"/>
          </p:nvPr>
        </p:nvSpPr>
        <p:spPr>
          <a:xfrm>
            <a:off x="9245532" y="2303525"/>
            <a:ext cx="8310948" cy="5065432"/>
          </a:xfrm>
          <a:custGeom>
            <a:avLst/>
            <a:gdLst>
              <a:gd name="connsiteX0" fmla="*/ 0 w 6263640"/>
              <a:gd name="connsiteY0" fmla="*/ 0 h 3817620"/>
              <a:gd name="connsiteX1" fmla="*/ 6263640 w 6263640"/>
              <a:gd name="connsiteY1" fmla="*/ 0 h 3817620"/>
              <a:gd name="connsiteX2" fmla="*/ 6263640 w 6263640"/>
              <a:gd name="connsiteY2" fmla="*/ 3817620 h 3817620"/>
              <a:gd name="connsiteX3" fmla="*/ 0 w 6263640"/>
              <a:gd name="connsiteY3" fmla="*/ 3817620 h 3817620"/>
            </a:gdLst>
            <a:ahLst/>
            <a:cxnLst>
              <a:cxn ang="0">
                <a:pos x="connsiteX0" y="connsiteY0"/>
              </a:cxn>
              <a:cxn ang="0">
                <a:pos x="connsiteX1" y="connsiteY1"/>
              </a:cxn>
              <a:cxn ang="0">
                <a:pos x="connsiteX2" y="connsiteY2"/>
              </a:cxn>
              <a:cxn ang="0">
                <a:pos x="connsiteX3" y="connsiteY3"/>
              </a:cxn>
            </a:cxnLst>
            <a:rect l="l" t="t" r="r" b="b"/>
            <a:pathLst>
              <a:path w="6263640" h="3817620">
                <a:moveTo>
                  <a:pt x="0" y="0"/>
                </a:moveTo>
                <a:lnTo>
                  <a:pt x="6263640" y="0"/>
                </a:lnTo>
                <a:lnTo>
                  <a:pt x="6263640" y="3817620"/>
                </a:lnTo>
                <a:lnTo>
                  <a:pt x="0" y="3817620"/>
                </a:lnTo>
                <a:close/>
              </a:path>
            </a:pathLst>
          </a:custGeom>
          <a:blipFill dpi="0" rotWithShape="1">
            <a:blip r:embed="rId3"/>
            <a:srcRect/>
            <a:stretch>
              <a:fillRect/>
            </a:stretch>
          </a:blipFill>
          <a:effectLst/>
          <a:scene3d>
            <a:camera prst="isometricLeftDown"/>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8871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ppt_x"/>
                                          </p:val>
                                        </p:tav>
                                        <p:tav tm="100000">
                                          <p:val>
                                            <p:strVal val="#ppt_x"/>
                                          </p:val>
                                        </p:tav>
                                      </p:tavLst>
                                    </p:anim>
                                    <p:anim calcmode="lin" valueType="num">
                                      <p:cBhvr additive="base">
                                        <p:cTn id="12" dur="1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BB034F9E-2ACF-49E2-B371-928DA82F5E40}"/>
              </a:ext>
            </a:extLst>
          </p:cNvPr>
          <p:cNvSpPr>
            <a:spLocks noGrp="1"/>
          </p:cNvSpPr>
          <p:nvPr>
            <p:ph type="pic" sz="quarter" idx="14"/>
          </p:nvPr>
        </p:nvSpPr>
        <p:spPr>
          <a:xfrm>
            <a:off x="21543234" y="1880014"/>
            <a:ext cx="7758890" cy="4728959"/>
          </a:xfrm>
          <a:custGeom>
            <a:avLst/>
            <a:gdLst>
              <a:gd name="connsiteX0" fmla="*/ 0 w 6263640"/>
              <a:gd name="connsiteY0" fmla="*/ 0 h 3817620"/>
              <a:gd name="connsiteX1" fmla="*/ 6263640 w 6263640"/>
              <a:gd name="connsiteY1" fmla="*/ 0 h 3817620"/>
              <a:gd name="connsiteX2" fmla="*/ 6263640 w 6263640"/>
              <a:gd name="connsiteY2" fmla="*/ 3817620 h 3817620"/>
              <a:gd name="connsiteX3" fmla="*/ 0 w 6263640"/>
              <a:gd name="connsiteY3" fmla="*/ 3817620 h 3817620"/>
            </a:gdLst>
            <a:ahLst/>
            <a:cxnLst>
              <a:cxn ang="0">
                <a:pos x="connsiteX0" y="connsiteY0"/>
              </a:cxn>
              <a:cxn ang="0">
                <a:pos x="connsiteX1" y="connsiteY1"/>
              </a:cxn>
              <a:cxn ang="0">
                <a:pos x="connsiteX2" y="connsiteY2"/>
              </a:cxn>
              <a:cxn ang="0">
                <a:pos x="connsiteX3" y="connsiteY3"/>
              </a:cxn>
            </a:cxnLst>
            <a:rect l="l" t="t" r="r" b="b"/>
            <a:pathLst>
              <a:path w="6263640" h="3817620">
                <a:moveTo>
                  <a:pt x="0" y="0"/>
                </a:moveTo>
                <a:lnTo>
                  <a:pt x="6263640" y="0"/>
                </a:lnTo>
                <a:lnTo>
                  <a:pt x="6263640" y="3817620"/>
                </a:lnTo>
                <a:lnTo>
                  <a:pt x="0" y="3817620"/>
                </a:lnTo>
                <a:close/>
              </a:path>
            </a:pathLst>
          </a:custGeom>
          <a:blipFill dpi="0" rotWithShape="1">
            <a:blip r:embed="rId2"/>
            <a:srcRect/>
            <a:stretch>
              <a:fillRect/>
            </a:stretch>
          </a:blipFill>
          <a:effectLst/>
          <a:scene3d>
            <a:camera prst="isometricLeftDown"/>
            <a:lightRig rig="threePt" dir="t"/>
          </a:scene3d>
        </p:spPr>
        <p:txBody>
          <a:bodyPr wrap="square" anchor="ctr">
            <a:noAutofit/>
          </a:bodyPr>
          <a:lstStyle>
            <a:lvl1pPr marL="0" indent="0" algn="ctr">
              <a:buFontTx/>
              <a:buNone/>
              <a:defRPr sz="2400"/>
            </a:lvl1pPr>
          </a:lstStyle>
          <a:p>
            <a:endParaRPr lang="en-US"/>
          </a:p>
        </p:txBody>
      </p:sp>
      <p:sp>
        <p:nvSpPr>
          <p:cNvPr id="8" name="Picture Placeholder 3">
            <a:extLst>
              <a:ext uri="{FF2B5EF4-FFF2-40B4-BE49-F238E27FC236}">
                <a16:creationId xmlns:a16="http://schemas.microsoft.com/office/drawing/2014/main" id="{FB1E58D5-5B5E-4334-95CB-7C04506A1221}"/>
              </a:ext>
            </a:extLst>
          </p:cNvPr>
          <p:cNvSpPr>
            <a:spLocks noGrp="1"/>
          </p:cNvSpPr>
          <p:nvPr>
            <p:ph type="pic" sz="quarter" idx="15"/>
          </p:nvPr>
        </p:nvSpPr>
        <p:spPr>
          <a:xfrm>
            <a:off x="9717330" y="3086751"/>
            <a:ext cx="7758890" cy="4728959"/>
          </a:xfrm>
          <a:custGeom>
            <a:avLst/>
            <a:gdLst>
              <a:gd name="connsiteX0" fmla="*/ 0 w 6263640"/>
              <a:gd name="connsiteY0" fmla="*/ 0 h 3817620"/>
              <a:gd name="connsiteX1" fmla="*/ 6263640 w 6263640"/>
              <a:gd name="connsiteY1" fmla="*/ 0 h 3817620"/>
              <a:gd name="connsiteX2" fmla="*/ 6263640 w 6263640"/>
              <a:gd name="connsiteY2" fmla="*/ 3817620 h 3817620"/>
              <a:gd name="connsiteX3" fmla="*/ 0 w 6263640"/>
              <a:gd name="connsiteY3" fmla="*/ 3817620 h 3817620"/>
            </a:gdLst>
            <a:ahLst/>
            <a:cxnLst>
              <a:cxn ang="0">
                <a:pos x="connsiteX0" y="connsiteY0"/>
              </a:cxn>
              <a:cxn ang="0">
                <a:pos x="connsiteX1" y="connsiteY1"/>
              </a:cxn>
              <a:cxn ang="0">
                <a:pos x="connsiteX2" y="connsiteY2"/>
              </a:cxn>
              <a:cxn ang="0">
                <a:pos x="connsiteX3" y="connsiteY3"/>
              </a:cxn>
            </a:cxnLst>
            <a:rect l="l" t="t" r="r" b="b"/>
            <a:pathLst>
              <a:path w="6263640" h="3817620">
                <a:moveTo>
                  <a:pt x="0" y="0"/>
                </a:moveTo>
                <a:lnTo>
                  <a:pt x="6263640" y="0"/>
                </a:lnTo>
                <a:lnTo>
                  <a:pt x="6263640" y="3817620"/>
                </a:lnTo>
                <a:lnTo>
                  <a:pt x="0" y="3817620"/>
                </a:lnTo>
                <a:close/>
              </a:path>
            </a:pathLst>
          </a:custGeom>
          <a:blipFill dpi="0" rotWithShape="1">
            <a:blip r:embed="rId2"/>
            <a:srcRect/>
            <a:stretch>
              <a:fillRect/>
            </a:stretch>
          </a:blipFill>
          <a:effectLst/>
          <a:scene3d>
            <a:camera prst="isometricRightUp"/>
            <a:lightRig rig="threePt" dir="t"/>
          </a:scene3d>
        </p:spPr>
        <p:txBody>
          <a:bodyPr wrap="square" anchor="ctr">
            <a:noAutofit/>
          </a:bodyPr>
          <a:lstStyle>
            <a:lvl1pPr marL="0" indent="0" algn="ctr">
              <a:buFontTx/>
              <a:buNone/>
              <a:defRPr sz="2400"/>
            </a:lvl1pPr>
          </a:lstStyle>
          <a:p>
            <a:endParaRPr lang="en-US"/>
          </a:p>
        </p:txBody>
      </p:sp>
      <p:sp>
        <p:nvSpPr>
          <p:cNvPr id="4" name="Picture Placeholder 3">
            <a:extLst>
              <a:ext uri="{FF2B5EF4-FFF2-40B4-BE49-F238E27FC236}">
                <a16:creationId xmlns:a16="http://schemas.microsoft.com/office/drawing/2014/main" id="{B1341CDB-C9B9-4F7E-86D0-A59CD06C8B23}"/>
              </a:ext>
            </a:extLst>
          </p:cNvPr>
          <p:cNvSpPr>
            <a:spLocks noGrp="1"/>
          </p:cNvSpPr>
          <p:nvPr>
            <p:ph type="pic" sz="quarter" idx="13"/>
          </p:nvPr>
        </p:nvSpPr>
        <p:spPr>
          <a:xfrm>
            <a:off x="17663789" y="6557410"/>
            <a:ext cx="7758890" cy="4728959"/>
          </a:xfrm>
          <a:custGeom>
            <a:avLst/>
            <a:gdLst>
              <a:gd name="connsiteX0" fmla="*/ 0 w 6263640"/>
              <a:gd name="connsiteY0" fmla="*/ 0 h 3817620"/>
              <a:gd name="connsiteX1" fmla="*/ 6263640 w 6263640"/>
              <a:gd name="connsiteY1" fmla="*/ 0 h 3817620"/>
              <a:gd name="connsiteX2" fmla="*/ 6263640 w 6263640"/>
              <a:gd name="connsiteY2" fmla="*/ 3817620 h 3817620"/>
              <a:gd name="connsiteX3" fmla="*/ 0 w 6263640"/>
              <a:gd name="connsiteY3" fmla="*/ 3817620 h 3817620"/>
            </a:gdLst>
            <a:ahLst/>
            <a:cxnLst>
              <a:cxn ang="0">
                <a:pos x="connsiteX0" y="connsiteY0"/>
              </a:cxn>
              <a:cxn ang="0">
                <a:pos x="connsiteX1" y="connsiteY1"/>
              </a:cxn>
              <a:cxn ang="0">
                <a:pos x="connsiteX2" y="connsiteY2"/>
              </a:cxn>
              <a:cxn ang="0">
                <a:pos x="connsiteX3" y="connsiteY3"/>
              </a:cxn>
            </a:cxnLst>
            <a:rect l="l" t="t" r="r" b="b"/>
            <a:pathLst>
              <a:path w="6263640" h="3817620">
                <a:moveTo>
                  <a:pt x="0" y="0"/>
                </a:moveTo>
                <a:lnTo>
                  <a:pt x="6263640" y="0"/>
                </a:lnTo>
                <a:lnTo>
                  <a:pt x="6263640" y="3817620"/>
                </a:lnTo>
                <a:lnTo>
                  <a:pt x="0" y="3817620"/>
                </a:lnTo>
                <a:close/>
              </a:path>
            </a:pathLst>
          </a:custGeom>
          <a:blipFill dpi="0" rotWithShape="1">
            <a:blip r:embed="rId2"/>
            <a:srcRect/>
            <a:stretch>
              <a:fillRect/>
            </a:stretch>
          </a:blipFill>
          <a:effectLst/>
          <a:scene3d>
            <a:camera prst="isometricLeftDown"/>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3506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ppt_x"/>
                                          </p:val>
                                        </p:tav>
                                        <p:tav tm="100000">
                                          <p:val>
                                            <p:strVal val="#ppt_x"/>
                                          </p:val>
                                        </p:tav>
                                      </p:tavLst>
                                    </p:anim>
                                    <p:anim calcmode="lin" valueType="num">
                                      <p:cBhvr additive="base">
                                        <p:cTn id="8" dur="1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ppt_x"/>
                                          </p:val>
                                        </p:tav>
                                        <p:tav tm="100000">
                                          <p:val>
                                            <p:strVal val="#ppt_x"/>
                                          </p:val>
                                        </p:tav>
                                      </p:tavLst>
                                    </p:anim>
                                    <p:anim calcmode="lin" valueType="num">
                                      <p:cBhvr additive="base">
                                        <p:cTn id="16" dur="1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4"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1563688" y="1295400"/>
            <a:ext cx="21259800" cy="1104900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3">
            <a:extLst>
              <a:ext uri="{FF2B5EF4-FFF2-40B4-BE49-F238E27FC236}">
                <a16:creationId xmlns:a16="http://schemas.microsoft.com/office/drawing/2014/main" id="{32F397F7-DD9C-4592-9C0D-0951AFFDEA22}"/>
              </a:ext>
            </a:extLst>
          </p:cNvPr>
          <p:cNvSpPr>
            <a:spLocks noGrp="1"/>
          </p:cNvSpPr>
          <p:nvPr>
            <p:ph type="pic" sz="quarter" idx="11"/>
          </p:nvPr>
        </p:nvSpPr>
        <p:spPr>
          <a:xfrm>
            <a:off x="12193588" y="0"/>
            <a:ext cx="10629899" cy="13716000"/>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7" name="Picture Placeholder 4">
            <a:extLst>
              <a:ext uri="{FF2B5EF4-FFF2-40B4-BE49-F238E27FC236}">
                <a16:creationId xmlns:a16="http://schemas.microsoft.com/office/drawing/2014/main" id="{A72BF187-8D1A-47D0-8FF0-646D171F86C0}"/>
              </a:ext>
            </a:extLst>
          </p:cNvPr>
          <p:cNvSpPr>
            <a:spLocks noGrp="1"/>
          </p:cNvSpPr>
          <p:nvPr>
            <p:ph type="pic" sz="quarter" idx="12"/>
          </p:nvPr>
        </p:nvSpPr>
        <p:spPr>
          <a:xfrm>
            <a:off x="8470376" y="3133226"/>
            <a:ext cx="7446422" cy="7449548"/>
          </a:xfrm>
          <a:custGeom>
            <a:avLst/>
            <a:gdLst>
              <a:gd name="connsiteX0" fmla="*/ 3723211 w 7446422"/>
              <a:gd name="connsiteY0" fmla="*/ 0 h 7449548"/>
              <a:gd name="connsiteX1" fmla="*/ 5939522 w 7446422"/>
              <a:gd name="connsiteY1" fmla="*/ 917977 h 7449548"/>
              <a:gd name="connsiteX2" fmla="*/ 6528831 w 7446422"/>
              <a:gd name="connsiteY2" fmla="*/ 1507532 h 7449548"/>
              <a:gd name="connsiteX3" fmla="*/ 6528831 w 7446422"/>
              <a:gd name="connsiteY3" fmla="*/ 5942017 h 7449548"/>
              <a:gd name="connsiteX4" fmla="*/ 5939522 w 7446422"/>
              <a:gd name="connsiteY4" fmla="*/ 6531572 h 7449548"/>
              <a:gd name="connsiteX5" fmla="*/ 1506900 w 7446422"/>
              <a:gd name="connsiteY5" fmla="*/ 6531572 h 7449548"/>
              <a:gd name="connsiteX6" fmla="*/ 917591 w 7446422"/>
              <a:gd name="connsiteY6" fmla="*/ 5942017 h 7449548"/>
              <a:gd name="connsiteX7" fmla="*/ 917591 w 7446422"/>
              <a:gd name="connsiteY7" fmla="*/ 1507532 h 7449548"/>
              <a:gd name="connsiteX8" fmla="*/ 1506900 w 7446422"/>
              <a:gd name="connsiteY8" fmla="*/ 917977 h 7449548"/>
              <a:gd name="connsiteX9" fmla="*/ 3723211 w 7446422"/>
              <a:gd name="connsiteY9" fmla="*/ 0 h 74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6422" h="7449548">
                <a:moveTo>
                  <a:pt x="3723211" y="0"/>
                </a:moveTo>
                <a:cubicBezTo>
                  <a:pt x="4525503" y="0"/>
                  <a:pt x="5327795" y="305992"/>
                  <a:pt x="5939522" y="917977"/>
                </a:cubicBezTo>
                <a:cubicBezTo>
                  <a:pt x="6528831" y="1507532"/>
                  <a:pt x="6528831" y="1507532"/>
                  <a:pt x="6528831" y="1507532"/>
                </a:cubicBezTo>
                <a:cubicBezTo>
                  <a:pt x="7752286" y="2731501"/>
                  <a:pt x="7752286" y="4718048"/>
                  <a:pt x="6528831" y="5942017"/>
                </a:cubicBezTo>
                <a:cubicBezTo>
                  <a:pt x="5939522" y="6531572"/>
                  <a:pt x="5939522" y="6531572"/>
                  <a:pt x="5939522" y="6531572"/>
                </a:cubicBezTo>
                <a:cubicBezTo>
                  <a:pt x="4716068" y="7755541"/>
                  <a:pt x="2730355" y="7755541"/>
                  <a:pt x="1506900" y="6531572"/>
                </a:cubicBezTo>
                <a:cubicBezTo>
                  <a:pt x="917591" y="5942017"/>
                  <a:pt x="917591" y="5942017"/>
                  <a:pt x="917591" y="5942017"/>
                </a:cubicBezTo>
                <a:cubicBezTo>
                  <a:pt x="-305864" y="4718048"/>
                  <a:pt x="-305864" y="2731501"/>
                  <a:pt x="917591" y="1507532"/>
                </a:cubicBezTo>
                <a:cubicBezTo>
                  <a:pt x="1506900" y="917977"/>
                  <a:pt x="1506900" y="917977"/>
                  <a:pt x="1506900" y="917977"/>
                </a:cubicBezTo>
                <a:cubicBezTo>
                  <a:pt x="2118628" y="305992"/>
                  <a:pt x="2920920" y="0"/>
                  <a:pt x="3723211"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216979939"/>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D63381D-AA6D-45B2-AC4E-EAD117C82B3F}"/>
              </a:ext>
            </a:extLst>
          </p:cNvPr>
          <p:cNvSpPr>
            <a:spLocks noGrp="1"/>
          </p:cNvSpPr>
          <p:nvPr>
            <p:ph type="pic" sz="quarter" idx="13"/>
          </p:nvPr>
        </p:nvSpPr>
        <p:spPr>
          <a:xfrm>
            <a:off x="9334183" y="4796959"/>
            <a:ext cx="5852160" cy="4206240"/>
          </a:xfrm>
          <a:custGeom>
            <a:avLst/>
            <a:gdLst>
              <a:gd name="connsiteX0" fmla="*/ 0 w 6263640"/>
              <a:gd name="connsiteY0" fmla="*/ 0 h 3817620"/>
              <a:gd name="connsiteX1" fmla="*/ 6263640 w 6263640"/>
              <a:gd name="connsiteY1" fmla="*/ 0 h 3817620"/>
              <a:gd name="connsiteX2" fmla="*/ 6263640 w 6263640"/>
              <a:gd name="connsiteY2" fmla="*/ 3817620 h 3817620"/>
              <a:gd name="connsiteX3" fmla="*/ 0 w 6263640"/>
              <a:gd name="connsiteY3" fmla="*/ 3817620 h 3817620"/>
            </a:gdLst>
            <a:ahLst/>
            <a:cxnLst>
              <a:cxn ang="0">
                <a:pos x="connsiteX0" y="connsiteY0"/>
              </a:cxn>
              <a:cxn ang="0">
                <a:pos x="connsiteX1" y="connsiteY1"/>
              </a:cxn>
              <a:cxn ang="0">
                <a:pos x="connsiteX2" y="connsiteY2"/>
              </a:cxn>
              <a:cxn ang="0">
                <a:pos x="connsiteX3" y="connsiteY3"/>
              </a:cxn>
            </a:cxnLst>
            <a:rect l="l" t="t" r="r" b="b"/>
            <a:pathLst>
              <a:path w="6263640" h="3817620">
                <a:moveTo>
                  <a:pt x="0" y="0"/>
                </a:moveTo>
                <a:lnTo>
                  <a:pt x="6263640" y="0"/>
                </a:lnTo>
                <a:lnTo>
                  <a:pt x="6263640" y="3817620"/>
                </a:lnTo>
                <a:lnTo>
                  <a:pt x="0" y="3817620"/>
                </a:lnTo>
                <a:close/>
              </a:path>
            </a:pathLst>
          </a:custGeom>
          <a:blipFill dpi="0" rotWithShape="1">
            <a:blip r:embed="rId2"/>
            <a:srcRect/>
            <a:stretch>
              <a:fillRect/>
            </a:stretch>
          </a:blipFill>
          <a:effectLst/>
          <a:scene3d>
            <a:camera prst="perspectiveRight" fov="3600000"/>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9775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4" name="Picture Placeholder 28">
            <a:extLst>
              <a:ext uri="{FF2B5EF4-FFF2-40B4-BE49-F238E27FC236}">
                <a16:creationId xmlns:a16="http://schemas.microsoft.com/office/drawing/2014/main" id="{B7AB7AFB-ED3D-4D6A-A9B8-52817BB37E1C}"/>
              </a:ext>
            </a:extLst>
          </p:cNvPr>
          <p:cNvSpPr>
            <a:spLocks noGrp="1"/>
          </p:cNvSpPr>
          <p:nvPr>
            <p:ph type="pic" sz="quarter" idx="14"/>
          </p:nvPr>
        </p:nvSpPr>
        <p:spPr>
          <a:xfrm>
            <a:off x="15109508" y="6605586"/>
            <a:ext cx="1258252" cy="2289319"/>
          </a:xfrm>
          <a:custGeom>
            <a:avLst/>
            <a:gdLst>
              <a:gd name="connsiteX0" fmla="*/ 0 w 6261100"/>
              <a:gd name="connsiteY0" fmla="*/ 0 h 13509522"/>
              <a:gd name="connsiteX1" fmla="*/ 6261100 w 6261100"/>
              <a:gd name="connsiteY1" fmla="*/ 0 h 13509522"/>
              <a:gd name="connsiteX2" fmla="*/ 6261100 w 6261100"/>
              <a:gd name="connsiteY2" fmla="*/ 13509522 h 13509522"/>
              <a:gd name="connsiteX3" fmla="*/ 0 w 6261100"/>
              <a:gd name="connsiteY3" fmla="*/ 13509522 h 13509522"/>
            </a:gdLst>
            <a:ahLst/>
            <a:cxnLst>
              <a:cxn ang="0">
                <a:pos x="connsiteX0" y="connsiteY0"/>
              </a:cxn>
              <a:cxn ang="0">
                <a:pos x="connsiteX1" y="connsiteY1"/>
              </a:cxn>
              <a:cxn ang="0">
                <a:pos x="connsiteX2" y="connsiteY2"/>
              </a:cxn>
              <a:cxn ang="0">
                <a:pos x="connsiteX3" y="connsiteY3"/>
              </a:cxn>
            </a:cxnLst>
            <a:rect l="l" t="t" r="r" b="b"/>
            <a:pathLst>
              <a:path w="6261100" h="13509522">
                <a:moveTo>
                  <a:pt x="0" y="0"/>
                </a:moveTo>
                <a:lnTo>
                  <a:pt x="6261100" y="0"/>
                </a:lnTo>
                <a:lnTo>
                  <a:pt x="6261100" y="13509522"/>
                </a:lnTo>
                <a:lnTo>
                  <a:pt x="0" y="13509522"/>
                </a:lnTo>
                <a:close/>
              </a:path>
            </a:pathLst>
          </a:custGeom>
          <a:blipFill>
            <a:blip r:embed="rId2"/>
            <a:tile tx="0" ty="0" sx="100000" sy="100000" flip="none" algn="ctr"/>
          </a:blipFill>
          <a:effectLst/>
          <a:scene3d>
            <a:camera prst="isometricRightUp">
              <a:rot lat="1200000" lon="18899998" rev="780000"/>
            </a:camera>
            <a:lightRig rig="threePt" dir="t"/>
          </a:scene3d>
        </p:spPr>
        <p:txBody>
          <a:bodyPr wrap="square" anchor="ctr">
            <a:noAutofit/>
          </a:bodyPr>
          <a:lstStyle>
            <a:lvl1pPr marL="0" indent="0" algn="ctr">
              <a:buFontTx/>
              <a:buNone/>
              <a:defRPr sz="2400"/>
            </a:lvl1pPr>
          </a:lstStyle>
          <a:p>
            <a:endParaRPr lang="en-US"/>
          </a:p>
        </p:txBody>
      </p:sp>
      <p:sp>
        <p:nvSpPr>
          <p:cNvPr id="3" name="Picture Placeholder 3">
            <a:extLst>
              <a:ext uri="{FF2B5EF4-FFF2-40B4-BE49-F238E27FC236}">
                <a16:creationId xmlns:a16="http://schemas.microsoft.com/office/drawing/2014/main" id="{9A6D1CAE-3831-4DFC-A92E-1E7CD1BD657B}"/>
              </a:ext>
            </a:extLst>
          </p:cNvPr>
          <p:cNvSpPr>
            <a:spLocks noGrp="1"/>
          </p:cNvSpPr>
          <p:nvPr>
            <p:ph type="pic" sz="quarter" idx="13"/>
          </p:nvPr>
        </p:nvSpPr>
        <p:spPr>
          <a:xfrm>
            <a:off x="4457701" y="4868637"/>
            <a:ext cx="7132320" cy="4297680"/>
          </a:xfrm>
          <a:custGeom>
            <a:avLst/>
            <a:gdLst>
              <a:gd name="connsiteX0" fmla="*/ 0 w 6263640"/>
              <a:gd name="connsiteY0" fmla="*/ 0 h 3817620"/>
              <a:gd name="connsiteX1" fmla="*/ 6263640 w 6263640"/>
              <a:gd name="connsiteY1" fmla="*/ 0 h 3817620"/>
              <a:gd name="connsiteX2" fmla="*/ 6263640 w 6263640"/>
              <a:gd name="connsiteY2" fmla="*/ 3817620 h 3817620"/>
              <a:gd name="connsiteX3" fmla="*/ 0 w 6263640"/>
              <a:gd name="connsiteY3" fmla="*/ 3817620 h 3817620"/>
            </a:gdLst>
            <a:ahLst/>
            <a:cxnLst>
              <a:cxn ang="0">
                <a:pos x="connsiteX0" y="connsiteY0"/>
              </a:cxn>
              <a:cxn ang="0">
                <a:pos x="connsiteX1" y="connsiteY1"/>
              </a:cxn>
              <a:cxn ang="0">
                <a:pos x="connsiteX2" y="connsiteY2"/>
              </a:cxn>
              <a:cxn ang="0">
                <a:pos x="connsiteX3" y="connsiteY3"/>
              </a:cxn>
            </a:cxnLst>
            <a:rect l="l" t="t" r="r" b="b"/>
            <a:pathLst>
              <a:path w="6263640" h="3817620">
                <a:moveTo>
                  <a:pt x="0" y="0"/>
                </a:moveTo>
                <a:lnTo>
                  <a:pt x="6263640" y="0"/>
                </a:lnTo>
                <a:lnTo>
                  <a:pt x="6263640" y="3817620"/>
                </a:lnTo>
                <a:lnTo>
                  <a:pt x="0" y="3817620"/>
                </a:lnTo>
                <a:close/>
              </a:path>
            </a:pathLst>
          </a:custGeom>
          <a:blipFill dpi="0" rotWithShape="1">
            <a:blip r:embed="rId3"/>
            <a:srcRect/>
            <a:stretch>
              <a:fillRect/>
            </a:stretch>
          </a:blipFill>
          <a:effectLst/>
          <a:scene3d>
            <a:camera prst="isometricRightUp"/>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61983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5DAAA84-8CB9-4126-A2A3-B5810518A7B3}"/>
              </a:ext>
            </a:extLst>
          </p:cNvPr>
          <p:cNvSpPr>
            <a:spLocks noGrp="1"/>
          </p:cNvSpPr>
          <p:nvPr>
            <p:ph type="pic" sz="quarter" idx="13"/>
          </p:nvPr>
        </p:nvSpPr>
        <p:spPr>
          <a:xfrm>
            <a:off x="465238" y="2258896"/>
            <a:ext cx="9170594" cy="5589377"/>
          </a:xfrm>
          <a:custGeom>
            <a:avLst/>
            <a:gdLst>
              <a:gd name="connsiteX0" fmla="*/ 0 w 6263640"/>
              <a:gd name="connsiteY0" fmla="*/ 0 h 3817620"/>
              <a:gd name="connsiteX1" fmla="*/ 6263640 w 6263640"/>
              <a:gd name="connsiteY1" fmla="*/ 0 h 3817620"/>
              <a:gd name="connsiteX2" fmla="*/ 6263640 w 6263640"/>
              <a:gd name="connsiteY2" fmla="*/ 3817620 h 3817620"/>
              <a:gd name="connsiteX3" fmla="*/ 0 w 6263640"/>
              <a:gd name="connsiteY3" fmla="*/ 3817620 h 3817620"/>
            </a:gdLst>
            <a:ahLst/>
            <a:cxnLst>
              <a:cxn ang="0">
                <a:pos x="connsiteX0" y="connsiteY0"/>
              </a:cxn>
              <a:cxn ang="0">
                <a:pos x="connsiteX1" y="connsiteY1"/>
              </a:cxn>
              <a:cxn ang="0">
                <a:pos x="connsiteX2" y="connsiteY2"/>
              </a:cxn>
              <a:cxn ang="0">
                <a:pos x="connsiteX3" y="connsiteY3"/>
              </a:cxn>
            </a:cxnLst>
            <a:rect l="l" t="t" r="r" b="b"/>
            <a:pathLst>
              <a:path w="6263640" h="3817620">
                <a:moveTo>
                  <a:pt x="0" y="0"/>
                </a:moveTo>
                <a:lnTo>
                  <a:pt x="6263640" y="0"/>
                </a:lnTo>
                <a:lnTo>
                  <a:pt x="6263640" y="3817620"/>
                </a:lnTo>
                <a:lnTo>
                  <a:pt x="0" y="3817620"/>
                </a:lnTo>
                <a:close/>
              </a:path>
            </a:pathLst>
          </a:custGeom>
          <a:blipFill dpi="0" rotWithShape="1">
            <a:blip r:embed="rId2"/>
            <a:srcRect/>
            <a:stretch>
              <a:fillRect/>
            </a:stretch>
          </a:blipFill>
          <a:effectLst/>
          <a:scene3d>
            <a:camera prst="isometricRightUp"/>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79354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5DAAA84-8CB9-4126-A2A3-B5810518A7B3}"/>
              </a:ext>
            </a:extLst>
          </p:cNvPr>
          <p:cNvSpPr>
            <a:spLocks noGrp="1"/>
          </p:cNvSpPr>
          <p:nvPr>
            <p:ph type="pic" sz="quarter" idx="13"/>
          </p:nvPr>
        </p:nvSpPr>
        <p:spPr>
          <a:xfrm>
            <a:off x="13914088" y="2466357"/>
            <a:ext cx="9055640" cy="5519314"/>
          </a:xfrm>
          <a:custGeom>
            <a:avLst/>
            <a:gdLst>
              <a:gd name="connsiteX0" fmla="*/ 0 w 6263640"/>
              <a:gd name="connsiteY0" fmla="*/ 0 h 3817620"/>
              <a:gd name="connsiteX1" fmla="*/ 6263640 w 6263640"/>
              <a:gd name="connsiteY1" fmla="*/ 0 h 3817620"/>
              <a:gd name="connsiteX2" fmla="*/ 6263640 w 6263640"/>
              <a:gd name="connsiteY2" fmla="*/ 3817620 h 3817620"/>
              <a:gd name="connsiteX3" fmla="*/ 0 w 6263640"/>
              <a:gd name="connsiteY3" fmla="*/ 3817620 h 3817620"/>
            </a:gdLst>
            <a:ahLst/>
            <a:cxnLst>
              <a:cxn ang="0">
                <a:pos x="connsiteX0" y="connsiteY0"/>
              </a:cxn>
              <a:cxn ang="0">
                <a:pos x="connsiteX1" y="connsiteY1"/>
              </a:cxn>
              <a:cxn ang="0">
                <a:pos x="connsiteX2" y="connsiteY2"/>
              </a:cxn>
              <a:cxn ang="0">
                <a:pos x="connsiteX3" y="connsiteY3"/>
              </a:cxn>
            </a:cxnLst>
            <a:rect l="l" t="t" r="r" b="b"/>
            <a:pathLst>
              <a:path w="6263640" h="3817620">
                <a:moveTo>
                  <a:pt x="0" y="0"/>
                </a:moveTo>
                <a:lnTo>
                  <a:pt x="6263640" y="0"/>
                </a:lnTo>
                <a:lnTo>
                  <a:pt x="6263640" y="3817620"/>
                </a:lnTo>
                <a:lnTo>
                  <a:pt x="0" y="3817620"/>
                </a:lnTo>
                <a:close/>
              </a:path>
            </a:pathLst>
          </a:custGeom>
          <a:blipFill dpi="0" rotWithShape="1">
            <a:blip r:embed="rId2"/>
            <a:srcRect/>
            <a:stretch>
              <a:fillRect/>
            </a:stretch>
          </a:blipFill>
          <a:effectLst/>
          <a:scene3d>
            <a:camera prst="isometricLeftDown"/>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66073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728D6DB-B85E-4643-A9CA-2E23A3328716}"/>
              </a:ext>
            </a:extLst>
          </p:cNvPr>
          <p:cNvSpPr>
            <a:spLocks noGrp="1"/>
          </p:cNvSpPr>
          <p:nvPr>
            <p:ph type="pic" sz="quarter" idx="13"/>
          </p:nvPr>
        </p:nvSpPr>
        <p:spPr>
          <a:xfrm>
            <a:off x="8971212" y="4552950"/>
            <a:ext cx="6754563" cy="4116832"/>
          </a:xfrm>
          <a:custGeom>
            <a:avLst/>
            <a:gdLst>
              <a:gd name="connsiteX0" fmla="*/ 0 w 6263640"/>
              <a:gd name="connsiteY0" fmla="*/ 0 h 3817620"/>
              <a:gd name="connsiteX1" fmla="*/ 6263640 w 6263640"/>
              <a:gd name="connsiteY1" fmla="*/ 0 h 3817620"/>
              <a:gd name="connsiteX2" fmla="*/ 6263640 w 6263640"/>
              <a:gd name="connsiteY2" fmla="*/ 3817620 h 3817620"/>
              <a:gd name="connsiteX3" fmla="*/ 0 w 6263640"/>
              <a:gd name="connsiteY3" fmla="*/ 3817620 h 3817620"/>
            </a:gdLst>
            <a:ahLst/>
            <a:cxnLst>
              <a:cxn ang="0">
                <a:pos x="connsiteX0" y="connsiteY0"/>
              </a:cxn>
              <a:cxn ang="0">
                <a:pos x="connsiteX1" y="connsiteY1"/>
              </a:cxn>
              <a:cxn ang="0">
                <a:pos x="connsiteX2" y="connsiteY2"/>
              </a:cxn>
              <a:cxn ang="0">
                <a:pos x="connsiteX3" y="connsiteY3"/>
              </a:cxn>
            </a:cxnLst>
            <a:rect l="l" t="t" r="r" b="b"/>
            <a:pathLst>
              <a:path w="6263640" h="3817620">
                <a:moveTo>
                  <a:pt x="0" y="0"/>
                </a:moveTo>
                <a:lnTo>
                  <a:pt x="6263640" y="0"/>
                </a:lnTo>
                <a:lnTo>
                  <a:pt x="6263640" y="3817620"/>
                </a:lnTo>
                <a:lnTo>
                  <a:pt x="0" y="3817620"/>
                </a:lnTo>
                <a:close/>
              </a:path>
            </a:pathLst>
          </a:custGeom>
          <a:blipFill dpi="0" rotWithShape="1">
            <a:blip r:embed="rId2"/>
            <a:srcRect/>
            <a:stretch>
              <a:fillRect/>
            </a:stretch>
          </a:blip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57384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AC53062C-9BB7-47AB-A6F1-8A1D04D2E4A3}"/>
              </a:ext>
            </a:extLst>
          </p:cNvPr>
          <p:cNvSpPr>
            <a:spLocks noGrp="1"/>
          </p:cNvSpPr>
          <p:nvPr>
            <p:ph type="pic" sz="quarter" idx="13"/>
          </p:nvPr>
        </p:nvSpPr>
        <p:spPr>
          <a:xfrm>
            <a:off x="9738540" y="4044497"/>
            <a:ext cx="5760720" cy="3696154"/>
          </a:xfrm>
          <a:custGeom>
            <a:avLst/>
            <a:gdLst>
              <a:gd name="connsiteX0" fmla="*/ 0 w 6762750"/>
              <a:gd name="connsiteY0" fmla="*/ 0 h 4086225"/>
              <a:gd name="connsiteX1" fmla="*/ 6762750 w 6762750"/>
              <a:gd name="connsiteY1" fmla="*/ 0 h 4086225"/>
              <a:gd name="connsiteX2" fmla="*/ 6762750 w 6762750"/>
              <a:gd name="connsiteY2" fmla="*/ 4086225 h 4086225"/>
              <a:gd name="connsiteX3" fmla="*/ 0 w 6762750"/>
              <a:gd name="connsiteY3" fmla="*/ 4086225 h 4086225"/>
              <a:gd name="connsiteX0" fmla="*/ 0 w 6762750"/>
              <a:gd name="connsiteY0" fmla="*/ 0 h 4086225"/>
              <a:gd name="connsiteX1" fmla="*/ 6762750 w 6762750"/>
              <a:gd name="connsiteY1" fmla="*/ 0 h 4086225"/>
              <a:gd name="connsiteX2" fmla="*/ 6762750 w 6762750"/>
              <a:gd name="connsiteY2" fmla="*/ 4086225 h 4086225"/>
              <a:gd name="connsiteX3" fmla="*/ 0 w 6762750"/>
              <a:gd name="connsiteY3" fmla="*/ 3980923 h 4086225"/>
              <a:gd name="connsiteX4" fmla="*/ 0 w 6762750"/>
              <a:gd name="connsiteY4" fmla="*/ 0 h 4086225"/>
              <a:gd name="connsiteX0" fmla="*/ 0 w 6762750"/>
              <a:gd name="connsiteY0" fmla="*/ 0 h 4086225"/>
              <a:gd name="connsiteX1" fmla="*/ 6762750 w 6762750"/>
              <a:gd name="connsiteY1" fmla="*/ 0 h 4086225"/>
              <a:gd name="connsiteX2" fmla="*/ 6762750 w 6762750"/>
              <a:gd name="connsiteY2" fmla="*/ 4086225 h 4086225"/>
              <a:gd name="connsiteX3" fmla="*/ 33545 w 6762750"/>
              <a:gd name="connsiteY3" fmla="*/ 3896681 h 4086225"/>
              <a:gd name="connsiteX4" fmla="*/ 0 w 6762750"/>
              <a:gd name="connsiteY4" fmla="*/ 0 h 408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750" h="4086225">
                <a:moveTo>
                  <a:pt x="0" y="0"/>
                </a:moveTo>
                <a:lnTo>
                  <a:pt x="6762750" y="0"/>
                </a:lnTo>
                <a:lnTo>
                  <a:pt x="6762750" y="4086225"/>
                </a:lnTo>
                <a:lnTo>
                  <a:pt x="33545" y="3896681"/>
                </a:lnTo>
                <a:lnTo>
                  <a:pt x="0" y="0"/>
                </a:lnTo>
                <a:close/>
              </a:path>
            </a:pathLst>
          </a:custGeom>
          <a:blipFill dpi="0" rotWithShape="1">
            <a:blip r:embed="rId2"/>
            <a:srcRect/>
            <a:stretch>
              <a:fillRect/>
            </a:stretch>
          </a:blipFill>
          <a:effectLst/>
          <a:scene3d>
            <a:camera prst="perspectiveFront" fov="1800000">
              <a:rot lat="1500000" lon="1800000" rev="0"/>
            </a:camera>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91940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04C06A5-7833-4BEF-AEAC-88B10E26025F}"/>
              </a:ext>
            </a:extLst>
          </p:cNvPr>
          <p:cNvSpPr>
            <a:spLocks noGrp="1"/>
          </p:cNvSpPr>
          <p:nvPr>
            <p:ph type="pic" sz="quarter" idx="13"/>
          </p:nvPr>
        </p:nvSpPr>
        <p:spPr>
          <a:xfrm>
            <a:off x="9216570" y="5244647"/>
            <a:ext cx="6154059" cy="3696154"/>
          </a:xfrm>
          <a:custGeom>
            <a:avLst/>
            <a:gdLst>
              <a:gd name="connsiteX0" fmla="*/ 0 w 6762750"/>
              <a:gd name="connsiteY0" fmla="*/ 0 h 4086225"/>
              <a:gd name="connsiteX1" fmla="*/ 6762750 w 6762750"/>
              <a:gd name="connsiteY1" fmla="*/ 0 h 4086225"/>
              <a:gd name="connsiteX2" fmla="*/ 6762750 w 6762750"/>
              <a:gd name="connsiteY2" fmla="*/ 4086225 h 4086225"/>
              <a:gd name="connsiteX3" fmla="*/ 0 w 6762750"/>
              <a:gd name="connsiteY3" fmla="*/ 4086225 h 4086225"/>
            </a:gdLst>
            <a:ahLst/>
            <a:cxnLst>
              <a:cxn ang="0">
                <a:pos x="connsiteX0" y="connsiteY0"/>
              </a:cxn>
              <a:cxn ang="0">
                <a:pos x="connsiteX1" y="connsiteY1"/>
              </a:cxn>
              <a:cxn ang="0">
                <a:pos x="connsiteX2" y="connsiteY2"/>
              </a:cxn>
              <a:cxn ang="0">
                <a:pos x="connsiteX3" y="connsiteY3"/>
              </a:cxn>
            </a:cxnLst>
            <a:rect l="l" t="t" r="r" b="b"/>
            <a:pathLst>
              <a:path w="6762750" h="4086225">
                <a:moveTo>
                  <a:pt x="0" y="0"/>
                </a:moveTo>
                <a:lnTo>
                  <a:pt x="6762750" y="0"/>
                </a:lnTo>
                <a:lnTo>
                  <a:pt x="6762750" y="4086225"/>
                </a:lnTo>
                <a:lnTo>
                  <a:pt x="0" y="4086225"/>
                </a:lnTo>
                <a:close/>
              </a:path>
            </a:pathLst>
          </a:custGeom>
          <a:blipFill>
            <a:blip r:embed="rId2"/>
            <a:stretch>
              <a:fillRect/>
            </a:stretch>
          </a:blip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5586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D705FB43-2CAF-4A25-A589-75445A70E480}"/>
              </a:ext>
            </a:extLst>
          </p:cNvPr>
          <p:cNvSpPr>
            <a:spLocks noGrp="1"/>
          </p:cNvSpPr>
          <p:nvPr>
            <p:ph type="pic" sz="quarter" idx="14"/>
          </p:nvPr>
        </p:nvSpPr>
        <p:spPr>
          <a:xfrm>
            <a:off x="14478498" y="4170227"/>
            <a:ext cx="5843407" cy="3392623"/>
          </a:xfrm>
          <a:custGeom>
            <a:avLst/>
            <a:gdLst>
              <a:gd name="connsiteX0" fmla="*/ 0 w 6762750"/>
              <a:gd name="connsiteY0" fmla="*/ 0 h 4086225"/>
              <a:gd name="connsiteX1" fmla="*/ 6762750 w 6762750"/>
              <a:gd name="connsiteY1" fmla="*/ 0 h 4086225"/>
              <a:gd name="connsiteX2" fmla="*/ 6762750 w 6762750"/>
              <a:gd name="connsiteY2" fmla="*/ 4086225 h 4086225"/>
              <a:gd name="connsiteX3" fmla="*/ 0 w 6762750"/>
              <a:gd name="connsiteY3" fmla="*/ 4086225 h 4086225"/>
              <a:gd name="connsiteX0" fmla="*/ 44210 w 6762750"/>
              <a:gd name="connsiteY0" fmla="*/ 0 h 4095321"/>
              <a:gd name="connsiteX1" fmla="*/ 6762750 w 6762750"/>
              <a:gd name="connsiteY1" fmla="*/ 9096 h 4095321"/>
              <a:gd name="connsiteX2" fmla="*/ 6762750 w 6762750"/>
              <a:gd name="connsiteY2" fmla="*/ 4095321 h 4095321"/>
              <a:gd name="connsiteX3" fmla="*/ 0 w 6762750"/>
              <a:gd name="connsiteY3" fmla="*/ 4095321 h 4095321"/>
              <a:gd name="connsiteX4" fmla="*/ 44210 w 6762750"/>
              <a:gd name="connsiteY4" fmla="*/ 0 h 4095321"/>
              <a:gd name="connsiteX0" fmla="*/ 106103 w 6762750"/>
              <a:gd name="connsiteY0" fmla="*/ 0 h 4095321"/>
              <a:gd name="connsiteX1" fmla="*/ 6762750 w 6762750"/>
              <a:gd name="connsiteY1" fmla="*/ 9096 h 4095321"/>
              <a:gd name="connsiteX2" fmla="*/ 6762750 w 6762750"/>
              <a:gd name="connsiteY2" fmla="*/ 4095321 h 4095321"/>
              <a:gd name="connsiteX3" fmla="*/ 0 w 6762750"/>
              <a:gd name="connsiteY3" fmla="*/ 4095321 h 4095321"/>
              <a:gd name="connsiteX4" fmla="*/ 106103 w 6762750"/>
              <a:gd name="connsiteY4" fmla="*/ 0 h 4095321"/>
              <a:gd name="connsiteX0" fmla="*/ 114945 w 6762750"/>
              <a:gd name="connsiteY0" fmla="*/ 0 h 4095321"/>
              <a:gd name="connsiteX1" fmla="*/ 6762750 w 6762750"/>
              <a:gd name="connsiteY1" fmla="*/ 9096 h 4095321"/>
              <a:gd name="connsiteX2" fmla="*/ 6762750 w 6762750"/>
              <a:gd name="connsiteY2" fmla="*/ 4095321 h 4095321"/>
              <a:gd name="connsiteX3" fmla="*/ 0 w 6762750"/>
              <a:gd name="connsiteY3" fmla="*/ 4095321 h 4095321"/>
              <a:gd name="connsiteX4" fmla="*/ 114945 w 6762750"/>
              <a:gd name="connsiteY4" fmla="*/ 0 h 4095321"/>
              <a:gd name="connsiteX0" fmla="*/ 150313 w 6762750"/>
              <a:gd name="connsiteY0" fmla="*/ 0 h 4095321"/>
              <a:gd name="connsiteX1" fmla="*/ 6762750 w 6762750"/>
              <a:gd name="connsiteY1" fmla="*/ 9096 h 4095321"/>
              <a:gd name="connsiteX2" fmla="*/ 6762750 w 6762750"/>
              <a:gd name="connsiteY2" fmla="*/ 4095321 h 4095321"/>
              <a:gd name="connsiteX3" fmla="*/ 0 w 6762750"/>
              <a:gd name="connsiteY3" fmla="*/ 4095321 h 4095321"/>
              <a:gd name="connsiteX4" fmla="*/ 150313 w 6762750"/>
              <a:gd name="connsiteY4" fmla="*/ 0 h 4095321"/>
              <a:gd name="connsiteX0" fmla="*/ 132629 w 6745066"/>
              <a:gd name="connsiteY0" fmla="*/ 0 h 4095321"/>
              <a:gd name="connsiteX1" fmla="*/ 6745066 w 6745066"/>
              <a:gd name="connsiteY1" fmla="*/ 9096 h 4095321"/>
              <a:gd name="connsiteX2" fmla="*/ 6745066 w 6745066"/>
              <a:gd name="connsiteY2" fmla="*/ 4095321 h 4095321"/>
              <a:gd name="connsiteX3" fmla="*/ 0 w 6745066"/>
              <a:gd name="connsiteY3" fmla="*/ 4058936 h 4095321"/>
              <a:gd name="connsiteX4" fmla="*/ 132629 w 6745066"/>
              <a:gd name="connsiteY4" fmla="*/ 0 h 4095321"/>
              <a:gd name="connsiteX0" fmla="*/ 167997 w 6780434"/>
              <a:gd name="connsiteY0" fmla="*/ 0 h 4095321"/>
              <a:gd name="connsiteX1" fmla="*/ 6780434 w 6780434"/>
              <a:gd name="connsiteY1" fmla="*/ 9096 h 4095321"/>
              <a:gd name="connsiteX2" fmla="*/ 6780434 w 6780434"/>
              <a:gd name="connsiteY2" fmla="*/ 4095321 h 4095321"/>
              <a:gd name="connsiteX3" fmla="*/ 0 w 6780434"/>
              <a:gd name="connsiteY3" fmla="*/ 4049840 h 4095321"/>
              <a:gd name="connsiteX4" fmla="*/ 167997 w 6780434"/>
              <a:gd name="connsiteY4" fmla="*/ 0 h 4095321"/>
              <a:gd name="connsiteX0" fmla="*/ 167997 w 6780434"/>
              <a:gd name="connsiteY0" fmla="*/ 0 h 4095321"/>
              <a:gd name="connsiteX1" fmla="*/ 6780434 w 6780434"/>
              <a:gd name="connsiteY1" fmla="*/ 9096 h 4095321"/>
              <a:gd name="connsiteX2" fmla="*/ 6780434 w 6780434"/>
              <a:gd name="connsiteY2" fmla="*/ 4095321 h 4095321"/>
              <a:gd name="connsiteX3" fmla="*/ 0 w 6780434"/>
              <a:gd name="connsiteY3" fmla="*/ 4049840 h 4095321"/>
              <a:gd name="connsiteX4" fmla="*/ 167997 w 6780434"/>
              <a:gd name="connsiteY4" fmla="*/ 0 h 4095321"/>
              <a:gd name="connsiteX0" fmla="*/ 167997 w 6780434"/>
              <a:gd name="connsiteY0" fmla="*/ 0 h 4049840"/>
              <a:gd name="connsiteX1" fmla="*/ 6780434 w 6780434"/>
              <a:gd name="connsiteY1" fmla="*/ 9096 h 4049840"/>
              <a:gd name="connsiteX2" fmla="*/ 6656647 w 6780434"/>
              <a:gd name="connsiteY2" fmla="*/ 4040744 h 4049840"/>
              <a:gd name="connsiteX3" fmla="*/ 0 w 6780434"/>
              <a:gd name="connsiteY3" fmla="*/ 4049840 h 4049840"/>
              <a:gd name="connsiteX4" fmla="*/ 167997 w 6780434"/>
              <a:gd name="connsiteY4" fmla="*/ 0 h 4049840"/>
              <a:gd name="connsiteX0" fmla="*/ 167997 w 6780434"/>
              <a:gd name="connsiteY0" fmla="*/ 0 h 4049840"/>
              <a:gd name="connsiteX1" fmla="*/ 6780434 w 6780434"/>
              <a:gd name="connsiteY1" fmla="*/ 9096 h 4049840"/>
              <a:gd name="connsiteX2" fmla="*/ 6577070 w 6780434"/>
              <a:gd name="connsiteY2" fmla="*/ 4013455 h 4049840"/>
              <a:gd name="connsiteX3" fmla="*/ 0 w 6780434"/>
              <a:gd name="connsiteY3" fmla="*/ 4049840 h 4049840"/>
              <a:gd name="connsiteX4" fmla="*/ 167997 w 6780434"/>
              <a:gd name="connsiteY4" fmla="*/ 0 h 4049840"/>
              <a:gd name="connsiteX0" fmla="*/ 167997 w 6780434"/>
              <a:gd name="connsiteY0" fmla="*/ 0 h 4049840"/>
              <a:gd name="connsiteX1" fmla="*/ 6780434 w 6780434"/>
              <a:gd name="connsiteY1" fmla="*/ 9096 h 4049840"/>
              <a:gd name="connsiteX2" fmla="*/ 6524018 w 6780434"/>
              <a:gd name="connsiteY2" fmla="*/ 3986167 h 4049840"/>
              <a:gd name="connsiteX3" fmla="*/ 0 w 6780434"/>
              <a:gd name="connsiteY3" fmla="*/ 4049840 h 4049840"/>
              <a:gd name="connsiteX4" fmla="*/ 167997 w 6780434"/>
              <a:gd name="connsiteY4" fmla="*/ 0 h 4049840"/>
              <a:gd name="connsiteX0" fmla="*/ 167997 w 6780434"/>
              <a:gd name="connsiteY0" fmla="*/ 0 h 4049840"/>
              <a:gd name="connsiteX1" fmla="*/ 6780434 w 6780434"/>
              <a:gd name="connsiteY1" fmla="*/ 9096 h 4049840"/>
              <a:gd name="connsiteX2" fmla="*/ 6497493 w 6780434"/>
              <a:gd name="connsiteY2" fmla="*/ 3986167 h 4049840"/>
              <a:gd name="connsiteX3" fmla="*/ 0 w 6780434"/>
              <a:gd name="connsiteY3" fmla="*/ 4049840 h 4049840"/>
              <a:gd name="connsiteX4" fmla="*/ 167997 w 6780434"/>
              <a:gd name="connsiteY4" fmla="*/ 0 h 4049840"/>
              <a:gd name="connsiteX0" fmla="*/ 167997 w 6780434"/>
              <a:gd name="connsiteY0" fmla="*/ 0 h 4049840"/>
              <a:gd name="connsiteX1" fmla="*/ 6780434 w 6780434"/>
              <a:gd name="connsiteY1" fmla="*/ 9096 h 4049840"/>
              <a:gd name="connsiteX2" fmla="*/ 6444441 w 6780434"/>
              <a:gd name="connsiteY2" fmla="*/ 3986167 h 4049840"/>
              <a:gd name="connsiteX3" fmla="*/ 0 w 6780434"/>
              <a:gd name="connsiteY3" fmla="*/ 4049840 h 4049840"/>
              <a:gd name="connsiteX4" fmla="*/ 167997 w 6780434"/>
              <a:gd name="connsiteY4" fmla="*/ 0 h 4049840"/>
              <a:gd name="connsiteX0" fmla="*/ 167997 w 6727383"/>
              <a:gd name="connsiteY0" fmla="*/ 0 h 4049840"/>
              <a:gd name="connsiteX1" fmla="*/ 6727383 w 6727383"/>
              <a:gd name="connsiteY1" fmla="*/ 72769 h 4049840"/>
              <a:gd name="connsiteX2" fmla="*/ 6444441 w 6727383"/>
              <a:gd name="connsiteY2" fmla="*/ 3986167 h 4049840"/>
              <a:gd name="connsiteX3" fmla="*/ 0 w 6727383"/>
              <a:gd name="connsiteY3" fmla="*/ 4049840 h 4049840"/>
              <a:gd name="connsiteX4" fmla="*/ 167997 w 6727383"/>
              <a:gd name="connsiteY4" fmla="*/ 0 h 4049840"/>
              <a:gd name="connsiteX0" fmla="*/ 167997 w 6745067"/>
              <a:gd name="connsiteY0" fmla="*/ 0 h 4049840"/>
              <a:gd name="connsiteX1" fmla="*/ 6745067 w 6745067"/>
              <a:gd name="connsiteY1" fmla="*/ 45481 h 4049840"/>
              <a:gd name="connsiteX2" fmla="*/ 6444441 w 6745067"/>
              <a:gd name="connsiteY2" fmla="*/ 3986167 h 4049840"/>
              <a:gd name="connsiteX3" fmla="*/ 0 w 6745067"/>
              <a:gd name="connsiteY3" fmla="*/ 4049840 h 4049840"/>
              <a:gd name="connsiteX4" fmla="*/ 167997 w 6745067"/>
              <a:gd name="connsiteY4" fmla="*/ 0 h 4049840"/>
              <a:gd name="connsiteX0" fmla="*/ 167997 w 6780435"/>
              <a:gd name="connsiteY0" fmla="*/ 0 h 4049840"/>
              <a:gd name="connsiteX1" fmla="*/ 6780435 w 6780435"/>
              <a:gd name="connsiteY1" fmla="*/ 54577 h 4049840"/>
              <a:gd name="connsiteX2" fmla="*/ 6444441 w 6780435"/>
              <a:gd name="connsiteY2" fmla="*/ 3986167 h 4049840"/>
              <a:gd name="connsiteX3" fmla="*/ 0 w 6780435"/>
              <a:gd name="connsiteY3" fmla="*/ 4049840 h 4049840"/>
              <a:gd name="connsiteX4" fmla="*/ 167997 w 6780435"/>
              <a:gd name="connsiteY4" fmla="*/ 0 h 404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0435" h="4049840">
                <a:moveTo>
                  <a:pt x="167997" y="0"/>
                </a:moveTo>
                <a:lnTo>
                  <a:pt x="6780435" y="54577"/>
                </a:lnTo>
                <a:lnTo>
                  <a:pt x="6444441" y="3986167"/>
                </a:lnTo>
                <a:lnTo>
                  <a:pt x="0" y="4049840"/>
                </a:lnTo>
                <a:cubicBezTo>
                  <a:pt x="0" y="2687765"/>
                  <a:pt x="167997" y="1362075"/>
                  <a:pt x="167997" y="0"/>
                </a:cubicBezTo>
                <a:close/>
              </a:path>
            </a:pathLst>
          </a:custGeom>
          <a:blipFill dpi="0" rotWithShape="1">
            <a:blip r:embed="rId2">
              <a:alphaModFix amt="76000"/>
            </a:blip>
            <a:srcRect/>
            <a:stretch>
              <a:fillRect/>
            </a:stretch>
          </a:blipFill>
          <a:effectLst/>
          <a:scene3d>
            <a:camera prst="perspectiveFront" fov="1200000">
              <a:rot lat="240000" lon="18960000" rev="0"/>
            </a:camera>
            <a:lightRig rig="threePt" dir="t"/>
          </a:scene3d>
        </p:spPr>
        <p:txBody>
          <a:bodyPr wrap="square" anchor="ctr">
            <a:noAutofit/>
          </a:bodyPr>
          <a:lstStyle>
            <a:lvl1pPr marL="0" indent="0" algn="ctr">
              <a:buFontTx/>
              <a:buNone/>
              <a:defRPr sz="2400"/>
            </a:lvl1pPr>
          </a:lstStyle>
          <a:p>
            <a:endParaRPr lang="en-US"/>
          </a:p>
        </p:txBody>
      </p:sp>
      <p:sp>
        <p:nvSpPr>
          <p:cNvPr id="8" name="Picture Placeholder 5">
            <a:extLst>
              <a:ext uri="{FF2B5EF4-FFF2-40B4-BE49-F238E27FC236}">
                <a16:creationId xmlns:a16="http://schemas.microsoft.com/office/drawing/2014/main" id="{8D8F2483-F389-4908-BE22-45DF052AE3D7}"/>
              </a:ext>
            </a:extLst>
          </p:cNvPr>
          <p:cNvSpPr>
            <a:spLocks noGrp="1"/>
          </p:cNvSpPr>
          <p:nvPr>
            <p:ph type="pic" sz="quarter" idx="15"/>
          </p:nvPr>
        </p:nvSpPr>
        <p:spPr>
          <a:xfrm>
            <a:off x="4083626" y="4154986"/>
            <a:ext cx="5378418" cy="3400243"/>
          </a:xfrm>
          <a:custGeom>
            <a:avLst/>
            <a:gdLst>
              <a:gd name="connsiteX0" fmla="*/ 0 w 6762750"/>
              <a:gd name="connsiteY0" fmla="*/ 0 h 4086225"/>
              <a:gd name="connsiteX1" fmla="*/ 6762750 w 6762750"/>
              <a:gd name="connsiteY1" fmla="*/ 0 h 4086225"/>
              <a:gd name="connsiteX2" fmla="*/ 6762750 w 6762750"/>
              <a:gd name="connsiteY2" fmla="*/ 4086225 h 4086225"/>
              <a:gd name="connsiteX3" fmla="*/ 0 w 6762750"/>
              <a:gd name="connsiteY3" fmla="*/ 4086225 h 4086225"/>
              <a:gd name="connsiteX0" fmla="*/ 0 w 6762750"/>
              <a:gd name="connsiteY0" fmla="*/ 0 h 4086225"/>
              <a:gd name="connsiteX1" fmla="*/ 6762750 w 6762750"/>
              <a:gd name="connsiteY1" fmla="*/ 0 h 4086225"/>
              <a:gd name="connsiteX2" fmla="*/ 6762750 w 6762750"/>
              <a:gd name="connsiteY2" fmla="*/ 4086225 h 4086225"/>
              <a:gd name="connsiteX3" fmla="*/ 75898 w 6762750"/>
              <a:gd name="connsiteY3" fmla="*/ 4086225 h 4086225"/>
              <a:gd name="connsiteX4" fmla="*/ 0 w 6762750"/>
              <a:gd name="connsiteY4" fmla="*/ 0 h 4086225"/>
              <a:gd name="connsiteX0" fmla="*/ 0 w 6762750"/>
              <a:gd name="connsiteY0" fmla="*/ 0 h 4086225"/>
              <a:gd name="connsiteX1" fmla="*/ 6762750 w 6762750"/>
              <a:gd name="connsiteY1" fmla="*/ 0 h 4086225"/>
              <a:gd name="connsiteX2" fmla="*/ 6762750 w 6762750"/>
              <a:gd name="connsiteY2" fmla="*/ 4086225 h 4086225"/>
              <a:gd name="connsiteX3" fmla="*/ 142308 w 6762750"/>
              <a:gd name="connsiteY3" fmla="*/ 4031648 h 4086225"/>
              <a:gd name="connsiteX4" fmla="*/ 0 w 6762750"/>
              <a:gd name="connsiteY4" fmla="*/ 0 h 4086225"/>
              <a:gd name="connsiteX0" fmla="*/ 0 w 6762750"/>
              <a:gd name="connsiteY0" fmla="*/ 0 h 4086225"/>
              <a:gd name="connsiteX1" fmla="*/ 6762750 w 6762750"/>
              <a:gd name="connsiteY1" fmla="*/ 0 h 4086225"/>
              <a:gd name="connsiteX2" fmla="*/ 6762750 w 6762750"/>
              <a:gd name="connsiteY2" fmla="*/ 4086225 h 4086225"/>
              <a:gd name="connsiteX3" fmla="*/ 379488 w 6762750"/>
              <a:gd name="connsiteY3" fmla="*/ 3940687 h 4086225"/>
              <a:gd name="connsiteX4" fmla="*/ 0 w 6762750"/>
              <a:gd name="connsiteY4" fmla="*/ 0 h 4086225"/>
              <a:gd name="connsiteX0" fmla="*/ 0 w 6762750"/>
              <a:gd name="connsiteY0" fmla="*/ 0 h 4086225"/>
              <a:gd name="connsiteX1" fmla="*/ 6762750 w 6762750"/>
              <a:gd name="connsiteY1" fmla="*/ 0 h 4086225"/>
              <a:gd name="connsiteX2" fmla="*/ 6762750 w 6762750"/>
              <a:gd name="connsiteY2" fmla="*/ 4086225 h 4086225"/>
              <a:gd name="connsiteX3" fmla="*/ 379488 w 6762750"/>
              <a:gd name="connsiteY3" fmla="*/ 3940687 h 4086225"/>
              <a:gd name="connsiteX4" fmla="*/ 0 w 6762750"/>
              <a:gd name="connsiteY4" fmla="*/ 0 h 4086225"/>
              <a:gd name="connsiteX0" fmla="*/ 0 w 6762750"/>
              <a:gd name="connsiteY0" fmla="*/ 0 h 4086225"/>
              <a:gd name="connsiteX1" fmla="*/ 6762750 w 6762750"/>
              <a:gd name="connsiteY1" fmla="*/ 0 h 4086225"/>
              <a:gd name="connsiteX2" fmla="*/ 6762750 w 6762750"/>
              <a:gd name="connsiteY2" fmla="*/ 4086225 h 4086225"/>
              <a:gd name="connsiteX3" fmla="*/ 379488 w 6762750"/>
              <a:gd name="connsiteY3" fmla="*/ 3940687 h 4086225"/>
              <a:gd name="connsiteX4" fmla="*/ 0 w 6762750"/>
              <a:gd name="connsiteY4" fmla="*/ 0 h 4086225"/>
              <a:gd name="connsiteX0" fmla="*/ 0 w 6696340"/>
              <a:gd name="connsiteY0" fmla="*/ 0 h 4086225"/>
              <a:gd name="connsiteX1" fmla="*/ 6696340 w 6696340"/>
              <a:gd name="connsiteY1" fmla="*/ 0 h 4086225"/>
              <a:gd name="connsiteX2" fmla="*/ 6696340 w 6696340"/>
              <a:gd name="connsiteY2" fmla="*/ 4086225 h 4086225"/>
              <a:gd name="connsiteX3" fmla="*/ 313078 w 6696340"/>
              <a:gd name="connsiteY3" fmla="*/ 3940687 h 4086225"/>
              <a:gd name="connsiteX4" fmla="*/ 0 w 6696340"/>
              <a:gd name="connsiteY4" fmla="*/ 0 h 4086225"/>
              <a:gd name="connsiteX0" fmla="*/ 0 w 6724802"/>
              <a:gd name="connsiteY0" fmla="*/ 45481 h 4086225"/>
              <a:gd name="connsiteX1" fmla="*/ 6724802 w 6724802"/>
              <a:gd name="connsiteY1" fmla="*/ 0 h 4086225"/>
              <a:gd name="connsiteX2" fmla="*/ 6724802 w 6724802"/>
              <a:gd name="connsiteY2" fmla="*/ 4086225 h 4086225"/>
              <a:gd name="connsiteX3" fmla="*/ 341540 w 6724802"/>
              <a:gd name="connsiteY3" fmla="*/ 3940687 h 4086225"/>
              <a:gd name="connsiteX4" fmla="*/ 0 w 6724802"/>
              <a:gd name="connsiteY4" fmla="*/ 45481 h 4086225"/>
              <a:gd name="connsiteX0" fmla="*/ 0 w 6724802"/>
              <a:gd name="connsiteY0" fmla="*/ 81865 h 4086225"/>
              <a:gd name="connsiteX1" fmla="*/ 6724802 w 6724802"/>
              <a:gd name="connsiteY1" fmla="*/ 0 h 4086225"/>
              <a:gd name="connsiteX2" fmla="*/ 6724802 w 6724802"/>
              <a:gd name="connsiteY2" fmla="*/ 4086225 h 4086225"/>
              <a:gd name="connsiteX3" fmla="*/ 341540 w 6724802"/>
              <a:gd name="connsiteY3" fmla="*/ 3940687 h 4086225"/>
              <a:gd name="connsiteX4" fmla="*/ 0 w 6724802"/>
              <a:gd name="connsiteY4" fmla="*/ 81865 h 4086225"/>
              <a:gd name="connsiteX0" fmla="*/ 0 w 6705828"/>
              <a:gd name="connsiteY0" fmla="*/ 81865 h 4086225"/>
              <a:gd name="connsiteX1" fmla="*/ 6705828 w 6705828"/>
              <a:gd name="connsiteY1" fmla="*/ 0 h 4086225"/>
              <a:gd name="connsiteX2" fmla="*/ 6705828 w 6705828"/>
              <a:gd name="connsiteY2" fmla="*/ 4086225 h 4086225"/>
              <a:gd name="connsiteX3" fmla="*/ 322566 w 6705828"/>
              <a:gd name="connsiteY3" fmla="*/ 3940687 h 4086225"/>
              <a:gd name="connsiteX4" fmla="*/ 0 w 6705828"/>
              <a:gd name="connsiteY4" fmla="*/ 81865 h 4086225"/>
              <a:gd name="connsiteX0" fmla="*/ 0 w 6705828"/>
              <a:gd name="connsiteY0" fmla="*/ 109153 h 4113513"/>
              <a:gd name="connsiteX1" fmla="*/ 6544546 w 6705828"/>
              <a:gd name="connsiteY1" fmla="*/ 0 h 4113513"/>
              <a:gd name="connsiteX2" fmla="*/ 6705828 w 6705828"/>
              <a:gd name="connsiteY2" fmla="*/ 4113513 h 4113513"/>
              <a:gd name="connsiteX3" fmla="*/ 322566 w 6705828"/>
              <a:gd name="connsiteY3" fmla="*/ 3967975 h 4113513"/>
              <a:gd name="connsiteX4" fmla="*/ 0 w 6705828"/>
              <a:gd name="connsiteY4" fmla="*/ 109153 h 4113513"/>
              <a:gd name="connsiteX0" fmla="*/ 0 w 6648905"/>
              <a:gd name="connsiteY0" fmla="*/ 109153 h 4077128"/>
              <a:gd name="connsiteX1" fmla="*/ 6544546 w 6648905"/>
              <a:gd name="connsiteY1" fmla="*/ 0 h 4077128"/>
              <a:gd name="connsiteX2" fmla="*/ 6648905 w 6648905"/>
              <a:gd name="connsiteY2" fmla="*/ 4077128 h 4077128"/>
              <a:gd name="connsiteX3" fmla="*/ 322566 w 6648905"/>
              <a:gd name="connsiteY3" fmla="*/ 3967975 h 4077128"/>
              <a:gd name="connsiteX4" fmla="*/ 0 w 6648905"/>
              <a:gd name="connsiteY4" fmla="*/ 109153 h 4077128"/>
              <a:gd name="connsiteX0" fmla="*/ 0 w 6667879"/>
              <a:gd name="connsiteY0" fmla="*/ 109153 h 4068032"/>
              <a:gd name="connsiteX1" fmla="*/ 6544546 w 6667879"/>
              <a:gd name="connsiteY1" fmla="*/ 0 h 4068032"/>
              <a:gd name="connsiteX2" fmla="*/ 6667879 w 6667879"/>
              <a:gd name="connsiteY2" fmla="*/ 4068032 h 4068032"/>
              <a:gd name="connsiteX3" fmla="*/ 322566 w 6667879"/>
              <a:gd name="connsiteY3" fmla="*/ 3967975 h 4068032"/>
              <a:gd name="connsiteX4" fmla="*/ 0 w 6667879"/>
              <a:gd name="connsiteY4" fmla="*/ 109153 h 4068032"/>
              <a:gd name="connsiteX0" fmla="*/ 0 w 6696341"/>
              <a:gd name="connsiteY0" fmla="*/ 109153 h 4058936"/>
              <a:gd name="connsiteX1" fmla="*/ 6544546 w 6696341"/>
              <a:gd name="connsiteY1" fmla="*/ 0 h 4058936"/>
              <a:gd name="connsiteX2" fmla="*/ 6696341 w 6696341"/>
              <a:gd name="connsiteY2" fmla="*/ 4058936 h 4058936"/>
              <a:gd name="connsiteX3" fmla="*/ 322566 w 6696341"/>
              <a:gd name="connsiteY3" fmla="*/ 3967975 h 4058936"/>
              <a:gd name="connsiteX4" fmla="*/ 0 w 6696341"/>
              <a:gd name="connsiteY4" fmla="*/ 109153 h 4058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6341" h="4058936">
                <a:moveTo>
                  <a:pt x="0" y="109153"/>
                </a:moveTo>
                <a:lnTo>
                  <a:pt x="6544546" y="0"/>
                </a:lnTo>
                <a:lnTo>
                  <a:pt x="6696341" y="4058936"/>
                </a:lnTo>
                <a:lnTo>
                  <a:pt x="322566" y="3967975"/>
                </a:lnTo>
                <a:cubicBezTo>
                  <a:pt x="-28460" y="204518"/>
                  <a:pt x="161282" y="1807785"/>
                  <a:pt x="0" y="109153"/>
                </a:cubicBezTo>
                <a:close/>
              </a:path>
            </a:pathLst>
          </a:custGeom>
          <a:blipFill dpi="0" rotWithShape="1">
            <a:blip r:embed="rId2">
              <a:alphaModFix amt="76000"/>
            </a:blip>
            <a:srcRect/>
            <a:stretch>
              <a:fillRect/>
            </a:stretch>
          </a:blipFill>
          <a:effectLst/>
          <a:scene3d>
            <a:camera prst="perspectiveFront" fov="1200000">
              <a:rot lat="300000" lon="2400000" rev="0"/>
            </a:camera>
            <a:lightRig rig="threePt" dir="t"/>
          </a:scene3d>
        </p:spPr>
        <p:txBody>
          <a:bodyPr wrap="square" anchor="ctr">
            <a:noAutofit/>
          </a:bodyPr>
          <a:lstStyle>
            <a:lvl1pPr marL="0" indent="0" algn="ctr">
              <a:buFontTx/>
              <a:buNone/>
              <a:defRPr sz="2400"/>
            </a:lvl1pPr>
          </a:lstStyle>
          <a:p>
            <a:endParaRPr lang="en-US"/>
          </a:p>
        </p:txBody>
      </p:sp>
      <p:sp>
        <p:nvSpPr>
          <p:cNvPr id="6" name="Picture Placeholder 5">
            <a:extLst>
              <a:ext uri="{FF2B5EF4-FFF2-40B4-BE49-F238E27FC236}">
                <a16:creationId xmlns:a16="http://schemas.microsoft.com/office/drawing/2014/main" id="{404C06A5-7833-4BEF-AEAC-88B10E26025F}"/>
              </a:ext>
            </a:extLst>
          </p:cNvPr>
          <p:cNvSpPr>
            <a:spLocks noGrp="1"/>
          </p:cNvSpPr>
          <p:nvPr>
            <p:ph type="pic" sz="quarter" idx="13"/>
          </p:nvPr>
        </p:nvSpPr>
        <p:spPr>
          <a:xfrm>
            <a:off x="9065758" y="4177847"/>
            <a:ext cx="5945641" cy="3746953"/>
          </a:xfrm>
          <a:custGeom>
            <a:avLst/>
            <a:gdLst>
              <a:gd name="connsiteX0" fmla="*/ 0 w 6762750"/>
              <a:gd name="connsiteY0" fmla="*/ 0 h 4086225"/>
              <a:gd name="connsiteX1" fmla="*/ 6762750 w 6762750"/>
              <a:gd name="connsiteY1" fmla="*/ 0 h 4086225"/>
              <a:gd name="connsiteX2" fmla="*/ 6762750 w 6762750"/>
              <a:gd name="connsiteY2" fmla="*/ 4086225 h 4086225"/>
              <a:gd name="connsiteX3" fmla="*/ 0 w 6762750"/>
              <a:gd name="connsiteY3" fmla="*/ 4086225 h 4086225"/>
            </a:gdLst>
            <a:ahLst/>
            <a:cxnLst>
              <a:cxn ang="0">
                <a:pos x="connsiteX0" y="connsiteY0"/>
              </a:cxn>
              <a:cxn ang="0">
                <a:pos x="connsiteX1" y="connsiteY1"/>
              </a:cxn>
              <a:cxn ang="0">
                <a:pos x="connsiteX2" y="connsiteY2"/>
              </a:cxn>
              <a:cxn ang="0">
                <a:pos x="connsiteX3" y="connsiteY3"/>
              </a:cxn>
            </a:cxnLst>
            <a:rect l="l" t="t" r="r" b="b"/>
            <a:pathLst>
              <a:path w="6762750" h="4086225">
                <a:moveTo>
                  <a:pt x="0" y="0"/>
                </a:moveTo>
                <a:lnTo>
                  <a:pt x="6762750" y="0"/>
                </a:lnTo>
                <a:lnTo>
                  <a:pt x="6762750" y="4086225"/>
                </a:lnTo>
                <a:lnTo>
                  <a:pt x="0" y="4086225"/>
                </a:lnTo>
                <a:close/>
              </a:path>
            </a:pathLst>
          </a:custGeom>
          <a:blipFill dpi="0" rotWithShape="1">
            <a:blip r:embed="rId2">
              <a:alphaModFix amt="76000"/>
            </a:blip>
            <a:srcRect/>
            <a:stretch>
              <a:fillRect/>
            </a:stretch>
          </a:blipFill>
          <a:effectLst/>
          <a:scene3d>
            <a:camera prst="perspectiveFront" fov="1200000">
              <a:rot lat="900000" lon="0" rev="0"/>
            </a:camera>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64649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300"/>
                                        <p:tgtEl>
                                          <p:spTgt spid="5"/>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04C06A5-7833-4BEF-AEAC-88B10E26025F}"/>
              </a:ext>
            </a:extLst>
          </p:cNvPr>
          <p:cNvSpPr>
            <a:spLocks noGrp="1"/>
          </p:cNvSpPr>
          <p:nvPr>
            <p:ph type="pic" sz="quarter" idx="13"/>
          </p:nvPr>
        </p:nvSpPr>
        <p:spPr>
          <a:xfrm>
            <a:off x="10039351" y="3314700"/>
            <a:ext cx="6191250" cy="4048125"/>
          </a:xfrm>
          <a:custGeom>
            <a:avLst/>
            <a:gdLst>
              <a:gd name="connsiteX0" fmla="*/ 0 w 6762750"/>
              <a:gd name="connsiteY0" fmla="*/ 0 h 4086225"/>
              <a:gd name="connsiteX1" fmla="*/ 6762750 w 6762750"/>
              <a:gd name="connsiteY1" fmla="*/ 0 h 4086225"/>
              <a:gd name="connsiteX2" fmla="*/ 6762750 w 6762750"/>
              <a:gd name="connsiteY2" fmla="*/ 4086225 h 4086225"/>
              <a:gd name="connsiteX3" fmla="*/ 0 w 6762750"/>
              <a:gd name="connsiteY3" fmla="*/ 4086225 h 4086225"/>
            </a:gdLst>
            <a:ahLst/>
            <a:cxnLst>
              <a:cxn ang="0">
                <a:pos x="connsiteX0" y="connsiteY0"/>
              </a:cxn>
              <a:cxn ang="0">
                <a:pos x="connsiteX1" y="connsiteY1"/>
              </a:cxn>
              <a:cxn ang="0">
                <a:pos x="connsiteX2" y="connsiteY2"/>
              </a:cxn>
              <a:cxn ang="0">
                <a:pos x="connsiteX3" y="connsiteY3"/>
              </a:cxn>
            </a:cxnLst>
            <a:rect l="l" t="t" r="r" b="b"/>
            <a:pathLst>
              <a:path w="6762750" h="4086225">
                <a:moveTo>
                  <a:pt x="0" y="0"/>
                </a:moveTo>
                <a:lnTo>
                  <a:pt x="6762750" y="0"/>
                </a:lnTo>
                <a:lnTo>
                  <a:pt x="6762750" y="4086225"/>
                </a:lnTo>
                <a:lnTo>
                  <a:pt x="0" y="4086225"/>
                </a:lnTo>
                <a:close/>
              </a:path>
            </a:pathLst>
          </a:custGeom>
          <a:blipFill dpi="0" rotWithShape="1">
            <a:blip r:embed="rId2">
              <a:alphaModFix amt="53000"/>
            </a:blip>
            <a:srcRect/>
            <a:stretch>
              <a:fillRect/>
            </a:stretch>
          </a:blipFill>
          <a:effectLst/>
          <a:scene3d>
            <a:camera prst="perspectiveFront" fov="2100000">
              <a:rot lat="2100000" lon="2231522" rev="21300000"/>
            </a:camera>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81074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3" name="Picture Placeholder 13">
            <a:extLst>
              <a:ext uri="{FF2B5EF4-FFF2-40B4-BE49-F238E27FC236}">
                <a16:creationId xmlns:a16="http://schemas.microsoft.com/office/drawing/2014/main" id="{CC5FAF24-BEA2-490B-BCDB-DFAC9D772828}"/>
              </a:ext>
            </a:extLst>
          </p:cNvPr>
          <p:cNvSpPr>
            <a:spLocks noGrp="1"/>
          </p:cNvSpPr>
          <p:nvPr>
            <p:ph type="pic" sz="quarter" idx="13"/>
          </p:nvPr>
        </p:nvSpPr>
        <p:spPr>
          <a:xfrm>
            <a:off x="6588512" y="3493477"/>
            <a:ext cx="11210150" cy="4970586"/>
          </a:xfrm>
          <a:custGeom>
            <a:avLst/>
            <a:gdLst>
              <a:gd name="connsiteX0" fmla="*/ 0 w 11210150"/>
              <a:gd name="connsiteY0" fmla="*/ 0 h 11741961"/>
              <a:gd name="connsiteX1" fmla="*/ 11210150 w 11210150"/>
              <a:gd name="connsiteY1" fmla="*/ 0 h 11741961"/>
              <a:gd name="connsiteX2" fmla="*/ 11210150 w 11210150"/>
              <a:gd name="connsiteY2" fmla="*/ 11741961 h 11741961"/>
              <a:gd name="connsiteX3" fmla="*/ 0 w 11210150"/>
              <a:gd name="connsiteY3" fmla="*/ 11741961 h 11741961"/>
            </a:gdLst>
            <a:ahLst/>
            <a:cxnLst>
              <a:cxn ang="0">
                <a:pos x="connsiteX0" y="connsiteY0"/>
              </a:cxn>
              <a:cxn ang="0">
                <a:pos x="connsiteX1" y="connsiteY1"/>
              </a:cxn>
              <a:cxn ang="0">
                <a:pos x="connsiteX2" y="connsiteY2"/>
              </a:cxn>
              <a:cxn ang="0">
                <a:pos x="connsiteX3" y="connsiteY3"/>
              </a:cxn>
            </a:cxnLst>
            <a:rect l="l" t="t" r="r" b="b"/>
            <a:pathLst>
              <a:path w="11210150" h="11741961">
                <a:moveTo>
                  <a:pt x="0" y="0"/>
                </a:moveTo>
                <a:lnTo>
                  <a:pt x="11210150" y="0"/>
                </a:lnTo>
                <a:lnTo>
                  <a:pt x="11210150" y="11741961"/>
                </a:lnTo>
                <a:lnTo>
                  <a:pt x="0" y="1174196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00207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1563688" y="1295400"/>
            <a:ext cx="21259800" cy="1104900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3">
            <a:extLst>
              <a:ext uri="{FF2B5EF4-FFF2-40B4-BE49-F238E27FC236}">
                <a16:creationId xmlns:a16="http://schemas.microsoft.com/office/drawing/2014/main" id="{32F397F7-DD9C-4592-9C0D-0951AFFDEA22}"/>
              </a:ext>
            </a:extLst>
          </p:cNvPr>
          <p:cNvSpPr>
            <a:spLocks noGrp="1"/>
          </p:cNvSpPr>
          <p:nvPr>
            <p:ph type="pic" sz="quarter" idx="11"/>
          </p:nvPr>
        </p:nvSpPr>
        <p:spPr>
          <a:xfrm>
            <a:off x="1563688" y="0"/>
            <a:ext cx="10629899" cy="13716000"/>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7" name="Picture Placeholder 4">
            <a:extLst>
              <a:ext uri="{FF2B5EF4-FFF2-40B4-BE49-F238E27FC236}">
                <a16:creationId xmlns:a16="http://schemas.microsoft.com/office/drawing/2014/main" id="{A72BF187-8D1A-47D0-8FF0-646D171F86C0}"/>
              </a:ext>
            </a:extLst>
          </p:cNvPr>
          <p:cNvSpPr>
            <a:spLocks noGrp="1"/>
          </p:cNvSpPr>
          <p:nvPr>
            <p:ph type="pic" sz="quarter" idx="12"/>
          </p:nvPr>
        </p:nvSpPr>
        <p:spPr>
          <a:xfrm>
            <a:off x="8470376" y="3133226"/>
            <a:ext cx="7446422" cy="7449548"/>
          </a:xfrm>
          <a:custGeom>
            <a:avLst/>
            <a:gdLst>
              <a:gd name="connsiteX0" fmla="*/ 3723211 w 7446422"/>
              <a:gd name="connsiteY0" fmla="*/ 0 h 7449548"/>
              <a:gd name="connsiteX1" fmla="*/ 5939522 w 7446422"/>
              <a:gd name="connsiteY1" fmla="*/ 917977 h 7449548"/>
              <a:gd name="connsiteX2" fmla="*/ 6528831 w 7446422"/>
              <a:gd name="connsiteY2" fmla="*/ 1507532 h 7449548"/>
              <a:gd name="connsiteX3" fmla="*/ 6528831 w 7446422"/>
              <a:gd name="connsiteY3" fmla="*/ 5942017 h 7449548"/>
              <a:gd name="connsiteX4" fmla="*/ 5939522 w 7446422"/>
              <a:gd name="connsiteY4" fmla="*/ 6531572 h 7449548"/>
              <a:gd name="connsiteX5" fmla="*/ 1506900 w 7446422"/>
              <a:gd name="connsiteY5" fmla="*/ 6531572 h 7449548"/>
              <a:gd name="connsiteX6" fmla="*/ 917591 w 7446422"/>
              <a:gd name="connsiteY6" fmla="*/ 5942017 h 7449548"/>
              <a:gd name="connsiteX7" fmla="*/ 917591 w 7446422"/>
              <a:gd name="connsiteY7" fmla="*/ 1507532 h 7449548"/>
              <a:gd name="connsiteX8" fmla="*/ 1506900 w 7446422"/>
              <a:gd name="connsiteY8" fmla="*/ 917977 h 7449548"/>
              <a:gd name="connsiteX9" fmla="*/ 3723211 w 7446422"/>
              <a:gd name="connsiteY9" fmla="*/ 0 h 74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6422" h="7449548">
                <a:moveTo>
                  <a:pt x="3723211" y="0"/>
                </a:moveTo>
                <a:cubicBezTo>
                  <a:pt x="4525503" y="0"/>
                  <a:pt x="5327795" y="305992"/>
                  <a:pt x="5939522" y="917977"/>
                </a:cubicBezTo>
                <a:cubicBezTo>
                  <a:pt x="6528831" y="1507532"/>
                  <a:pt x="6528831" y="1507532"/>
                  <a:pt x="6528831" y="1507532"/>
                </a:cubicBezTo>
                <a:cubicBezTo>
                  <a:pt x="7752286" y="2731501"/>
                  <a:pt x="7752286" y="4718048"/>
                  <a:pt x="6528831" y="5942017"/>
                </a:cubicBezTo>
                <a:cubicBezTo>
                  <a:pt x="5939522" y="6531572"/>
                  <a:pt x="5939522" y="6531572"/>
                  <a:pt x="5939522" y="6531572"/>
                </a:cubicBezTo>
                <a:cubicBezTo>
                  <a:pt x="4716068" y="7755541"/>
                  <a:pt x="2730355" y="7755541"/>
                  <a:pt x="1506900" y="6531572"/>
                </a:cubicBezTo>
                <a:cubicBezTo>
                  <a:pt x="917591" y="5942017"/>
                  <a:pt x="917591" y="5942017"/>
                  <a:pt x="917591" y="5942017"/>
                </a:cubicBezTo>
                <a:cubicBezTo>
                  <a:pt x="-305864" y="4718048"/>
                  <a:pt x="-305864" y="2731501"/>
                  <a:pt x="917591" y="1507532"/>
                </a:cubicBezTo>
                <a:cubicBezTo>
                  <a:pt x="1506900" y="917977"/>
                  <a:pt x="1506900" y="917977"/>
                  <a:pt x="1506900" y="917977"/>
                </a:cubicBezTo>
                <a:cubicBezTo>
                  <a:pt x="2118628" y="305992"/>
                  <a:pt x="2920920" y="0"/>
                  <a:pt x="3723211"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967195571"/>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14" name="Picture Placeholder 4">
            <a:extLst>
              <a:ext uri="{FF2B5EF4-FFF2-40B4-BE49-F238E27FC236}">
                <a16:creationId xmlns:a16="http://schemas.microsoft.com/office/drawing/2014/main" id="{2EE59A4B-62F4-4433-BE85-26B188EF139D}"/>
              </a:ext>
            </a:extLst>
          </p:cNvPr>
          <p:cNvSpPr>
            <a:spLocks noGrp="1" noChangeAspect="1"/>
          </p:cNvSpPr>
          <p:nvPr>
            <p:ph type="pic" sz="quarter" idx="13" hasCustomPrompt="1"/>
          </p:nvPr>
        </p:nvSpPr>
        <p:spPr>
          <a:xfrm>
            <a:off x="12453609" y="22835"/>
            <a:ext cx="8070312" cy="1766118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5" name="Picture Placeholder 4">
            <a:extLst>
              <a:ext uri="{FF2B5EF4-FFF2-40B4-BE49-F238E27FC236}">
                <a16:creationId xmlns:a16="http://schemas.microsoft.com/office/drawing/2014/main" id="{18337562-962D-485E-8F64-009D65426FF2}"/>
              </a:ext>
            </a:extLst>
          </p:cNvPr>
          <p:cNvSpPr>
            <a:spLocks noGrp="1" noChangeAspect="1"/>
          </p:cNvSpPr>
          <p:nvPr>
            <p:ph type="pic" sz="quarter" idx="14" hasCustomPrompt="1"/>
          </p:nvPr>
        </p:nvSpPr>
        <p:spPr>
          <a:xfrm>
            <a:off x="26771341" y="8156871"/>
            <a:ext cx="8070312" cy="1766118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6" name="Picture Placeholder 4">
            <a:extLst>
              <a:ext uri="{FF2B5EF4-FFF2-40B4-BE49-F238E27FC236}">
                <a16:creationId xmlns:a16="http://schemas.microsoft.com/office/drawing/2014/main" id="{8F8AEF08-EB9B-4A32-8467-5998B2BB5650}"/>
              </a:ext>
            </a:extLst>
          </p:cNvPr>
          <p:cNvSpPr>
            <a:spLocks noGrp="1" noChangeAspect="1"/>
          </p:cNvSpPr>
          <p:nvPr>
            <p:ph type="pic" sz="quarter" idx="15" hasCustomPrompt="1"/>
          </p:nvPr>
        </p:nvSpPr>
        <p:spPr>
          <a:xfrm>
            <a:off x="-1854860" y="-8130729"/>
            <a:ext cx="8070312" cy="1766118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7" name="Picture Placeholder 4">
            <a:extLst>
              <a:ext uri="{FF2B5EF4-FFF2-40B4-BE49-F238E27FC236}">
                <a16:creationId xmlns:a16="http://schemas.microsoft.com/office/drawing/2014/main" id="{6EEEE568-1DB7-48CC-BF26-76D245147EB5}"/>
              </a:ext>
            </a:extLst>
          </p:cNvPr>
          <p:cNvSpPr>
            <a:spLocks noGrp="1" noChangeAspect="1"/>
          </p:cNvSpPr>
          <p:nvPr>
            <p:ph type="pic" sz="quarter" idx="16" hasCustomPrompt="1"/>
          </p:nvPr>
        </p:nvSpPr>
        <p:spPr>
          <a:xfrm>
            <a:off x="9537440" y="-10307541"/>
            <a:ext cx="8070312" cy="1766118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8" name="Picture Placeholder 4">
            <a:extLst>
              <a:ext uri="{FF2B5EF4-FFF2-40B4-BE49-F238E27FC236}">
                <a16:creationId xmlns:a16="http://schemas.microsoft.com/office/drawing/2014/main" id="{467146EF-49BF-42F0-B8C7-5CD08CBA8640}"/>
              </a:ext>
            </a:extLst>
          </p:cNvPr>
          <p:cNvSpPr>
            <a:spLocks noGrp="1" noChangeAspect="1"/>
          </p:cNvSpPr>
          <p:nvPr>
            <p:ph type="pic" sz="quarter" idx="17" hasCustomPrompt="1"/>
          </p:nvPr>
        </p:nvSpPr>
        <p:spPr>
          <a:xfrm>
            <a:off x="23855172" y="-2173505"/>
            <a:ext cx="8070312" cy="1766118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9" name="Picture Placeholder 4">
            <a:extLst>
              <a:ext uri="{FF2B5EF4-FFF2-40B4-BE49-F238E27FC236}">
                <a16:creationId xmlns:a16="http://schemas.microsoft.com/office/drawing/2014/main" id="{7B5FE4D9-3147-4486-96B9-5E08CA951EE6}"/>
              </a:ext>
            </a:extLst>
          </p:cNvPr>
          <p:cNvSpPr>
            <a:spLocks noGrp="1" noChangeAspect="1"/>
          </p:cNvSpPr>
          <p:nvPr>
            <p:ph type="pic" sz="quarter" idx="18" hasCustomPrompt="1"/>
          </p:nvPr>
        </p:nvSpPr>
        <p:spPr>
          <a:xfrm>
            <a:off x="-4771029" y="-18461105"/>
            <a:ext cx="8070312" cy="1766118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0" name="Picture Placeholder 4">
            <a:extLst>
              <a:ext uri="{FF2B5EF4-FFF2-40B4-BE49-F238E27FC236}">
                <a16:creationId xmlns:a16="http://schemas.microsoft.com/office/drawing/2014/main" id="{EDE0EB38-B27B-4434-BFBD-E0630270C9A5}"/>
              </a:ext>
            </a:extLst>
          </p:cNvPr>
          <p:cNvSpPr>
            <a:spLocks noGrp="1" noChangeAspect="1"/>
          </p:cNvSpPr>
          <p:nvPr>
            <p:ph type="pic" sz="quarter" idx="19" hasCustomPrompt="1"/>
          </p:nvPr>
        </p:nvSpPr>
        <p:spPr>
          <a:xfrm>
            <a:off x="-5684362" y="-1683112"/>
            <a:ext cx="8070312" cy="1766118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1" name="Picture Placeholder 4">
            <a:extLst>
              <a:ext uri="{FF2B5EF4-FFF2-40B4-BE49-F238E27FC236}">
                <a16:creationId xmlns:a16="http://schemas.microsoft.com/office/drawing/2014/main" id="{4B8E2F39-97C7-4305-8208-06313DBAB462}"/>
              </a:ext>
            </a:extLst>
          </p:cNvPr>
          <p:cNvSpPr>
            <a:spLocks noGrp="1" noChangeAspect="1"/>
          </p:cNvSpPr>
          <p:nvPr>
            <p:ph type="pic" sz="quarter" idx="20" hasCustomPrompt="1"/>
          </p:nvPr>
        </p:nvSpPr>
        <p:spPr>
          <a:xfrm>
            <a:off x="8633370" y="6450924"/>
            <a:ext cx="8070312" cy="1766118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2" name="Picture Placeholder 4">
            <a:extLst>
              <a:ext uri="{FF2B5EF4-FFF2-40B4-BE49-F238E27FC236}">
                <a16:creationId xmlns:a16="http://schemas.microsoft.com/office/drawing/2014/main" id="{9E02DE52-BA19-4266-8058-7F9FDAAF4A1C}"/>
              </a:ext>
            </a:extLst>
          </p:cNvPr>
          <p:cNvSpPr>
            <a:spLocks noGrp="1" noChangeAspect="1"/>
          </p:cNvSpPr>
          <p:nvPr>
            <p:ph type="pic" sz="quarter" idx="21" hasCustomPrompt="1"/>
          </p:nvPr>
        </p:nvSpPr>
        <p:spPr>
          <a:xfrm>
            <a:off x="-19992831" y="-9836676"/>
            <a:ext cx="8070312" cy="1766118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153398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20000" decel="20000" autoRev="1" fill="hold" grpId="0" nodeType="withEffect">
                                  <p:stCondLst>
                                    <p:cond delay="0"/>
                                  </p:stCondLst>
                                  <p:childTnLst>
                                    <p:animMotion origin="layout" path="M 4.68559E-6 -4.81481E-6 L 0.61313 0.62929 " pathEditMode="relative" rAng="0" ptsTypes="AA">
                                      <p:cBhvr>
                                        <p:cTn id="6" dur="5000" fill="hold"/>
                                        <p:tgtEl>
                                          <p:spTgt spid="21"/>
                                        </p:tgtEl>
                                        <p:attrNameLst>
                                          <p:attrName>ppt_x</p:attrName>
                                          <p:attrName>ppt_y</p:attrName>
                                        </p:attrNameLst>
                                      </p:cBhvr>
                                      <p:rCtr x="30654" y="31458"/>
                                    </p:animMotion>
                                  </p:childTnLst>
                                </p:cTn>
                              </p:par>
                              <p:par>
                                <p:cTn id="7" presetID="42" presetClass="path" presetSubtype="0" repeatCount="indefinite" accel="20000" decel="20000" autoRev="1" fill="hold" grpId="0" nodeType="withEffect">
                                  <p:stCondLst>
                                    <p:cond delay="0"/>
                                  </p:stCondLst>
                                  <p:childTnLst>
                                    <p:animMotion origin="layout" path="M 4.68559E-6 -4.81481E-6 L 0.61313 0.62929 " pathEditMode="relative" rAng="0" ptsTypes="AA">
                                      <p:cBhvr>
                                        <p:cTn id="8" dur="5000" fill="hold"/>
                                        <p:tgtEl>
                                          <p:spTgt spid="20"/>
                                        </p:tgtEl>
                                        <p:attrNameLst>
                                          <p:attrName>ppt_x</p:attrName>
                                          <p:attrName>ppt_y</p:attrName>
                                        </p:attrNameLst>
                                      </p:cBhvr>
                                      <p:rCtr x="30654" y="31458"/>
                                    </p:animMotion>
                                  </p:childTnLst>
                                </p:cTn>
                              </p:par>
                              <p:par>
                                <p:cTn id="9" presetID="42" presetClass="path" presetSubtype="0" repeatCount="indefinite" accel="20000" decel="20000" autoRev="1" fill="hold" grpId="0" nodeType="withEffect">
                                  <p:stCondLst>
                                    <p:cond delay="0"/>
                                  </p:stCondLst>
                                  <p:childTnLst>
                                    <p:animMotion origin="layout" path="M 4.68559E-6 -4.81481E-6 L 0.61313 0.62929 " pathEditMode="relative" rAng="0" ptsTypes="AA">
                                      <p:cBhvr>
                                        <p:cTn id="10" dur="5000" fill="hold"/>
                                        <p:tgtEl>
                                          <p:spTgt spid="22"/>
                                        </p:tgtEl>
                                        <p:attrNameLst>
                                          <p:attrName>ppt_x</p:attrName>
                                          <p:attrName>ppt_y</p:attrName>
                                        </p:attrNameLst>
                                      </p:cBhvr>
                                      <p:rCtr x="30654" y="31458"/>
                                    </p:animMotion>
                                  </p:childTnLst>
                                </p:cTn>
                              </p:par>
                              <p:par>
                                <p:cTn id="11" presetID="42" presetClass="path" presetSubtype="0" repeatCount="indefinite" accel="20000" decel="20000" autoRev="1" fill="hold" grpId="0" nodeType="withEffect">
                                  <p:stCondLst>
                                    <p:cond delay="0"/>
                                  </p:stCondLst>
                                  <p:childTnLst>
                                    <p:animMotion origin="layout" path="M -4.34579E-6 2.96296E-6 L -0.58521 -0.59398 " pathEditMode="relative" rAng="0" ptsTypes="AA">
                                      <p:cBhvr>
                                        <p:cTn id="12" dur="7000" fill="hold"/>
                                        <p:tgtEl>
                                          <p:spTgt spid="15"/>
                                        </p:tgtEl>
                                        <p:attrNameLst>
                                          <p:attrName>ppt_x</p:attrName>
                                          <p:attrName>ppt_y</p:attrName>
                                        </p:attrNameLst>
                                      </p:cBhvr>
                                      <p:rCtr x="-29261" y="-29699"/>
                                    </p:animMotion>
                                  </p:childTnLst>
                                </p:cTn>
                              </p:par>
                              <p:par>
                                <p:cTn id="13" presetID="42" presetClass="path" presetSubtype="0" repeatCount="indefinite" accel="20000" decel="20000" autoRev="1" fill="hold" grpId="0" nodeType="withEffect">
                                  <p:stCondLst>
                                    <p:cond delay="0"/>
                                  </p:stCondLst>
                                  <p:childTnLst>
                                    <p:animMotion origin="layout" path="M -4.34579E-6 2.96296E-6 L -0.58521 -0.59398 " pathEditMode="relative" rAng="0" ptsTypes="AA">
                                      <p:cBhvr>
                                        <p:cTn id="14" dur="7000" fill="hold"/>
                                        <p:tgtEl>
                                          <p:spTgt spid="14"/>
                                        </p:tgtEl>
                                        <p:attrNameLst>
                                          <p:attrName>ppt_x</p:attrName>
                                          <p:attrName>ppt_y</p:attrName>
                                        </p:attrNameLst>
                                      </p:cBhvr>
                                      <p:rCtr x="-29261" y="-29699"/>
                                    </p:animMotion>
                                  </p:childTnLst>
                                </p:cTn>
                              </p:par>
                              <p:par>
                                <p:cTn id="15" presetID="42" presetClass="path" presetSubtype="0" repeatCount="indefinite" accel="20000" decel="20000" autoRev="1" fill="hold" grpId="0" nodeType="withEffect">
                                  <p:stCondLst>
                                    <p:cond delay="0"/>
                                  </p:stCondLst>
                                  <p:childTnLst>
                                    <p:animMotion origin="layout" path="M -4.34579E-6 2.96296E-6 L -0.58521 -0.59398 " pathEditMode="relative" rAng="0" ptsTypes="AA">
                                      <p:cBhvr>
                                        <p:cTn id="16" dur="7000" fill="hold"/>
                                        <p:tgtEl>
                                          <p:spTgt spid="16"/>
                                        </p:tgtEl>
                                        <p:attrNameLst>
                                          <p:attrName>ppt_x</p:attrName>
                                          <p:attrName>ppt_y</p:attrName>
                                        </p:attrNameLst>
                                      </p:cBhvr>
                                      <p:rCtr x="-29261" y="-29699"/>
                                    </p:animMotion>
                                  </p:childTnLst>
                                </p:cTn>
                              </p:par>
                              <p:par>
                                <p:cTn id="17" presetID="42" presetClass="path" presetSubtype="0" repeatCount="indefinite" accel="20000" decel="20000" autoRev="1" fill="hold" grpId="0" nodeType="withEffect">
                                  <p:stCondLst>
                                    <p:cond delay="0"/>
                                  </p:stCondLst>
                                  <p:childTnLst>
                                    <p:animMotion origin="layout" path="M -4.11405E-6 -3.51852E-6 L 0.61314 0.62929 " pathEditMode="relative" rAng="0" ptsTypes="AA">
                                      <p:cBhvr>
                                        <p:cTn id="18" dur="6000" fill="hold"/>
                                        <p:tgtEl>
                                          <p:spTgt spid="18"/>
                                        </p:tgtEl>
                                        <p:attrNameLst>
                                          <p:attrName>ppt_x</p:attrName>
                                          <p:attrName>ppt_y</p:attrName>
                                        </p:attrNameLst>
                                      </p:cBhvr>
                                      <p:rCtr x="30654" y="31458"/>
                                    </p:animMotion>
                                  </p:childTnLst>
                                </p:cTn>
                              </p:par>
                              <p:par>
                                <p:cTn id="19" presetID="42" presetClass="path" presetSubtype="0" repeatCount="indefinite" accel="20000" decel="20000" autoRev="1" fill="hold" grpId="0" nodeType="withEffect">
                                  <p:stCondLst>
                                    <p:cond delay="0"/>
                                  </p:stCondLst>
                                  <p:childTnLst>
                                    <p:animMotion origin="layout" path="M -4.11405E-6 -3.51852E-6 L 0.61314 0.62929 " pathEditMode="relative" rAng="0" ptsTypes="AA">
                                      <p:cBhvr>
                                        <p:cTn id="20" dur="6000" fill="hold"/>
                                        <p:tgtEl>
                                          <p:spTgt spid="17"/>
                                        </p:tgtEl>
                                        <p:attrNameLst>
                                          <p:attrName>ppt_x</p:attrName>
                                          <p:attrName>ppt_y</p:attrName>
                                        </p:attrNameLst>
                                      </p:cBhvr>
                                      <p:rCtr x="30654" y="31458"/>
                                    </p:animMotion>
                                  </p:childTnLst>
                                </p:cTn>
                              </p:par>
                              <p:par>
                                <p:cTn id="21" presetID="42" presetClass="path" presetSubtype="0" repeatCount="indefinite" accel="20000" decel="20000" autoRev="1" fill="hold" grpId="0" nodeType="withEffect">
                                  <p:stCondLst>
                                    <p:cond delay="0"/>
                                  </p:stCondLst>
                                  <p:childTnLst>
                                    <p:animMotion origin="layout" path="M -4.11405E-6 -3.51852E-6 L 0.61314 0.62929 " pathEditMode="relative" rAng="0" ptsTypes="AA">
                                      <p:cBhvr>
                                        <p:cTn id="22" dur="6000" fill="hold"/>
                                        <p:tgtEl>
                                          <p:spTgt spid="19"/>
                                        </p:tgtEl>
                                        <p:attrNameLst>
                                          <p:attrName>ppt_x</p:attrName>
                                          <p:attrName>ppt_y</p:attrName>
                                        </p:attrNameLst>
                                      </p:cBhvr>
                                      <p:rCtr x="30654" y="3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2417F1E4-026F-483C-93F7-966CE4BE8C83}"/>
              </a:ext>
            </a:extLst>
          </p:cNvPr>
          <p:cNvSpPr>
            <a:spLocks noGrp="1" noChangeAspect="1"/>
          </p:cNvSpPr>
          <p:nvPr>
            <p:ph type="pic" sz="quarter" idx="15" hasCustomPrompt="1"/>
          </p:nvPr>
        </p:nvSpPr>
        <p:spPr>
          <a:xfrm>
            <a:off x="10059538" y="1699244"/>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318573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299FF38B-C933-4889-900A-6F061087770E}"/>
              </a:ext>
            </a:extLst>
          </p:cNvPr>
          <p:cNvSpPr>
            <a:spLocks noGrp="1"/>
          </p:cNvSpPr>
          <p:nvPr>
            <p:ph type="pic" sz="quarter" idx="20" hasCustomPrompt="1"/>
          </p:nvPr>
        </p:nvSpPr>
        <p:spPr>
          <a:xfrm>
            <a:off x="12632289" y="1516436"/>
            <a:ext cx="5078487" cy="1029801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208044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6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BACFF124-91DE-4270-8B20-C6B773DA6F3E}"/>
              </a:ext>
            </a:extLst>
          </p:cNvPr>
          <p:cNvSpPr>
            <a:spLocks noGrp="1"/>
          </p:cNvSpPr>
          <p:nvPr>
            <p:ph type="pic" sz="quarter" idx="19" hasCustomPrompt="1"/>
          </p:nvPr>
        </p:nvSpPr>
        <p:spPr>
          <a:xfrm>
            <a:off x="2465990" y="2448165"/>
            <a:ext cx="4197096" cy="851075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9" name="Picture Placeholder 4">
            <a:extLst>
              <a:ext uri="{FF2B5EF4-FFF2-40B4-BE49-F238E27FC236}">
                <a16:creationId xmlns:a16="http://schemas.microsoft.com/office/drawing/2014/main" id="{D29ACF4C-B280-4B02-861A-2A89FDA38207}"/>
              </a:ext>
            </a:extLst>
          </p:cNvPr>
          <p:cNvSpPr>
            <a:spLocks noGrp="1"/>
          </p:cNvSpPr>
          <p:nvPr>
            <p:ph type="pic" sz="quarter" idx="20" hasCustomPrompt="1"/>
          </p:nvPr>
        </p:nvSpPr>
        <p:spPr>
          <a:xfrm>
            <a:off x="9999789" y="2448165"/>
            <a:ext cx="4197096" cy="851075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0" name="Picture Placeholder 4">
            <a:extLst>
              <a:ext uri="{FF2B5EF4-FFF2-40B4-BE49-F238E27FC236}">
                <a16:creationId xmlns:a16="http://schemas.microsoft.com/office/drawing/2014/main" id="{CEFB7973-0670-4441-9F1A-0A9A6A0C786C}"/>
              </a:ext>
            </a:extLst>
          </p:cNvPr>
          <p:cNvSpPr>
            <a:spLocks noGrp="1"/>
          </p:cNvSpPr>
          <p:nvPr>
            <p:ph type="pic" sz="quarter" idx="21" hasCustomPrompt="1"/>
          </p:nvPr>
        </p:nvSpPr>
        <p:spPr>
          <a:xfrm>
            <a:off x="17820584" y="2448165"/>
            <a:ext cx="4197096" cy="851075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69261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grpId="0" nodeType="withEffect">
                                  <p:stCondLst>
                                    <p:cond delay="1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BC04114F-B17C-47EC-AF69-2916485680D0}"/>
              </a:ext>
            </a:extLst>
          </p:cNvPr>
          <p:cNvSpPr>
            <a:spLocks noGrp="1"/>
          </p:cNvSpPr>
          <p:nvPr>
            <p:ph type="pic" sz="quarter" idx="14" hasCustomPrompt="1"/>
          </p:nvPr>
        </p:nvSpPr>
        <p:spPr>
          <a:xfrm>
            <a:off x="7612571" y="739254"/>
            <a:ext cx="4557635" cy="926834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2" name="Picture Placeholder 4">
            <a:extLst>
              <a:ext uri="{FF2B5EF4-FFF2-40B4-BE49-F238E27FC236}">
                <a16:creationId xmlns:a16="http://schemas.microsoft.com/office/drawing/2014/main" id="{B6222758-0FAF-4255-9C81-1A0F962F6FB8}"/>
              </a:ext>
            </a:extLst>
          </p:cNvPr>
          <p:cNvSpPr>
            <a:spLocks noGrp="1"/>
          </p:cNvSpPr>
          <p:nvPr>
            <p:ph type="pic" sz="quarter" idx="15" hasCustomPrompt="1"/>
          </p:nvPr>
        </p:nvSpPr>
        <p:spPr>
          <a:xfrm>
            <a:off x="16061694" y="2656995"/>
            <a:ext cx="4557635" cy="926834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3" name="Picture Placeholder 4">
            <a:extLst>
              <a:ext uri="{FF2B5EF4-FFF2-40B4-BE49-F238E27FC236}">
                <a16:creationId xmlns:a16="http://schemas.microsoft.com/office/drawing/2014/main" id="{BEC7EB88-1C11-44DF-B215-3D5169279634}"/>
              </a:ext>
            </a:extLst>
          </p:cNvPr>
          <p:cNvSpPr>
            <a:spLocks noGrp="1"/>
          </p:cNvSpPr>
          <p:nvPr>
            <p:ph type="pic" sz="quarter" idx="16" hasCustomPrompt="1"/>
          </p:nvPr>
        </p:nvSpPr>
        <p:spPr>
          <a:xfrm>
            <a:off x="14011706" y="9528872"/>
            <a:ext cx="4557635" cy="926834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4" name="Picture Placeholder 4">
            <a:extLst>
              <a:ext uri="{FF2B5EF4-FFF2-40B4-BE49-F238E27FC236}">
                <a16:creationId xmlns:a16="http://schemas.microsoft.com/office/drawing/2014/main" id="{533DC553-12CF-406F-9DB9-67DB3CFD36CA}"/>
              </a:ext>
            </a:extLst>
          </p:cNvPr>
          <p:cNvSpPr>
            <a:spLocks noGrp="1"/>
          </p:cNvSpPr>
          <p:nvPr>
            <p:ph type="pic" sz="quarter" idx="17" hasCustomPrompt="1"/>
          </p:nvPr>
        </p:nvSpPr>
        <p:spPr>
          <a:xfrm>
            <a:off x="9702123" y="-6162249"/>
            <a:ext cx="4557635" cy="926834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7" name="Picture Placeholder 4">
            <a:extLst>
              <a:ext uri="{FF2B5EF4-FFF2-40B4-BE49-F238E27FC236}">
                <a16:creationId xmlns:a16="http://schemas.microsoft.com/office/drawing/2014/main" id="{A89E6887-55DE-40BF-915A-82B7ABE85B25}"/>
              </a:ext>
            </a:extLst>
          </p:cNvPr>
          <p:cNvSpPr>
            <a:spLocks noGrp="1"/>
          </p:cNvSpPr>
          <p:nvPr>
            <p:ph type="pic" sz="quarter" idx="18" hasCustomPrompt="1"/>
          </p:nvPr>
        </p:nvSpPr>
        <p:spPr>
          <a:xfrm>
            <a:off x="1257732" y="-8106958"/>
            <a:ext cx="4557635" cy="926834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8" name="Picture Placeholder 4">
            <a:extLst>
              <a:ext uri="{FF2B5EF4-FFF2-40B4-BE49-F238E27FC236}">
                <a16:creationId xmlns:a16="http://schemas.microsoft.com/office/drawing/2014/main" id="{7A5965A1-0BCC-4AA7-AA83-A54A26EEBB38}"/>
              </a:ext>
            </a:extLst>
          </p:cNvPr>
          <p:cNvSpPr>
            <a:spLocks noGrp="1"/>
          </p:cNvSpPr>
          <p:nvPr>
            <p:ph type="pic" sz="quarter" idx="19" hasCustomPrompt="1"/>
          </p:nvPr>
        </p:nvSpPr>
        <p:spPr>
          <a:xfrm>
            <a:off x="-579265" y="-1338582"/>
            <a:ext cx="4557635" cy="926834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9" name="Picture Placeholder 4">
            <a:extLst>
              <a:ext uri="{FF2B5EF4-FFF2-40B4-BE49-F238E27FC236}">
                <a16:creationId xmlns:a16="http://schemas.microsoft.com/office/drawing/2014/main" id="{3D5E6D23-BAD6-4EE7-BEF0-298DCA579CAB}"/>
              </a:ext>
            </a:extLst>
          </p:cNvPr>
          <p:cNvSpPr>
            <a:spLocks noGrp="1"/>
          </p:cNvSpPr>
          <p:nvPr>
            <p:ph type="pic" sz="quarter" idx="20" hasCustomPrompt="1"/>
          </p:nvPr>
        </p:nvSpPr>
        <p:spPr>
          <a:xfrm>
            <a:off x="5779592" y="7507632"/>
            <a:ext cx="4557635" cy="926834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0" name="Picture Placeholder 4">
            <a:extLst>
              <a:ext uri="{FF2B5EF4-FFF2-40B4-BE49-F238E27FC236}">
                <a16:creationId xmlns:a16="http://schemas.microsoft.com/office/drawing/2014/main" id="{6F22F61A-69C9-4DA6-9D4F-E04805CAFB25}"/>
              </a:ext>
            </a:extLst>
          </p:cNvPr>
          <p:cNvSpPr>
            <a:spLocks noGrp="1"/>
          </p:cNvSpPr>
          <p:nvPr>
            <p:ph type="pic" sz="quarter" idx="21" hasCustomPrompt="1"/>
          </p:nvPr>
        </p:nvSpPr>
        <p:spPr>
          <a:xfrm>
            <a:off x="12178727" y="16285944"/>
            <a:ext cx="4557635" cy="926834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1" name="Picture Placeholder 4">
            <a:extLst>
              <a:ext uri="{FF2B5EF4-FFF2-40B4-BE49-F238E27FC236}">
                <a16:creationId xmlns:a16="http://schemas.microsoft.com/office/drawing/2014/main" id="{C6137A97-A52B-4418-9BB7-52427A63AFAE}"/>
              </a:ext>
            </a:extLst>
          </p:cNvPr>
          <p:cNvSpPr>
            <a:spLocks noGrp="1"/>
          </p:cNvSpPr>
          <p:nvPr>
            <p:ph type="pic" sz="quarter" idx="22" hasCustomPrompt="1"/>
          </p:nvPr>
        </p:nvSpPr>
        <p:spPr>
          <a:xfrm>
            <a:off x="22476173" y="11455856"/>
            <a:ext cx="4557635" cy="9268346"/>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7784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2.38901E-6 2.22222E-6 L -0.18135 -0.44757 " pathEditMode="relative" rAng="0" ptsTypes="AA">
                                      <p:cBhvr>
                                        <p:cTn id="6" dur="5000" fill="hold"/>
                                        <p:tgtEl>
                                          <p:spTgt spid="18"/>
                                        </p:tgtEl>
                                        <p:attrNameLst>
                                          <p:attrName>ppt_x</p:attrName>
                                          <p:attrName>ppt_y</p:attrName>
                                        </p:attrNameLst>
                                      </p:cBhvr>
                                      <p:rCtr x="-9068" y="-22384"/>
                                    </p:animMotion>
                                  </p:childTnLst>
                                </p:cTn>
                              </p:par>
                              <p:par>
                                <p:cTn id="7" presetID="42" presetClass="path" presetSubtype="0" repeatCount="indefinite" accel="50000" decel="50000" autoRev="1" fill="hold" grpId="0" nodeType="withEffect">
                                  <p:stCondLst>
                                    <p:cond delay="100"/>
                                  </p:stCondLst>
                                  <p:childTnLst>
                                    <p:animMotion origin="layout" path="M 4.27418E-6 4.81481E-6 L -0.18136 -0.44757 " pathEditMode="relative" rAng="0" ptsTypes="AA">
                                      <p:cBhvr>
                                        <p:cTn id="8" dur="5000" fill="hold"/>
                                        <p:tgtEl>
                                          <p:spTgt spid="19"/>
                                        </p:tgtEl>
                                        <p:attrNameLst>
                                          <p:attrName>ppt_x</p:attrName>
                                          <p:attrName>ppt_y</p:attrName>
                                        </p:attrNameLst>
                                      </p:cBhvr>
                                      <p:rCtr x="-9068" y="-22384"/>
                                    </p:animMotion>
                                  </p:childTnLst>
                                </p:cTn>
                              </p:par>
                              <p:par>
                                <p:cTn id="9" presetID="42" presetClass="path" presetSubtype="0" repeatCount="indefinite" accel="50000" decel="50000" autoRev="1" fill="hold" grpId="0" nodeType="withEffect">
                                  <p:stCondLst>
                                    <p:cond delay="200"/>
                                  </p:stCondLst>
                                  <p:childTnLst>
                                    <p:animMotion origin="layout" path="M 3.54511E-6 -1.48148E-6 L -0.18136 -0.44757 " pathEditMode="relative" rAng="0" ptsTypes="AA">
                                      <p:cBhvr>
                                        <p:cTn id="10" dur="5000" fill="hold"/>
                                        <p:tgtEl>
                                          <p:spTgt spid="20"/>
                                        </p:tgtEl>
                                        <p:attrNameLst>
                                          <p:attrName>ppt_x</p:attrName>
                                          <p:attrName>ppt_y</p:attrName>
                                        </p:attrNameLst>
                                      </p:cBhvr>
                                      <p:rCtr x="-9068" y="-22384"/>
                                    </p:animMotion>
                                  </p:childTnLst>
                                </p:cTn>
                              </p:par>
                              <p:par>
                                <p:cTn id="11" presetID="42" presetClass="path" presetSubtype="0" repeatCount="indefinite" accel="50000" decel="50000" autoRev="1" fill="hold" grpId="0" nodeType="withEffect">
                                  <p:stCondLst>
                                    <p:cond delay="300"/>
                                  </p:stCondLst>
                                  <p:childTnLst>
                                    <p:animMotion origin="layout" path="M 1.89689E-6 -5E-6 L -0.18136 -0.44757 " pathEditMode="relative" rAng="0" ptsTypes="AA">
                                      <p:cBhvr>
                                        <p:cTn id="12" dur="3000" fill="hold"/>
                                        <p:tgtEl>
                                          <p:spTgt spid="17"/>
                                        </p:tgtEl>
                                        <p:attrNameLst>
                                          <p:attrName>ppt_x</p:attrName>
                                          <p:attrName>ppt_y</p:attrName>
                                        </p:attrNameLst>
                                      </p:cBhvr>
                                      <p:rCtr x="-9068" y="-22373"/>
                                    </p:animMotion>
                                  </p:childTnLst>
                                </p:cTn>
                              </p:par>
                              <p:par>
                                <p:cTn id="13" presetID="42" presetClass="path" presetSubtype="0" repeatCount="indefinite" accel="50000" decel="50000" autoRev="1" fill="hold" grpId="0" nodeType="withEffect">
                                  <p:stCondLst>
                                    <p:cond delay="400"/>
                                  </p:stCondLst>
                                  <p:childTnLst>
                                    <p:animMotion origin="layout" path="M 3.84716E-6 -2.40741E-6 L -0.18136 -0.44757 " pathEditMode="relative" rAng="0" ptsTypes="AA">
                                      <p:cBhvr>
                                        <p:cTn id="14" dur="3000" fill="hold"/>
                                        <p:tgtEl>
                                          <p:spTgt spid="11"/>
                                        </p:tgtEl>
                                        <p:attrNameLst>
                                          <p:attrName>ppt_x</p:attrName>
                                          <p:attrName>ppt_y</p:attrName>
                                        </p:attrNameLst>
                                      </p:cBhvr>
                                      <p:rCtr x="-9068" y="-22384"/>
                                    </p:animMotion>
                                  </p:childTnLst>
                                </p:cTn>
                              </p:par>
                              <p:par>
                                <p:cTn id="15" presetID="42" presetClass="path" presetSubtype="0" repeatCount="indefinite" accel="50000" decel="50000" autoRev="1" fill="hold" grpId="0" nodeType="withEffect">
                                  <p:stCondLst>
                                    <p:cond delay="500"/>
                                  </p:stCondLst>
                                  <p:childTnLst>
                                    <p:animMotion origin="layout" path="M 3.11808E-6 -3.14815E-6 L -0.18136 -0.44757 " pathEditMode="relative" rAng="0" ptsTypes="AA">
                                      <p:cBhvr>
                                        <p:cTn id="16" dur="3000" fill="hold"/>
                                        <p:tgtEl>
                                          <p:spTgt spid="13"/>
                                        </p:tgtEl>
                                        <p:attrNameLst>
                                          <p:attrName>ppt_x</p:attrName>
                                          <p:attrName>ppt_y</p:attrName>
                                        </p:attrNameLst>
                                      </p:cBhvr>
                                      <p:rCtr x="-9068" y="-22384"/>
                                    </p:animMotion>
                                  </p:childTnLst>
                                </p:cTn>
                              </p:par>
                              <p:par>
                                <p:cTn id="17" presetID="42" presetClass="path" presetSubtype="0" repeatCount="indefinite" accel="50000" decel="50000" autoRev="1" fill="hold" grpId="0" nodeType="withEffect">
                                  <p:stCondLst>
                                    <p:cond delay="600"/>
                                  </p:stCondLst>
                                  <p:childTnLst>
                                    <p:animMotion origin="layout" path="M 2.82255E-6 2.59259E-6 L -0.18136 -0.44757 " pathEditMode="relative" rAng="0" ptsTypes="AA">
                                      <p:cBhvr>
                                        <p:cTn id="18" dur="7000" fill="hold"/>
                                        <p:tgtEl>
                                          <p:spTgt spid="14"/>
                                        </p:tgtEl>
                                        <p:attrNameLst>
                                          <p:attrName>ppt_x</p:attrName>
                                          <p:attrName>ppt_y</p:attrName>
                                        </p:attrNameLst>
                                      </p:cBhvr>
                                      <p:rCtr x="-9068" y="-22373"/>
                                    </p:animMotion>
                                  </p:childTnLst>
                                </p:cTn>
                              </p:par>
                              <p:par>
                                <p:cTn id="19" presetID="42" presetClass="path" presetSubtype="0" repeatCount="indefinite" accel="50000" decel="50000" autoRev="1" fill="hold" grpId="0" nodeType="withEffect">
                                  <p:stCondLst>
                                    <p:cond delay="700"/>
                                  </p:stCondLst>
                                  <p:childTnLst>
                                    <p:animMotion origin="layout" path="M -5.14256E-7 2.77778E-6 L -0.18136 -0.44757 " pathEditMode="relative" rAng="0" ptsTypes="AA">
                                      <p:cBhvr>
                                        <p:cTn id="20" dur="7000" fill="hold"/>
                                        <p:tgtEl>
                                          <p:spTgt spid="12"/>
                                        </p:tgtEl>
                                        <p:attrNameLst>
                                          <p:attrName>ppt_x</p:attrName>
                                          <p:attrName>ppt_y</p:attrName>
                                        </p:attrNameLst>
                                      </p:cBhvr>
                                      <p:rCtr x="-9068" y="-22384"/>
                                    </p:animMotion>
                                  </p:childTnLst>
                                </p:cTn>
                              </p:par>
                              <p:par>
                                <p:cTn id="21" presetID="42" presetClass="path" presetSubtype="0" repeatCount="indefinite" accel="50000" decel="50000" autoRev="1" fill="hold" grpId="0" nodeType="withEffect">
                                  <p:stCondLst>
                                    <p:cond delay="800"/>
                                  </p:stCondLst>
                                  <p:childTnLst>
                                    <p:animMotion origin="layout" path="M 2.89546E-6 -2.40741E-6 L -0.18136 -0.44757 " pathEditMode="relative" rAng="0" ptsTypes="AA">
                                      <p:cBhvr>
                                        <p:cTn id="22" dur="7000" fill="hold"/>
                                        <p:tgtEl>
                                          <p:spTgt spid="21"/>
                                        </p:tgtEl>
                                        <p:attrNameLst>
                                          <p:attrName>ppt_x</p:attrName>
                                          <p:attrName>ppt_y</p:attrName>
                                        </p:attrNameLst>
                                      </p:cBhvr>
                                      <p:rCtr x="-9068" y="-22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8" grpId="0" animBg="1"/>
      <p:bldP spid="19" grpId="0" animBg="1"/>
      <p:bldP spid="20" grpId="0" animBg="1"/>
      <p:bldP spid="21"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tx1"/>
        </a:solid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C6B4B5C6-317D-4962-9048-37719B2DE09F}"/>
              </a:ext>
            </a:extLst>
          </p:cNvPr>
          <p:cNvSpPr>
            <a:spLocks noGrp="1"/>
          </p:cNvSpPr>
          <p:nvPr>
            <p:ph type="pic" sz="quarter" idx="15"/>
          </p:nvPr>
        </p:nvSpPr>
        <p:spPr>
          <a:xfrm>
            <a:off x="1633129" y="6220869"/>
            <a:ext cx="6261100" cy="13509522"/>
          </a:xfrm>
          <a:custGeom>
            <a:avLst/>
            <a:gdLst>
              <a:gd name="connsiteX0" fmla="*/ 0 w 6261100"/>
              <a:gd name="connsiteY0" fmla="*/ 0 h 13509522"/>
              <a:gd name="connsiteX1" fmla="*/ 6261100 w 6261100"/>
              <a:gd name="connsiteY1" fmla="*/ 0 h 13509522"/>
              <a:gd name="connsiteX2" fmla="*/ 6261100 w 6261100"/>
              <a:gd name="connsiteY2" fmla="*/ 13509522 h 13509522"/>
              <a:gd name="connsiteX3" fmla="*/ 0 w 6261100"/>
              <a:gd name="connsiteY3" fmla="*/ 13509522 h 13509522"/>
            </a:gdLst>
            <a:ahLst/>
            <a:cxnLst>
              <a:cxn ang="0">
                <a:pos x="connsiteX0" y="connsiteY0"/>
              </a:cxn>
              <a:cxn ang="0">
                <a:pos x="connsiteX1" y="connsiteY1"/>
              </a:cxn>
              <a:cxn ang="0">
                <a:pos x="connsiteX2" y="connsiteY2"/>
              </a:cxn>
              <a:cxn ang="0">
                <a:pos x="connsiteX3" y="connsiteY3"/>
              </a:cxn>
            </a:cxnLst>
            <a:rect l="l" t="t" r="r" b="b"/>
            <a:pathLst>
              <a:path w="6261100" h="13509522">
                <a:moveTo>
                  <a:pt x="0" y="0"/>
                </a:moveTo>
                <a:lnTo>
                  <a:pt x="6261100" y="0"/>
                </a:lnTo>
                <a:lnTo>
                  <a:pt x="6261100" y="13509522"/>
                </a:lnTo>
                <a:lnTo>
                  <a:pt x="0" y="13509522"/>
                </a:lnTo>
                <a:close/>
              </a:path>
            </a:pathLst>
          </a:custGeom>
          <a:blipFill>
            <a:blip r:embed="rId2"/>
            <a:tile tx="0" ty="0" sx="100000" sy="100000" flip="none" algn="ctr"/>
          </a:blipFill>
          <a:effectLst/>
          <a:scene3d>
            <a:camera prst="orthographicFront">
              <a:rot lat="0" lon="1800000" rev="0"/>
            </a:camera>
            <a:lightRig rig="threePt" dir="t"/>
          </a:scene3d>
        </p:spPr>
        <p:txBody>
          <a:bodyPr wrap="square" anchor="ctr">
            <a:noAutofit/>
          </a:bodyPr>
          <a:lstStyle>
            <a:lvl1pPr marL="0" indent="0" algn="ctr">
              <a:buFontTx/>
              <a:buNone/>
              <a:defRPr sz="2400"/>
            </a:lvl1pPr>
          </a:lstStyle>
          <a:p>
            <a:endParaRPr lang="en-US"/>
          </a:p>
        </p:txBody>
      </p:sp>
      <p:sp>
        <p:nvSpPr>
          <p:cNvPr id="30" name="Picture Placeholder 29">
            <a:extLst>
              <a:ext uri="{FF2B5EF4-FFF2-40B4-BE49-F238E27FC236}">
                <a16:creationId xmlns:a16="http://schemas.microsoft.com/office/drawing/2014/main" id="{9FD299AD-3DBC-433F-9DF7-F306EF6A99AE}"/>
              </a:ext>
            </a:extLst>
          </p:cNvPr>
          <p:cNvSpPr>
            <a:spLocks noGrp="1"/>
          </p:cNvSpPr>
          <p:nvPr>
            <p:ph type="pic" sz="quarter" idx="14"/>
          </p:nvPr>
        </p:nvSpPr>
        <p:spPr>
          <a:xfrm>
            <a:off x="16617083" y="6312309"/>
            <a:ext cx="6261100" cy="13509522"/>
          </a:xfrm>
          <a:custGeom>
            <a:avLst/>
            <a:gdLst>
              <a:gd name="connsiteX0" fmla="*/ 0 w 6261100"/>
              <a:gd name="connsiteY0" fmla="*/ 0 h 13509522"/>
              <a:gd name="connsiteX1" fmla="*/ 6261100 w 6261100"/>
              <a:gd name="connsiteY1" fmla="*/ 0 h 13509522"/>
              <a:gd name="connsiteX2" fmla="*/ 6261100 w 6261100"/>
              <a:gd name="connsiteY2" fmla="*/ 13509522 h 13509522"/>
              <a:gd name="connsiteX3" fmla="*/ 0 w 6261100"/>
              <a:gd name="connsiteY3" fmla="*/ 13509522 h 13509522"/>
            </a:gdLst>
            <a:ahLst/>
            <a:cxnLst>
              <a:cxn ang="0">
                <a:pos x="connsiteX0" y="connsiteY0"/>
              </a:cxn>
              <a:cxn ang="0">
                <a:pos x="connsiteX1" y="connsiteY1"/>
              </a:cxn>
              <a:cxn ang="0">
                <a:pos x="connsiteX2" y="connsiteY2"/>
              </a:cxn>
              <a:cxn ang="0">
                <a:pos x="connsiteX3" y="connsiteY3"/>
              </a:cxn>
            </a:cxnLst>
            <a:rect l="l" t="t" r="r" b="b"/>
            <a:pathLst>
              <a:path w="6261100" h="13509522">
                <a:moveTo>
                  <a:pt x="0" y="0"/>
                </a:moveTo>
                <a:lnTo>
                  <a:pt x="6261100" y="0"/>
                </a:lnTo>
                <a:lnTo>
                  <a:pt x="6261100" y="13509522"/>
                </a:lnTo>
                <a:lnTo>
                  <a:pt x="0" y="13509522"/>
                </a:lnTo>
                <a:close/>
              </a:path>
            </a:pathLst>
          </a:custGeom>
          <a:blipFill>
            <a:blip r:embed="rId2"/>
            <a:tile tx="0" ty="0" sx="100000" sy="100000" flip="none" algn="ctr"/>
          </a:blipFill>
          <a:effectLst/>
          <a:scene3d>
            <a:camera prst="orthographicFront">
              <a:rot lat="0" lon="1800000" rev="0"/>
            </a:camera>
            <a:lightRig rig="threePt" dir="t"/>
          </a:scene3d>
        </p:spPr>
        <p:txBody>
          <a:bodyPr wrap="square" anchor="ctr">
            <a:noAutofit/>
          </a:bodyPr>
          <a:lstStyle>
            <a:lvl1pPr marL="0" indent="0" algn="ctr">
              <a:buFontTx/>
              <a:buNone/>
              <a:defRPr sz="2400"/>
            </a:lvl1pPr>
          </a:lstStyle>
          <a:p>
            <a:endParaRPr lang="en-US"/>
          </a:p>
        </p:txBody>
      </p:sp>
      <p:sp>
        <p:nvSpPr>
          <p:cNvPr id="29" name="Picture Placeholder 28">
            <a:extLst>
              <a:ext uri="{FF2B5EF4-FFF2-40B4-BE49-F238E27FC236}">
                <a16:creationId xmlns:a16="http://schemas.microsoft.com/office/drawing/2014/main" id="{1E9F344F-8748-4D29-B4EF-88107DA18CB8}"/>
              </a:ext>
            </a:extLst>
          </p:cNvPr>
          <p:cNvSpPr>
            <a:spLocks noGrp="1"/>
          </p:cNvSpPr>
          <p:nvPr>
            <p:ph type="pic" sz="quarter" idx="13"/>
          </p:nvPr>
        </p:nvSpPr>
        <p:spPr>
          <a:xfrm>
            <a:off x="9067799" y="6312309"/>
            <a:ext cx="6261100" cy="13509522"/>
          </a:xfrm>
          <a:custGeom>
            <a:avLst/>
            <a:gdLst>
              <a:gd name="connsiteX0" fmla="*/ 0 w 6261100"/>
              <a:gd name="connsiteY0" fmla="*/ 0 h 13509522"/>
              <a:gd name="connsiteX1" fmla="*/ 6261100 w 6261100"/>
              <a:gd name="connsiteY1" fmla="*/ 0 h 13509522"/>
              <a:gd name="connsiteX2" fmla="*/ 6261100 w 6261100"/>
              <a:gd name="connsiteY2" fmla="*/ 13509522 h 13509522"/>
              <a:gd name="connsiteX3" fmla="*/ 0 w 6261100"/>
              <a:gd name="connsiteY3" fmla="*/ 13509522 h 13509522"/>
            </a:gdLst>
            <a:ahLst/>
            <a:cxnLst>
              <a:cxn ang="0">
                <a:pos x="connsiteX0" y="connsiteY0"/>
              </a:cxn>
              <a:cxn ang="0">
                <a:pos x="connsiteX1" y="connsiteY1"/>
              </a:cxn>
              <a:cxn ang="0">
                <a:pos x="connsiteX2" y="connsiteY2"/>
              </a:cxn>
              <a:cxn ang="0">
                <a:pos x="connsiteX3" y="connsiteY3"/>
              </a:cxn>
            </a:cxnLst>
            <a:rect l="l" t="t" r="r" b="b"/>
            <a:pathLst>
              <a:path w="6261100" h="13509522">
                <a:moveTo>
                  <a:pt x="0" y="0"/>
                </a:moveTo>
                <a:lnTo>
                  <a:pt x="6261100" y="0"/>
                </a:lnTo>
                <a:lnTo>
                  <a:pt x="6261100" y="13509522"/>
                </a:lnTo>
                <a:lnTo>
                  <a:pt x="0" y="13509522"/>
                </a:lnTo>
                <a:close/>
              </a:path>
            </a:pathLst>
          </a:custGeom>
          <a:blipFill>
            <a:blip r:embed="rId2"/>
            <a:tile tx="0" ty="0" sx="100000" sy="100000" flip="none" algn="ctr"/>
          </a:blip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7835861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8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80000">
                                          <p:cBhvr additive="base">
                                            <p:cTn id="7" dur="2500" fill="hold"/>
                                            <p:tgtEl>
                                              <p:spTgt spid="29"/>
                                            </p:tgtEl>
                                            <p:attrNameLst>
                                              <p:attrName>ppt_x</p:attrName>
                                            </p:attrNameLst>
                                          </p:cBhvr>
                                          <p:tavLst>
                                            <p:tav tm="0">
                                              <p:val>
                                                <p:strVal val="#ppt_x"/>
                                              </p:val>
                                            </p:tav>
                                            <p:tav tm="100000">
                                              <p:val>
                                                <p:strVal val="#ppt_x"/>
                                              </p:val>
                                            </p:tav>
                                          </p:tavLst>
                                        </p:anim>
                                        <p:anim calcmode="lin" valueType="num" p14:bounceEnd="80000">
                                          <p:cBhvr additive="base">
                                            <p:cTn id="8" dur="2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80000">
                                      <p:stCondLst>
                                        <p:cond delay="200"/>
                                      </p:stCondLst>
                                      <p:childTnLst>
                                        <p:set>
                                          <p:cBhvr>
                                            <p:cTn id="10" dur="1" fill="hold">
                                              <p:stCondLst>
                                                <p:cond delay="0"/>
                                              </p:stCondLst>
                                            </p:cTn>
                                            <p:tgtEl>
                                              <p:spTgt spid="31"/>
                                            </p:tgtEl>
                                            <p:attrNameLst>
                                              <p:attrName>style.visibility</p:attrName>
                                            </p:attrNameLst>
                                          </p:cBhvr>
                                          <p:to>
                                            <p:strVal val="visible"/>
                                          </p:to>
                                        </p:set>
                                        <p:anim calcmode="lin" valueType="num" p14:bounceEnd="80000">
                                          <p:cBhvr additive="base">
                                            <p:cTn id="11" dur="2500" fill="hold"/>
                                            <p:tgtEl>
                                              <p:spTgt spid="31"/>
                                            </p:tgtEl>
                                            <p:attrNameLst>
                                              <p:attrName>ppt_x</p:attrName>
                                            </p:attrNameLst>
                                          </p:cBhvr>
                                          <p:tavLst>
                                            <p:tav tm="0">
                                              <p:val>
                                                <p:strVal val="#ppt_x"/>
                                              </p:val>
                                            </p:tav>
                                            <p:tav tm="100000">
                                              <p:val>
                                                <p:strVal val="#ppt_x"/>
                                              </p:val>
                                            </p:tav>
                                          </p:tavLst>
                                        </p:anim>
                                        <p:anim calcmode="lin" valueType="num" p14:bounceEnd="80000">
                                          <p:cBhvr additive="base">
                                            <p:cTn id="12" dur="2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80000">
                                      <p:stCondLst>
                                        <p:cond delay="400"/>
                                      </p:stCondLst>
                                      <p:childTnLst>
                                        <p:set>
                                          <p:cBhvr>
                                            <p:cTn id="14" dur="1" fill="hold">
                                              <p:stCondLst>
                                                <p:cond delay="0"/>
                                              </p:stCondLst>
                                            </p:cTn>
                                            <p:tgtEl>
                                              <p:spTgt spid="30"/>
                                            </p:tgtEl>
                                            <p:attrNameLst>
                                              <p:attrName>style.visibility</p:attrName>
                                            </p:attrNameLst>
                                          </p:cBhvr>
                                          <p:to>
                                            <p:strVal val="visible"/>
                                          </p:to>
                                        </p:set>
                                        <p:anim calcmode="lin" valueType="num" p14:bounceEnd="80000">
                                          <p:cBhvr additive="base">
                                            <p:cTn id="15" dur="2500" fill="hold"/>
                                            <p:tgtEl>
                                              <p:spTgt spid="30"/>
                                            </p:tgtEl>
                                            <p:attrNameLst>
                                              <p:attrName>ppt_x</p:attrName>
                                            </p:attrNameLst>
                                          </p:cBhvr>
                                          <p:tavLst>
                                            <p:tav tm="0">
                                              <p:val>
                                                <p:strVal val="#ppt_x"/>
                                              </p:val>
                                            </p:tav>
                                            <p:tav tm="100000">
                                              <p:val>
                                                <p:strVal val="#ppt_x"/>
                                              </p:val>
                                            </p:tav>
                                          </p:tavLst>
                                        </p:anim>
                                        <p:anim calcmode="lin" valueType="num" p14:bounceEnd="80000">
                                          <p:cBhvr additive="base">
                                            <p:cTn id="16" dur="2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500" fill="hold"/>
                                            <p:tgtEl>
                                              <p:spTgt spid="29"/>
                                            </p:tgtEl>
                                            <p:attrNameLst>
                                              <p:attrName>ppt_x</p:attrName>
                                            </p:attrNameLst>
                                          </p:cBhvr>
                                          <p:tavLst>
                                            <p:tav tm="0">
                                              <p:val>
                                                <p:strVal val="#ppt_x"/>
                                              </p:val>
                                            </p:tav>
                                            <p:tav tm="100000">
                                              <p:val>
                                                <p:strVal val="#ppt_x"/>
                                              </p:val>
                                            </p:tav>
                                          </p:tavLst>
                                        </p:anim>
                                        <p:anim calcmode="lin" valueType="num">
                                          <p:cBhvr additive="base">
                                            <p:cTn id="8" dur="2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2500" fill="hold"/>
                                            <p:tgtEl>
                                              <p:spTgt spid="31"/>
                                            </p:tgtEl>
                                            <p:attrNameLst>
                                              <p:attrName>ppt_x</p:attrName>
                                            </p:attrNameLst>
                                          </p:cBhvr>
                                          <p:tavLst>
                                            <p:tav tm="0">
                                              <p:val>
                                                <p:strVal val="#ppt_x"/>
                                              </p:val>
                                            </p:tav>
                                            <p:tav tm="100000">
                                              <p:val>
                                                <p:strVal val="#ppt_x"/>
                                              </p:val>
                                            </p:tav>
                                          </p:tavLst>
                                        </p:anim>
                                        <p:anim calcmode="lin" valueType="num">
                                          <p:cBhvr additive="base">
                                            <p:cTn id="12" dur="2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2500" fill="hold"/>
                                            <p:tgtEl>
                                              <p:spTgt spid="30"/>
                                            </p:tgtEl>
                                            <p:attrNameLst>
                                              <p:attrName>ppt_x</p:attrName>
                                            </p:attrNameLst>
                                          </p:cBhvr>
                                          <p:tavLst>
                                            <p:tav tm="0">
                                              <p:val>
                                                <p:strVal val="#ppt_x"/>
                                              </p:val>
                                            </p:tav>
                                            <p:tav tm="100000">
                                              <p:val>
                                                <p:strVal val="#ppt_x"/>
                                              </p:val>
                                            </p:tav>
                                          </p:tavLst>
                                        </p:anim>
                                        <p:anim calcmode="lin" valueType="num">
                                          <p:cBhvr additive="base">
                                            <p:cTn id="16" dur="2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29" grpId="0" animBg="1"/>
        </p:bldLst>
      </p:timing>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14A02EFB-B385-47FF-9B8B-D0AF70EB0ACA}"/>
              </a:ext>
            </a:extLst>
          </p:cNvPr>
          <p:cNvSpPr>
            <a:spLocks noGrp="1"/>
          </p:cNvSpPr>
          <p:nvPr>
            <p:ph type="pic" sz="quarter" idx="14" hasCustomPrompt="1"/>
          </p:nvPr>
        </p:nvSpPr>
        <p:spPr>
          <a:xfrm>
            <a:off x="6577136" y="1250536"/>
            <a:ext cx="5514850" cy="11214927"/>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377974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14A02EFB-B385-47FF-9B8B-D0AF70EB0ACA}"/>
              </a:ext>
            </a:extLst>
          </p:cNvPr>
          <p:cNvSpPr>
            <a:spLocks noGrp="1"/>
          </p:cNvSpPr>
          <p:nvPr>
            <p:ph type="pic" sz="quarter" idx="14" hasCustomPrompt="1"/>
          </p:nvPr>
        </p:nvSpPr>
        <p:spPr>
          <a:xfrm>
            <a:off x="6577136" y="1250536"/>
            <a:ext cx="5514850" cy="11214927"/>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21156044" lon="19471222" rev="2142000"/>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160754399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623F710-3A2E-425B-A333-5A92DAD13EA9}"/>
              </a:ext>
            </a:extLst>
          </p:cNvPr>
          <p:cNvSpPr>
            <a:spLocks noGrp="1" noChangeAspect="1"/>
          </p:cNvSpPr>
          <p:nvPr>
            <p:ph type="pic" sz="quarter" idx="13" hasCustomPrompt="1"/>
          </p:nvPr>
        </p:nvSpPr>
        <p:spPr>
          <a:xfrm>
            <a:off x="5821505" y="4954300"/>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6" name="Picture Placeholder 4">
            <a:extLst>
              <a:ext uri="{FF2B5EF4-FFF2-40B4-BE49-F238E27FC236}">
                <a16:creationId xmlns:a16="http://schemas.microsoft.com/office/drawing/2014/main" id="{A28F13BA-1910-4632-AD0A-D7B0A4CE4C4D}"/>
              </a:ext>
            </a:extLst>
          </p:cNvPr>
          <p:cNvSpPr>
            <a:spLocks noGrp="1" noChangeAspect="1"/>
          </p:cNvSpPr>
          <p:nvPr>
            <p:ph type="pic" sz="quarter" idx="14" hasCustomPrompt="1"/>
          </p:nvPr>
        </p:nvSpPr>
        <p:spPr>
          <a:xfrm>
            <a:off x="10007531" y="1913845"/>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7" name="Picture Placeholder 4">
            <a:extLst>
              <a:ext uri="{FF2B5EF4-FFF2-40B4-BE49-F238E27FC236}">
                <a16:creationId xmlns:a16="http://schemas.microsoft.com/office/drawing/2014/main" id="{4DD410A9-9FE3-4789-A7BC-46C85AFCD272}"/>
              </a:ext>
            </a:extLst>
          </p:cNvPr>
          <p:cNvSpPr>
            <a:spLocks noGrp="1" noChangeAspect="1"/>
          </p:cNvSpPr>
          <p:nvPr>
            <p:ph type="pic" sz="quarter" idx="15" hasCustomPrompt="1"/>
          </p:nvPr>
        </p:nvSpPr>
        <p:spPr>
          <a:xfrm>
            <a:off x="14258378" y="-947283"/>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103224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4DD410A9-9FE3-4789-A7BC-46C85AFCD272}"/>
              </a:ext>
            </a:extLst>
          </p:cNvPr>
          <p:cNvSpPr>
            <a:spLocks noGrp="1" noChangeAspect="1"/>
          </p:cNvSpPr>
          <p:nvPr>
            <p:ph type="pic" sz="quarter" idx="15" hasCustomPrompt="1"/>
          </p:nvPr>
        </p:nvSpPr>
        <p:spPr>
          <a:xfrm>
            <a:off x="12027533" y="-509875"/>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6" name="Picture Placeholder 4">
            <a:extLst>
              <a:ext uri="{FF2B5EF4-FFF2-40B4-BE49-F238E27FC236}">
                <a16:creationId xmlns:a16="http://schemas.microsoft.com/office/drawing/2014/main" id="{7A52C93F-F0CC-4A4A-ABA9-5A30489F2F8E}"/>
              </a:ext>
            </a:extLst>
          </p:cNvPr>
          <p:cNvSpPr>
            <a:spLocks noGrp="1" noChangeAspect="1"/>
          </p:cNvSpPr>
          <p:nvPr>
            <p:ph type="pic" sz="quarter" idx="16" hasCustomPrompt="1"/>
          </p:nvPr>
        </p:nvSpPr>
        <p:spPr>
          <a:xfrm>
            <a:off x="10624821" y="4481242"/>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7" name="Picture Placeholder 4">
            <a:extLst>
              <a:ext uri="{FF2B5EF4-FFF2-40B4-BE49-F238E27FC236}">
                <a16:creationId xmlns:a16="http://schemas.microsoft.com/office/drawing/2014/main" id="{DAA3E768-26D8-4B93-883E-2190238146FB}"/>
              </a:ext>
            </a:extLst>
          </p:cNvPr>
          <p:cNvSpPr>
            <a:spLocks noGrp="1" noChangeAspect="1"/>
          </p:cNvSpPr>
          <p:nvPr>
            <p:ph type="pic" sz="quarter" idx="17" hasCustomPrompt="1"/>
          </p:nvPr>
        </p:nvSpPr>
        <p:spPr>
          <a:xfrm>
            <a:off x="2645361" y="-877539"/>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8" name="Picture Placeholder 4">
            <a:extLst>
              <a:ext uri="{FF2B5EF4-FFF2-40B4-BE49-F238E27FC236}">
                <a16:creationId xmlns:a16="http://schemas.microsoft.com/office/drawing/2014/main" id="{9A96855E-0C0B-42CE-91C9-AE3C8F1221FD}"/>
              </a:ext>
            </a:extLst>
          </p:cNvPr>
          <p:cNvSpPr>
            <a:spLocks noGrp="1" noChangeAspect="1"/>
          </p:cNvSpPr>
          <p:nvPr>
            <p:ph type="pic" sz="quarter" idx="18" hasCustomPrompt="1"/>
          </p:nvPr>
        </p:nvSpPr>
        <p:spPr>
          <a:xfrm>
            <a:off x="18611837" y="9813592"/>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9" name="Picture Placeholder 4">
            <a:extLst>
              <a:ext uri="{FF2B5EF4-FFF2-40B4-BE49-F238E27FC236}">
                <a16:creationId xmlns:a16="http://schemas.microsoft.com/office/drawing/2014/main" id="{931DAE40-C18E-4237-B28F-25D660550E74}"/>
              </a:ext>
            </a:extLst>
          </p:cNvPr>
          <p:cNvSpPr>
            <a:spLocks noGrp="1" noChangeAspect="1"/>
          </p:cNvSpPr>
          <p:nvPr>
            <p:ph type="pic" sz="quarter" idx="19" hasCustomPrompt="1"/>
          </p:nvPr>
        </p:nvSpPr>
        <p:spPr>
          <a:xfrm>
            <a:off x="20043589" y="4895684"/>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0" name="Picture Placeholder 4">
            <a:extLst>
              <a:ext uri="{FF2B5EF4-FFF2-40B4-BE49-F238E27FC236}">
                <a16:creationId xmlns:a16="http://schemas.microsoft.com/office/drawing/2014/main" id="{02AD1624-5BD6-4E5E-B307-26317D0BDFEC}"/>
              </a:ext>
            </a:extLst>
          </p:cNvPr>
          <p:cNvSpPr>
            <a:spLocks noGrp="1" noChangeAspect="1"/>
          </p:cNvSpPr>
          <p:nvPr>
            <p:ph type="pic" sz="quarter" idx="20" hasCustomPrompt="1"/>
          </p:nvPr>
        </p:nvSpPr>
        <p:spPr>
          <a:xfrm>
            <a:off x="19802143" y="-1116150"/>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1" name="Picture Placeholder 4">
            <a:extLst>
              <a:ext uri="{FF2B5EF4-FFF2-40B4-BE49-F238E27FC236}">
                <a16:creationId xmlns:a16="http://schemas.microsoft.com/office/drawing/2014/main" id="{F76A9713-42A3-4558-AF3C-975E68B3604A}"/>
              </a:ext>
            </a:extLst>
          </p:cNvPr>
          <p:cNvSpPr>
            <a:spLocks noGrp="1" noChangeAspect="1"/>
          </p:cNvSpPr>
          <p:nvPr>
            <p:ph type="pic" sz="quarter" idx="21" hasCustomPrompt="1"/>
          </p:nvPr>
        </p:nvSpPr>
        <p:spPr>
          <a:xfrm>
            <a:off x="11837085" y="-6472749"/>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2" name="Picture Placeholder 4">
            <a:extLst>
              <a:ext uri="{FF2B5EF4-FFF2-40B4-BE49-F238E27FC236}">
                <a16:creationId xmlns:a16="http://schemas.microsoft.com/office/drawing/2014/main" id="{AFD2B53B-0A07-43BF-9BEA-C72C900E6505}"/>
              </a:ext>
            </a:extLst>
          </p:cNvPr>
          <p:cNvSpPr>
            <a:spLocks noGrp="1" noChangeAspect="1"/>
          </p:cNvSpPr>
          <p:nvPr>
            <p:ph type="pic" sz="quarter" idx="22" hasCustomPrompt="1"/>
          </p:nvPr>
        </p:nvSpPr>
        <p:spPr>
          <a:xfrm>
            <a:off x="4054561" y="-5798292"/>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262908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300"/>
                                        <p:tgtEl>
                                          <p:spTgt spid="17"/>
                                        </p:tgtEl>
                                      </p:cBhvr>
                                    </p:animEffect>
                                  </p:childTnLst>
                                </p:cTn>
                              </p:par>
                              <p:par>
                                <p:cTn id="8" presetID="10" presetClass="entr" presetSubtype="0" fill="hold" grpId="0" nodeType="withEffect">
                                  <p:stCondLst>
                                    <p:cond delay="16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300"/>
                                        <p:tgtEl>
                                          <p:spTgt spid="16"/>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300"/>
                                        <p:tgtEl>
                                          <p:spTgt spid="18"/>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300"/>
                                        <p:tgtEl>
                                          <p:spTgt spid="22"/>
                                        </p:tgtEl>
                                      </p:cBhvr>
                                    </p:animEffect>
                                  </p:childTnLst>
                                </p:cTn>
                              </p:par>
                              <p:par>
                                <p:cTn id="17" presetID="10" presetClass="entr" presetSubtype="0" fill="hold" grpId="0" nodeType="withEffect">
                                  <p:stCondLst>
                                    <p:cond delay="22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300"/>
                                        <p:tgtEl>
                                          <p:spTgt spid="7"/>
                                        </p:tgtEl>
                                      </p:cBhvr>
                                    </p:animEffect>
                                  </p:childTnLst>
                                </p:cTn>
                              </p:par>
                              <p:par>
                                <p:cTn id="20" presetID="10" presetClass="entr" presetSubtype="0" fill="hold" grpId="0" nodeType="withEffect">
                                  <p:stCondLst>
                                    <p:cond delay="24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300"/>
                                        <p:tgtEl>
                                          <p:spTgt spid="19"/>
                                        </p:tgtEl>
                                      </p:cBhvr>
                                    </p:animEffect>
                                  </p:childTnLst>
                                </p:cTn>
                              </p:par>
                              <p:par>
                                <p:cTn id="23" presetID="10" presetClass="entr" presetSubtype="0" fill="hold" grpId="0" nodeType="withEffect">
                                  <p:stCondLst>
                                    <p:cond delay="26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300"/>
                                        <p:tgtEl>
                                          <p:spTgt spid="21"/>
                                        </p:tgtEl>
                                      </p:cBhvr>
                                    </p:animEffect>
                                  </p:childTnLst>
                                </p:cTn>
                              </p:par>
                              <p:par>
                                <p:cTn id="26" presetID="10" presetClass="entr" presetSubtype="0" fill="hold" grpId="0" nodeType="withEffect">
                                  <p:stCondLst>
                                    <p:cond delay="28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3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7" grpId="0" animBg="1"/>
      <p:bldP spid="18" grpId="0" animBg="1"/>
      <p:bldP spid="19" grpId="0" animBg="1"/>
      <p:bldP spid="20" grpId="0" animBg="1"/>
      <p:bldP spid="21" grpId="0" animBg="1"/>
      <p:bldP spid="2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8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1563688" y="1295400"/>
            <a:ext cx="21259800" cy="1104900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3">
            <a:extLst>
              <a:ext uri="{FF2B5EF4-FFF2-40B4-BE49-F238E27FC236}">
                <a16:creationId xmlns:a16="http://schemas.microsoft.com/office/drawing/2014/main" id="{32F397F7-DD9C-4592-9C0D-0951AFFDEA22}"/>
              </a:ext>
            </a:extLst>
          </p:cNvPr>
          <p:cNvSpPr>
            <a:spLocks noGrp="1"/>
          </p:cNvSpPr>
          <p:nvPr>
            <p:ph type="pic" sz="quarter" idx="11"/>
          </p:nvPr>
        </p:nvSpPr>
        <p:spPr>
          <a:xfrm>
            <a:off x="1563688" y="1295400"/>
            <a:ext cx="21259800" cy="11049000"/>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7" name="Picture Placeholder 4">
            <a:extLst>
              <a:ext uri="{FF2B5EF4-FFF2-40B4-BE49-F238E27FC236}">
                <a16:creationId xmlns:a16="http://schemas.microsoft.com/office/drawing/2014/main" id="{A72BF187-8D1A-47D0-8FF0-646D171F86C0}"/>
              </a:ext>
            </a:extLst>
          </p:cNvPr>
          <p:cNvSpPr>
            <a:spLocks noGrp="1"/>
          </p:cNvSpPr>
          <p:nvPr>
            <p:ph type="pic" sz="quarter" idx="12"/>
          </p:nvPr>
        </p:nvSpPr>
        <p:spPr>
          <a:xfrm>
            <a:off x="8470376" y="3133226"/>
            <a:ext cx="7446422" cy="7449548"/>
          </a:xfrm>
          <a:custGeom>
            <a:avLst/>
            <a:gdLst>
              <a:gd name="connsiteX0" fmla="*/ 3723211 w 7446422"/>
              <a:gd name="connsiteY0" fmla="*/ 0 h 7449548"/>
              <a:gd name="connsiteX1" fmla="*/ 5939522 w 7446422"/>
              <a:gd name="connsiteY1" fmla="*/ 917977 h 7449548"/>
              <a:gd name="connsiteX2" fmla="*/ 6528831 w 7446422"/>
              <a:gd name="connsiteY2" fmla="*/ 1507532 h 7449548"/>
              <a:gd name="connsiteX3" fmla="*/ 6528831 w 7446422"/>
              <a:gd name="connsiteY3" fmla="*/ 5942017 h 7449548"/>
              <a:gd name="connsiteX4" fmla="*/ 5939522 w 7446422"/>
              <a:gd name="connsiteY4" fmla="*/ 6531572 h 7449548"/>
              <a:gd name="connsiteX5" fmla="*/ 1506900 w 7446422"/>
              <a:gd name="connsiteY5" fmla="*/ 6531572 h 7449548"/>
              <a:gd name="connsiteX6" fmla="*/ 917591 w 7446422"/>
              <a:gd name="connsiteY6" fmla="*/ 5942017 h 7449548"/>
              <a:gd name="connsiteX7" fmla="*/ 917591 w 7446422"/>
              <a:gd name="connsiteY7" fmla="*/ 1507532 h 7449548"/>
              <a:gd name="connsiteX8" fmla="*/ 1506900 w 7446422"/>
              <a:gd name="connsiteY8" fmla="*/ 917977 h 7449548"/>
              <a:gd name="connsiteX9" fmla="*/ 3723211 w 7446422"/>
              <a:gd name="connsiteY9" fmla="*/ 0 h 74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6422" h="7449548">
                <a:moveTo>
                  <a:pt x="3723211" y="0"/>
                </a:moveTo>
                <a:cubicBezTo>
                  <a:pt x="4525503" y="0"/>
                  <a:pt x="5327795" y="305992"/>
                  <a:pt x="5939522" y="917977"/>
                </a:cubicBezTo>
                <a:cubicBezTo>
                  <a:pt x="6528831" y="1507532"/>
                  <a:pt x="6528831" y="1507532"/>
                  <a:pt x="6528831" y="1507532"/>
                </a:cubicBezTo>
                <a:cubicBezTo>
                  <a:pt x="7752286" y="2731501"/>
                  <a:pt x="7752286" y="4718048"/>
                  <a:pt x="6528831" y="5942017"/>
                </a:cubicBezTo>
                <a:cubicBezTo>
                  <a:pt x="5939522" y="6531572"/>
                  <a:pt x="5939522" y="6531572"/>
                  <a:pt x="5939522" y="6531572"/>
                </a:cubicBezTo>
                <a:cubicBezTo>
                  <a:pt x="4716068" y="7755541"/>
                  <a:pt x="2730355" y="7755541"/>
                  <a:pt x="1506900" y="6531572"/>
                </a:cubicBezTo>
                <a:cubicBezTo>
                  <a:pt x="917591" y="5942017"/>
                  <a:pt x="917591" y="5942017"/>
                  <a:pt x="917591" y="5942017"/>
                </a:cubicBezTo>
                <a:cubicBezTo>
                  <a:pt x="-305864" y="4718048"/>
                  <a:pt x="-305864" y="2731501"/>
                  <a:pt x="917591" y="1507532"/>
                </a:cubicBezTo>
                <a:cubicBezTo>
                  <a:pt x="1506900" y="917977"/>
                  <a:pt x="1506900" y="917977"/>
                  <a:pt x="1506900" y="917977"/>
                </a:cubicBezTo>
                <a:cubicBezTo>
                  <a:pt x="2118628" y="305992"/>
                  <a:pt x="2920920" y="0"/>
                  <a:pt x="3723211"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177207153"/>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4DD410A9-9FE3-4789-A7BC-46C85AFCD272}"/>
              </a:ext>
            </a:extLst>
          </p:cNvPr>
          <p:cNvSpPr>
            <a:spLocks noGrp="1" noChangeAspect="1"/>
          </p:cNvSpPr>
          <p:nvPr>
            <p:ph type="pic" sz="quarter" idx="15" hasCustomPrompt="1"/>
          </p:nvPr>
        </p:nvSpPr>
        <p:spPr>
          <a:xfrm>
            <a:off x="9055803" y="67920"/>
            <a:ext cx="6161268" cy="13732561"/>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212536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A0442CB4-02A3-445D-B385-3A537BC279F1}"/>
              </a:ext>
            </a:extLst>
          </p:cNvPr>
          <p:cNvSpPr>
            <a:spLocks noGrp="1" noChangeAspect="1"/>
          </p:cNvSpPr>
          <p:nvPr>
            <p:ph type="pic" sz="quarter" idx="13" hasCustomPrompt="1"/>
          </p:nvPr>
        </p:nvSpPr>
        <p:spPr>
          <a:xfrm>
            <a:off x="7106242" y="1813907"/>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7" name="Picture Placeholder 4">
            <a:extLst>
              <a:ext uri="{FF2B5EF4-FFF2-40B4-BE49-F238E27FC236}">
                <a16:creationId xmlns:a16="http://schemas.microsoft.com/office/drawing/2014/main" id="{A69A1D6E-551A-4D95-8296-50971FFD7083}"/>
              </a:ext>
            </a:extLst>
          </p:cNvPr>
          <p:cNvSpPr>
            <a:spLocks noGrp="1" noChangeAspect="1"/>
          </p:cNvSpPr>
          <p:nvPr>
            <p:ph type="pic" sz="quarter" idx="14" hasCustomPrompt="1"/>
          </p:nvPr>
        </p:nvSpPr>
        <p:spPr>
          <a:xfrm>
            <a:off x="11485560" y="-1185515"/>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8" name="Picture Placeholder 4">
            <a:extLst>
              <a:ext uri="{FF2B5EF4-FFF2-40B4-BE49-F238E27FC236}">
                <a16:creationId xmlns:a16="http://schemas.microsoft.com/office/drawing/2014/main" id="{319540A2-5E76-49FF-B414-5A30F6EF70D6}"/>
              </a:ext>
            </a:extLst>
          </p:cNvPr>
          <p:cNvSpPr>
            <a:spLocks noGrp="1" noChangeAspect="1"/>
          </p:cNvSpPr>
          <p:nvPr>
            <p:ph type="pic" sz="quarter" idx="15" hasCustomPrompt="1"/>
          </p:nvPr>
        </p:nvSpPr>
        <p:spPr>
          <a:xfrm>
            <a:off x="2891482" y="4960650"/>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47029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6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35_Custom Layout">
    <p:bg>
      <p:bgPr>
        <a:solidFill>
          <a:srgbClr val="131D29"/>
        </a:solidFill>
        <a:effectLst/>
      </p:bgPr>
    </p:bg>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6DB8D0F1-3783-4D29-ABF1-F6032F25C822}"/>
              </a:ext>
            </a:extLst>
          </p:cNvPr>
          <p:cNvSpPr>
            <a:spLocks noGrp="1" noChangeAspect="1"/>
          </p:cNvSpPr>
          <p:nvPr>
            <p:ph type="pic" sz="quarter" idx="13" hasCustomPrompt="1"/>
          </p:nvPr>
        </p:nvSpPr>
        <p:spPr>
          <a:xfrm>
            <a:off x="9640875" y="1133379"/>
            <a:ext cx="4815354" cy="1028357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BottomDown"/>
            <a:lightRig rig="threePt" dir="t"/>
          </a:scene3d>
        </p:spPr>
        <p:txBody>
          <a:bodyPr wrap="square" anchor="ctr">
            <a:noAutofit/>
          </a:bodyPr>
          <a:lstStyle>
            <a:lvl1pPr marL="0" indent="0" algn="ctr">
              <a:buFontTx/>
              <a:buNone/>
              <a:defRPr sz="4400">
                <a:solidFill>
                  <a:schemeClr val="tx1">
                    <a:lumMod val="25000"/>
                    <a:lumOff val="75000"/>
                  </a:schemeClr>
                </a:solidFill>
              </a:defRPr>
            </a:lvl1pPr>
          </a:lstStyle>
          <a:p>
            <a:r>
              <a:rPr lang="en-US"/>
              <a:t>Drop in here your images </a:t>
            </a:r>
          </a:p>
        </p:txBody>
      </p:sp>
      <p:sp>
        <p:nvSpPr>
          <p:cNvPr id="18" name="Picture Placeholder 4">
            <a:extLst>
              <a:ext uri="{FF2B5EF4-FFF2-40B4-BE49-F238E27FC236}">
                <a16:creationId xmlns:a16="http://schemas.microsoft.com/office/drawing/2014/main" id="{9FFAD1B3-C6C0-4BF6-A7B0-B7952B535F66}"/>
              </a:ext>
            </a:extLst>
          </p:cNvPr>
          <p:cNvSpPr>
            <a:spLocks noGrp="1" noChangeAspect="1"/>
          </p:cNvSpPr>
          <p:nvPr>
            <p:ph type="pic" sz="quarter" idx="14" hasCustomPrompt="1"/>
          </p:nvPr>
        </p:nvSpPr>
        <p:spPr>
          <a:xfrm>
            <a:off x="20023878" y="1569065"/>
            <a:ext cx="4815354" cy="1028357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BottomDown"/>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9" name="Picture Placeholder 4">
            <a:extLst>
              <a:ext uri="{FF2B5EF4-FFF2-40B4-BE49-F238E27FC236}">
                <a16:creationId xmlns:a16="http://schemas.microsoft.com/office/drawing/2014/main" id="{D0A9357A-2328-4772-ACFB-502367CA9F74}"/>
              </a:ext>
            </a:extLst>
          </p:cNvPr>
          <p:cNvSpPr>
            <a:spLocks noGrp="1" noChangeAspect="1"/>
          </p:cNvSpPr>
          <p:nvPr>
            <p:ph type="pic" sz="quarter" idx="15" hasCustomPrompt="1"/>
          </p:nvPr>
        </p:nvSpPr>
        <p:spPr>
          <a:xfrm>
            <a:off x="10755547" y="6989685"/>
            <a:ext cx="4815354" cy="1028357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BottomDown"/>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0" name="Picture Placeholder 4">
            <a:extLst>
              <a:ext uri="{FF2B5EF4-FFF2-40B4-BE49-F238E27FC236}">
                <a16:creationId xmlns:a16="http://schemas.microsoft.com/office/drawing/2014/main" id="{27DBCCB7-6EA6-4E72-950B-7C3B221CF6F4}"/>
              </a:ext>
            </a:extLst>
          </p:cNvPr>
          <p:cNvSpPr>
            <a:spLocks noGrp="1" noChangeAspect="1"/>
          </p:cNvSpPr>
          <p:nvPr>
            <p:ph type="pic" sz="quarter" idx="16" hasCustomPrompt="1"/>
          </p:nvPr>
        </p:nvSpPr>
        <p:spPr>
          <a:xfrm>
            <a:off x="172798" y="6723552"/>
            <a:ext cx="4815354" cy="1028357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BottomDown"/>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1" name="Picture Placeholder 4">
            <a:extLst>
              <a:ext uri="{FF2B5EF4-FFF2-40B4-BE49-F238E27FC236}">
                <a16:creationId xmlns:a16="http://schemas.microsoft.com/office/drawing/2014/main" id="{6687E59D-80A1-42F6-8D0F-2B38FAADDA89}"/>
              </a:ext>
            </a:extLst>
          </p:cNvPr>
          <p:cNvSpPr>
            <a:spLocks noGrp="1" noChangeAspect="1"/>
          </p:cNvSpPr>
          <p:nvPr>
            <p:ph type="pic" sz="quarter" idx="17" hasCustomPrompt="1"/>
          </p:nvPr>
        </p:nvSpPr>
        <p:spPr>
          <a:xfrm>
            <a:off x="-2024916" y="1366852"/>
            <a:ext cx="4815354" cy="1028357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BottomDown"/>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2" name="Picture Placeholder 4">
            <a:extLst>
              <a:ext uri="{FF2B5EF4-FFF2-40B4-BE49-F238E27FC236}">
                <a16:creationId xmlns:a16="http://schemas.microsoft.com/office/drawing/2014/main" id="{7E715FB8-53EA-4919-B1E4-B609DAC360A8}"/>
              </a:ext>
            </a:extLst>
          </p:cNvPr>
          <p:cNvSpPr>
            <a:spLocks noGrp="1" noChangeAspect="1"/>
          </p:cNvSpPr>
          <p:nvPr>
            <p:ph type="pic" sz="quarter" idx="18" hasCustomPrompt="1"/>
          </p:nvPr>
        </p:nvSpPr>
        <p:spPr>
          <a:xfrm>
            <a:off x="7280630" y="-4310984"/>
            <a:ext cx="4815354" cy="1028357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BottomDown"/>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23" name="Picture Placeholder 4">
            <a:extLst>
              <a:ext uri="{FF2B5EF4-FFF2-40B4-BE49-F238E27FC236}">
                <a16:creationId xmlns:a16="http://schemas.microsoft.com/office/drawing/2014/main" id="{C46817BB-A669-43D4-9706-C0D2D144FE50}"/>
              </a:ext>
            </a:extLst>
          </p:cNvPr>
          <p:cNvSpPr>
            <a:spLocks noGrp="1" noChangeAspect="1"/>
          </p:cNvSpPr>
          <p:nvPr>
            <p:ph type="pic" sz="quarter" idx="19" hasCustomPrompt="1"/>
          </p:nvPr>
        </p:nvSpPr>
        <p:spPr>
          <a:xfrm>
            <a:off x="18755210" y="-4350177"/>
            <a:ext cx="4815354" cy="1028357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BottomDown"/>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9016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300"/>
                                        <p:tgtEl>
                                          <p:spTgt spid="23"/>
                                        </p:tgtEl>
                                      </p:cBhvr>
                                    </p:animEffect>
                                  </p:childTnLst>
                                </p:cTn>
                              </p:par>
                              <p:par>
                                <p:cTn id="8" presetID="10" presetClass="entr" presetSubtype="0" fill="hold" grpId="0" nodeType="withEffect">
                                  <p:stCondLst>
                                    <p:cond delay="160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300"/>
                                        <p:tgtEl>
                                          <p:spTgt spid="22"/>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300"/>
                                        <p:tgtEl>
                                          <p:spTgt spid="21"/>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300"/>
                                        <p:tgtEl>
                                          <p:spTgt spid="9"/>
                                        </p:tgtEl>
                                      </p:cBhvr>
                                    </p:animEffect>
                                  </p:childTnLst>
                                </p:cTn>
                              </p:par>
                              <p:par>
                                <p:cTn id="17" presetID="10" presetClass="entr" presetSubtype="0" fill="hold" grpId="0" nodeType="withEffect">
                                  <p:stCondLst>
                                    <p:cond delay="22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300"/>
                                        <p:tgtEl>
                                          <p:spTgt spid="20"/>
                                        </p:tgtEl>
                                      </p:cBhvr>
                                    </p:animEffect>
                                  </p:childTnLst>
                                </p:cTn>
                              </p:par>
                              <p:par>
                                <p:cTn id="20" presetID="10" presetClass="entr" presetSubtype="0" fill="hold" grpId="0" nodeType="withEffect">
                                  <p:stCondLst>
                                    <p:cond delay="24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300"/>
                                        <p:tgtEl>
                                          <p:spTgt spid="18"/>
                                        </p:tgtEl>
                                      </p:cBhvr>
                                    </p:animEffect>
                                  </p:childTnLst>
                                </p:cTn>
                              </p:par>
                              <p:par>
                                <p:cTn id="23" presetID="10" presetClass="entr" presetSubtype="0" fill="hold" grpId="0" nodeType="withEffect">
                                  <p:stCondLst>
                                    <p:cond delay="26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19" grpId="0" animBg="1"/>
      <p:bldP spid="20" grpId="0" animBg="1"/>
      <p:bldP spid="21" grpId="0" animBg="1"/>
      <p:bldP spid="22" grpId="0" animBg="1"/>
      <p:bldP spid="23"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57C70D-47AE-4BCC-B703-C18D129A6673}"/>
              </a:ext>
            </a:extLst>
          </p:cNvPr>
          <p:cNvSpPr>
            <a:spLocks noGrp="1" noChangeAspect="1"/>
          </p:cNvSpPr>
          <p:nvPr>
            <p:ph type="pic" sz="quarter" idx="13" hasCustomPrompt="1"/>
          </p:nvPr>
        </p:nvSpPr>
        <p:spPr>
          <a:xfrm>
            <a:off x="10200765" y="2395388"/>
            <a:ext cx="3972945" cy="8484543"/>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BottomDown"/>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177170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AA24EC50-EAD6-4818-A560-1BBC95112582}"/>
              </a:ext>
            </a:extLst>
          </p:cNvPr>
          <p:cNvSpPr>
            <a:spLocks noGrp="1" noChangeAspect="1"/>
          </p:cNvSpPr>
          <p:nvPr>
            <p:ph type="pic" sz="quarter" idx="13"/>
          </p:nvPr>
        </p:nvSpPr>
        <p:spPr>
          <a:xfrm>
            <a:off x="9137789" y="265175"/>
            <a:ext cx="6111596" cy="13185648"/>
          </a:xfrm>
          <a:custGeom>
            <a:avLst/>
            <a:gdLst>
              <a:gd name="connsiteX0" fmla="*/ 0 w 11210150"/>
              <a:gd name="connsiteY0" fmla="*/ 0 h 11741961"/>
              <a:gd name="connsiteX1" fmla="*/ 11210150 w 11210150"/>
              <a:gd name="connsiteY1" fmla="*/ 0 h 11741961"/>
              <a:gd name="connsiteX2" fmla="*/ 11210150 w 11210150"/>
              <a:gd name="connsiteY2" fmla="*/ 11741961 h 11741961"/>
              <a:gd name="connsiteX3" fmla="*/ 0 w 11210150"/>
              <a:gd name="connsiteY3" fmla="*/ 11741961 h 11741961"/>
            </a:gdLst>
            <a:ahLst/>
            <a:cxnLst>
              <a:cxn ang="0">
                <a:pos x="connsiteX0" y="connsiteY0"/>
              </a:cxn>
              <a:cxn ang="0">
                <a:pos x="connsiteX1" y="connsiteY1"/>
              </a:cxn>
              <a:cxn ang="0">
                <a:pos x="connsiteX2" y="connsiteY2"/>
              </a:cxn>
              <a:cxn ang="0">
                <a:pos x="connsiteX3" y="connsiteY3"/>
              </a:cxn>
            </a:cxnLst>
            <a:rect l="l" t="t" r="r" b="b"/>
            <a:pathLst>
              <a:path w="11210150" h="11741961">
                <a:moveTo>
                  <a:pt x="0" y="0"/>
                </a:moveTo>
                <a:lnTo>
                  <a:pt x="11210150" y="0"/>
                </a:lnTo>
                <a:lnTo>
                  <a:pt x="11210150" y="11741961"/>
                </a:lnTo>
                <a:lnTo>
                  <a:pt x="0" y="11741961"/>
                </a:lnTo>
                <a:close/>
              </a:path>
            </a:pathLst>
          </a:custGeom>
          <a:blipFill>
            <a:blip r:embed="rId2"/>
            <a:stretch>
              <a:fillRect/>
            </a:stretch>
          </a:blipFill>
          <a:effectLst/>
          <a:scene3d>
            <a:camera prst="isometricTopUp"/>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0621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AA24EC50-EAD6-4818-A560-1BBC95112582}"/>
              </a:ext>
            </a:extLst>
          </p:cNvPr>
          <p:cNvSpPr>
            <a:spLocks noGrp="1" noChangeAspect="1"/>
          </p:cNvSpPr>
          <p:nvPr>
            <p:ph type="pic" sz="quarter" idx="13"/>
          </p:nvPr>
        </p:nvSpPr>
        <p:spPr>
          <a:xfrm>
            <a:off x="9619488" y="1078992"/>
            <a:ext cx="5060503" cy="10917936"/>
          </a:xfrm>
          <a:custGeom>
            <a:avLst/>
            <a:gdLst>
              <a:gd name="connsiteX0" fmla="*/ 0 w 11210150"/>
              <a:gd name="connsiteY0" fmla="*/ 0 h 11741961"/>
              <a:gd name="connsiteX1" fmla="*/ 11210150 w 11210150"/>
              <a:gd name="connsiteY1" fmla="*/ 0 h 11741961"/>
              <a:gd name="connsiteX2" fmla="*/ 11210150 w 11210150"/>
              <a:gd name="connsiteY2" fmla="*/ 11741961 h 11741961"/>
              <a:gd name="connsiteX3" fmla="*/ 0 w 11210150"/>
              <a:gd name="connsiteY3" fmla="*/ 11741961 h 11741961"/>
            </a:gdLst>
            <a:ahLst/>
            <a:cxnLst>
              <a:cxn ang="0">
                <a:pos x="connsiteX0" y="connsiteY0"/>
              </a:cxn>
              <a:cxn ang="0">
                <a:pos x="connsiteX1" y="connsiteY1"/>
              </a:cxn>
              <a:cxn ang="0">
                <a:pos x="connsiteX2" y="connsiteY2"/>
              </a:cxn>
              <a:cxn ang="0">
                <a:pos x="connsiteX3" y="connsiteY3"/>
              </a:cxn>
            </a:cxnLst>
            <a:rect l="l" t="t" r="r" b="b"/>
            <a:pathLst>
              <a:path w="11210150" h="11741961">
                <a:moveTo>
                  <a:pt x="0" y="0"/>
                </a:moveTo>
                <a:lnTo>
                  <a:pt x="11210150" y="0"/>
                </a:lnTo>
                <a:lnTo>
                  <a:pt x="11210150" y="11741961"/>
                </a:lnTo>
                <a:lnTo>
                  <a:pt x="0" y="11741961"/>
                </a:lnTo>
                <a:close/>
              </a:path>
            </a:pathLst>
          </a:custGeom>
          <a:blipFill>
            <a:blip r:embed="rId2"/>
            <a:stretch>
              <a:fillRect/>
            </a:stretch>
          </a:blipFill>
          <a:effectLst/>
          <a:scene3d>
            <a:camera prst="isometricTopUp"/>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27533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4955AE4-982C-411B-8E02-DA9762E66B0C}"/>
              </a:ext>
            </a:extLst>
          </p:cNvPr>
          <p:cNvSpPr>
            <a:spLocks noGrp="1" noChangeAspect="1"/>
          </p:cNvSpPr>
          <p:nvPr>
            <p:ph type="pic" sz="quarter" idx="13" hasCustomPrompt="1"/>
          </p:nvPr>
        </p:nvSpPr>
        <p:spPr>
          <a:xfrm>
            <a:off x="10051150" y="1291772"/>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41643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4955AE4-982C-411B-8E02-DA9762E66B0C}"/>
              </a:ext>
            </a:extLst>
          </p:cNvPr>
          <p:cNvSpPr>
            <a:spLocks noGrp="1" noChangeAspect="1"/>
          </p:cNvSpPr>
          <p:nvPr>
            <p:ph type="pic" sz="quarter" idx="13" hasCustomPrompt="1"/>
          </p:nvPr>
        </p:nvSpPr>
        <p:spPr>
          <a:xfrm>
            <a:off x="8759807" y="-1318645"/>
            <a:ext cx="7044607" cy="15701391"/>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297986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rgbClr val="F851BC"/>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E6FB2DE-8735-4B79-BDCB-115BD0A3271E}"/>
              </a:ext>
            </a:extLst>
          </p:cNvPr>
          <p:cNvSpPr>
            <a:spLocks noGrp="1" noChangeAspect="1"/>
          </p:cNvSpPr>
          <p:nvPr>
            <p:ph type="pic" sz="quarter" idx="13" hasCustomPrompt="1"/>
          </p:nvPr>
        </p:nvSpPr>
        <p:spPr>
          <a:xfrm>
            <a:off x="9751133" y="265230"/>
            <a:ext cx="3940967" cy="878383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8" name="Picture Placeholder 4">
            <a:extLst>
              <a:ext uri="{FF2B5EF4-FFF2-40B4-BE49-F238E27FC236}">
                <a16:creationId xmlns:a16="http://schemas.microsoft.com/office/drawing/2014/main" id="{3A2246E0-C8F4-4901-853D-A569A8290A2F}"/>
              </a:ext>
            </a:extLst>
          </p:cNvPr>
          <p:cNvSpPr>
            <a:spLocks noGrp="1" noChangeAspect="1"/>
          </p:cNvSpPr>
          <p:nvPr>
            <p:ph type="pic" sz="quarter" idx="14" hasCustomPrompt="1"/>
          </p:nvPr>
        </p:nvSpPr>
        <p:spPr>
          <a:xfrm>
            <a:off x="17204728" y="5340181"/>
            <a:ext cx="3940967" cy="878383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9" name="Picture Placeholder 4">
            <a:extLst>
              <a:ext uri="{FF2B5EF4-FFF2-40B4-BE49-F238E27FC236}">
                <a16:creationId xmlns:a16="http://schemas.microsoft.com/office/drawing/2014/main" id="{30CD2805-03B8-42C8-8266-0B3EBF6AAF10}"/>
              </a:ext>
            </a:extLst>
          </p:cNvPr>
          <p:cNvSpPr>
            <a:spLocks noGrp="1" noChangeAspect="1"/>
          </p:cNvSpPr>
          <p:nvPr>
            <p:ph type="pic" sz="quarter" idx="15" hasCustomPrompt="1"/>
          </p:nvPr>
        </p:nvSpPr>
        <p:spPr>
          <a:xfrm>
            <a:off x="8319315" y="4925108"/>
            <a:ext cx="3940967" cy="878383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
        <p:nvSpPr>
          <p:cNvPr id="10" name="Picture Placeholder 4">
            <a:extLst>
              <a:ext uri="{FF2B5EF4-FFF2-40B4-BE49-F238E27FC236}">
                <a16:creationId xmlns:a16="http://schemas.microsoft.com/office/drawing/2014/main" id="{0CB81037-EE8F-4DD5-8A63-4987B5A1FFB3}"/>
              </a:ext>
            </a:extLst>
          </p:cNvPr>
          <p:cNvSpPr>
            <a:spLocks noGrp="1" noChangeAspect="1"/>
          </p:cNvSpPr>
          <p:nvPr>
            <p:ph type="pic" sz="quarter" idx="16" hasCustomPrompt="1"/>
          </p:nvPr>
        </p:nvSpPr>
        <p:spPr>
          <a:xfrm>
            <a:off x="16792169" y="-511213"/>
            <a:ext cx="3940967" cy="8783835"/>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spTree>
    <p:extLst>
      <p:ext uri="{BB962C8B-B14F-4D97-AF65-F5344CB8AC3E}">
        <p14:creationId xmlns:p14="http://schemas.microsoft.com/office/powerpoint/2010/main" val="217135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6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4955AE4-982C-411B-8E02-DA9762E66B0C}"/>
              </a:ext>
            </a:extLst>
          </p:cNvPr>
          <p:cNvSpPr>
            <a:spLocks noGrp="1" noChangeAspect="1"/>
          </p:cNvSpPr>
          <p:nvPr>
            <p:ph type="pic" sz="quarter" idx="13" hasCustomPrompt="1"/>
          </p:nvPr>
        </p:nvSpPr>
        <p:spPr>
          <a:xfrm>
            <a:off x="10030286" y="1320800"/>
            <a:ext cx="4208229" cy="9379524"/>
          </a:xfrm>
          <a:custGeom>
            <a:avLst/>
            <a:gdLst>
              <a:gd name="connsiteX0" fmla="*/ 540818 w 3856038"/>
              <a:gd name="connsiteY0" fmla="*/ 33 h 8234879"/>
              <a:gd name="connsiteX1" fmla="*/ 790982 w 3856038"/>
              <a:gd name="connsiteY1" fmla="*/ 4667 h 8234879"/>
              <a:gd name="connsiteX2" fmla="*/ 845532 w 3856038"/>
              <a:gd name="connsiteY2" fmla="*/ 82184 h 8234879"/>
              <a:gd name="connsiteX3" fmla="*/ 937586 w 3856038"/>
              <a:gd name="connsiteY3" fmla="*/ 281030 h 8234879"/>
              <a:gd name="connsiteX4" fmla="*/ 1070554 w 3856038"/>
              <a:gd name="connsiteY4" fmla="*/ 328214 h 8234879"/>
              <a:gd name="connsiteX5" fmla="*/ 2754800 w 3856038"/>
              <a:gd name="connsiteY5" fmla="*/ 324844 h 8234879"/>
              <a:gd name="connsiteX6" fmla="*/ 3000278 w 3856038"/>
              <a:gd name="connsiteY6" fmla="*/ 115886 h 8234879"/>
              <a:gd name="connsiteX7" fmla="*/ 3133244 w 3856038"/>
              <a:gd name="connsiteY7" fmla="*/ 4667 h 8234879"/>
              <a:gd name="connsiteX8" fmla="*/ 3515098 w 3856038"/>
              <a:gd name="connsiteY8" fmla="*/ 14778 h 8234879"/>
              <a:gd name="connsiteX9" fmla="*/ 3842400 w 3856038"/>
              <a:gd name="connsiteY9" fmla="*/ 318103 h 8234879"/>
              <a:gd name="connsiteX10" fmla="*/ 3856038 w 3856038"/>
              <a:gd name="connsiteY10" fmla="*/ 486617 h 8234879"/>
              <a:gd name="connsiteX11" fmla="*/ 3856038 w 3856038"/>
              <a:gd name="connsiteY11" fmla="*/ 7749560 h 8234879"/>
              <a:gd name="connsiteX12" fmla="*/ 3821944 w 3856038"/>
              <a:gd name="connsiteY12" fmla="*/ 7995590 h 8234879"/>
              <a:gd name="connsiteX13" fmla="*/ 3634426 w 3856038"/>
              <a:gd name="connsiteY13" fmla="*/ 8194436 h 8234879"/>
              <a:gd name="connsiteX14" fmla="*/ 3378722 w 3856038"/>
              <a:gd name="connsiteY14" fmla="*/ 8234879 h 8234879"/>
              <a:gd name="connsiteX15" fmla="*/ 470498 w 3856038"/>
              <a:gd name="connsiteY15" fmla="*/ 8234879 h 8234879"/>
              <a:gd name="connsiteX16" fmla="*/ 279571 w 3856038"/>
              <a:gd name="connsiteY16" fmla="*/ 8214658 h 8234879"/>
              <a:gd name="connsiteX17" fmla="*/ 10228 w 3856038"/>
              <a:gd name="connsiteY17" fmla="*/ 7897852 h 8234879"/>
              <a:gd name="connsiteX18" fmla="*/ 0 w 3856038"/>
              <a:gd name="connsiteY18" fmla="*/ 7709116 h 8234879"/>
              <a:gd name="connsiteX19" fmla="*/ 0 w 3856038"/>
              <a:gd name="connsiteY19" fmla="*/ 4109662 h 8234879"/>
              <a:gd name="connsiteX20" fmla="*/ 0 w 3856038"/>
              <a:gd name="connsiteY20" fmla="*/ 513579 h 8234879"/>
              <a:gd name="connsiteX21" fmla="*/ 40913 w 3856038"/>
              <a:gd name="connsiteY21" fmla="*/ 220365 h 8234879"/>
              <a:gd name="connsiteX22" fmla="*/ 293209 w 3856038"/>
              <a:gd name="connsiteY22" fmla="*/ 18149 h 8234879"/>
              <a:gd name="connsiteX23" fmla="*/ 540818 w 3856038"/>
              <a:gd name="connsiteY23" fmla="*/ 33 h 823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6038" h="8234879">
                <a:moveTo>
                  <a:pt x="540818" y="33"/>
                </a:moveTo>
                <a:cubicBezTo>
                  <a:pt x="623922" y="455"/>
                  <a:pt x="707452" y="4667"/>
                  <a:pt x="790982" y="4667"/>
                </a:cubicBezTo>
                <a:cubicBezTo>
                  <a:pt x="842124" y="4667"/>
                  <a:pt x="842124" y="45111"/>
                  <a:pt x="845532" y="82184"/>
                </a:cubicBezTo>
                <a:cubicBezTo>
                  <a:pt x="855760" y="159700"/>
                  <a:pt x="862580" y="233846"/>
                  <a:pt x="937586" y="281030"/>
                </a:cubicBezTo>
                <a:cubicBezTo>
                  <a:pt x="978500" y="307992"/>
                  <a:pt x="1019412" y="328214"/>
                  <a:pt x="1070554" y="328214"/>
                </a:cubicBezTo>
                <a:cubicBezTo>
                  <a:pt x="1633106" y="324844"/>
                  <a:pt x="2192248" y="328214"/>
                  <a:pt x="2754800" y="324844"/>
                </a:cubicBezTo>
                <a:cubicBezTo>
                  <a:pt x="2908224" y="324844"/>
                  <a:pt x="2976412" y="264179"/>
                  <a:pt x="3000278" y="115886"/>
                </a:cubicBezTo>
                <a:cubicBezTo>
                  <a:pt x="3020734" y="4667"/>
                  <a:pt x="3020734" y="1297"/>
                  <a:pt x="3133244" y="4667"/>
                </a:cubicBezTo>
                <a:cubicBezTo>
                  <a:pt x="3259392" y="4667"/>
                  <a:pt x="3385540" y="-2073"/>
                  <a:pt x="3515098" y="14778"/>
                </a:cubicBezTo>
                <a:cubicBezTo>
                  <a:pt x="3702614" y="35000"/>
                  <a:pt x="3811716" y="132738"/>
                  <a:pt x="3842400" y="318103"/>
                </a:cubicBezTo>
                <a:cubicBezTo>
                  <a:pt x="3849220" y="372027"/>
                  <a:pt x="3856038" y="429322"/>
                  <a:pt x="3856038" y="486617"/>
                </a:cubicBezTo>
                <a:cubicBezTo>
                  <a:pt x="3856038" y="2906474"/>
                  <a:pt x="3856038" y="5326332"/>
                  <a:pt x="3856038" y="7749560"/>
                </a:cubicBezTo>
                <a:cubicBezTo>
                  <a:pt x="3856038" y="7833816"/>
                  <a:pt x="3845810" y="7914703"/>
                  <a:pt x="3821944" y="7995590"/>
                </a:cubicBezTo>
                <a:cubicBezTo>
                  <a:pt x="3794668" y="8093328"/>
                  <a:pt x="3729890" y="8157362"/>
                  <a:pt x="3634426" y="8194436"/>
                </a:cubicBezTo>
                <a:cubicBezTo>
                  <a:pt x="3552602" y="8224768"/>
                  <a:pt x="3467366" y="8234879"/>
                  <a:pt x="3378722" y="8234879"/>
                </a:cubicBezTo>
                <a:cubicBezTo>
                  <a:pt x="2410450" y="8234879"/>
                  <a:pt x="1438770" y="8234879"/>
                  <a:pt x="470498" y="8234879"/>
                </a:cubicBezTo>
                <a:cubicBezTo>
                  <a:pt x="405719" y="8234879"/>
                  <a:pt x="340941" y="8231508"/>
                  <a:pt x="279571" y="8214658"/>
                </a:cubicBezTo>
                <a:cubicBezTo>
                  <a:pt x="115920" y="8170844"/>
                  <a:pt x="30685" y="8062995"/>
                  <a:pt x="10228" y="7897852"/>
                </a:cubicBezTo>
                <a:cubicBezTo>
                  <a:pt x="3409" y="7833816"/>
                  <a:pt x="0" y="7773152"/>
                  <a:pt x="0" y="7709116"/>
                </a:cubicBezTo>
                <a:cubicBezTo>
                  <a:pt x="0" y="6509298"/>
                  <a:pt x="0" y="5309480"/>
                  <a:pt x="0" y="4109662"/>
                </a:cubicBezTo>
                <a:cubicBezTo>
                  <a:pt x="0" y="2909845"/>
                  <a:pt x="0" y="1713397"/>
                  <a:pt x="0" y="513579"/>
                </a:cubicBezTo>
                <a:cubicBezTo>
                  <a:pt x="0" y="412471"/>
                  <a:pt x="0" y="314733"/>
                  <a:pt x="40913" y="220365"/>
                </a:cubicBezTo>
                <a:cubicBezTo>
                  <a:pt x="88645" y="105775"/>
                  <a:pt x="173880" y="41741"/>
                  <a:pt x="293209" y="18149"/>
                </a:cubicBezTo>
                <a:cubicBezTo>
                  <a:pt x="375035" y="2982"/>
                  <a:pt x="457713" y="-388"/>
                  <a:pt x="540818" y="33"/>
                </a:cubicBezTo>
                <a:close/>
              </a:path>
            </a:pathLst>
          </a:custGeom>
          <a:blipFill>
            <a:blip r:embed="rId2"/>
            <a:stretch>
              <a:fillRect/>
            </a:stretch>
          </a:blipFill>
          <a:ln>
            <a:noFill/>
          </a:ln>
          <a:effectLst/>
          <a:scene3d>
            <a:camera prst="isometricTopUp">
              <a:rot lat="19634922" lon="19414224" rev="3362221"/>
            </a:camera>
            <a:lightRig rig="threePt" dir="t"/>
          </a:scene3d>
        </p:spPr>
        <p:txBody>
          <a:bodyPr wrap="square" anchor="ctr">
            <a:noAutofit/>
          </a:bodyPr>
          <a:lstStyle>
            <a:lvl1pPr>
              <a:defRPr lang="en-US" sz="4400">
                <a:solidFill>
                  <a:schemeClr val="tx1">
                    <a:lumMod val="25000"/>
                    <a:lumOff val="75000"/>
                  </a:schemeClr>
                </a:solidFill>
              </a:defRPr>
            </a:lvl1pPr>
          </a:lstStyle>
          <a:p>
            <a:pPr marL="0" lvl="0" indent="0" algn="ctr">
              <a:buFontTx/>
              <a:buNone/>
            </a:pPr>
            <a:r>
              <a:rPr lang="en-US"/>
              <a:t>Drop in here your images </a:t>
            </a:r>
          </a:p>
        </p:txBody>
      </p:sp>
      <p:pic>
        <p:nvPicPr>
          <p:cNvPr id="3" name="Picture 2">
            <a:extLst>
              <a:ext uri="{FF2B5EF4-FFF2-40B4-BE49-F238E27FC236}">
                <a16:creationId xmlns:a16="http://schemas.microsoft.com/office/drawing/2014/main" id="{D841B422-1931-4ABA-AC6F-AA8D5AF6B4E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6688137" y="1796583"/>
            <a:ext cx="11010899" cy="8258175"/>
          </a:xfrm>
          <a:prstGeom prst="rect">
            <a:avLst/>
          </a:prstGeom>
          <a:effectLst>
            <a:outerShdw blurRad="228600" dist="152400" dir="4620000" algn="ctr" rotWithShape="0">
              <a:srgbClr val="273C81">
                <a:alpha val="69000"/>
              </a:srgbClr>
            </a:outerShdw>
          </a:effectLst>
        </p:spPr>
      </p:pic>
    </p:spTree>
    <p:extLst>
      <p:ext uri="{BB962C8B-B14F-4D97-AF65-F5344CB8AC3E}">
        <p14:creationId xmlns:p14="http://schemas.microsoft.com/office/powerpoint/2010/main" val="383592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1563688" y="1295400"/>
            <a:ext cx="21259800" cy="11049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6728625E-6B6D-4448-A9CE-A0E975CADDAB}"/>
              </a:ext>
            </a:extLst>
          </p:cNvPr>
          <p:cNvSpPr>
            <a:spLocks noGrp="1"/>
          </p:cNvSpPr>
          <p:nvPr>
            <p:ph type="pic" sz="quarter" idx="12"/>
          </p:nvPr>
        </p:nvSpPr>
        <p:spPr>
          <a:xfrm>
            <a:off x="3445857" y="3289470"/>
            <a:ext cx="4228179" cy="4229956"/>
          </a:xfrm>
          <a:custGeom>
            <a:avLst/>
            <a:gdLst>
              <a:gd name="connsiteX0" fmla="*/ 2114090 w 4228179"/>
              <a:gd name="connsiteY0" fmla="*/ 0 h 4229956"/>
              <a:gd name="connsiteX1" fmla="*/ 3372541 w 4228179"/>
              <a:gd name="connsiteY1" fmla="*/ 521240 h 4229956"/>
              <a:gd name="connsiteX2" fmla="*/ 3707159 w 4228179"/>
              <a:gd name="connsiteY2" fmla="*/ 855998 h 4229956"/>
              <a:gd name="connsiteX3" fmla="*/ 3707159 w 4228179"/>
              <a:gd name="connsiteY3" fmla="*/ 3373959 h 4229956"/>
              <a:gd name="connsiteX4" fmla="*/ 3372541 w 4228179"/>
              <a:gd name="connsiteY4" fmla="*/ 3708717 h 4229956"/>
              <a:gd name="connsiteX5" fmla="*/ 855638 w 4228179"/>
              <a:gd name="connsiteY5" fmla="*/ 3708717 h 4229956"/>
              <a:gd name="connsiteX6" fmla="*/ 521021 w 4228179"/>
              <a:gd name="connsiteY6" fmla="*/ 3373959 h 4229956"/>
              <a:gd name="connsiteX7" fmla="*/ 521021 w 4228179"/>
              <a:gd name="connsiteY7" fmla="*/ 855998 h 4229956"/>
              <a:gd name="connsiteX8" fmla="*/ 855638 w 4228179"/>
              <a:gd name="connsiteY8" fmla="*/ 521240 h 4229956"/>
              <a:gd name="connsiteX9" fmla="*/ 2114090 w 4228179"/>
              <a:gd name="connsiteY9" fmla="*/ 0 h 422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179" h="4229956">
                <a:moveTo>
                  <a:pt x="2114090" y="0"/>
                </a:moveTo>
                <a:cubicBezTo>
                  <a:pt x="2569642" y="1"/>
                  <a:pt x="3025194" y="173747"/>
                  <a:pt x="3372541" y="521240"/>
                </a:cubicBezTo>
                <a:cubicBezTo>
                  <a:pt x="3707159" y="855998"/>
                  <a:pt x="3707159" y="855998"/>
                  <a:pt x="3707159" y="855998"/>
                </a:cubicBezTo>
                <a:cubicBezTo>
                  <a:pt x="4401853" y="1550985"/>
                  <a:pt x="4401853" y="2678973"/>
                  <a:pt x="3707159" y="3373959"/>
                </a:cubicBezTo>
                <a:cubicBezTo>
                  <a:pt x="3372541" y="3708717"/>
                  <a:pt x="3372541" y="3708717"/>
                  <a:pt x="3372541" y="3708717"/>
                </a:cubicBezTo>
                <a:cubicBezTo>
                  <a:pt x="2677847" y="4403703"/>
                  <a:pt x="1550332" y="4403703"/>
                  <a:pt x="855638" y="3708717"/>
                </a:cubicBezTo>
                <a:cubicBezTo>
                  <a:pt x="521021" y="3373959"/>
                  <a:pt x="521021" y="3373959"/>
                  <a:pt x="521021" y="3373959"/>
                </a:cubicBezTo>
                <a:cubicBezTo>
                  <a:pt x="-173674" y="2678973"/>
                  <a:pt x="-173674" y="1550985"/>
                  <a:pt x="521021" y="855998"/>
                </a:cubicBezTo>
                <a:cubicBezTo>
                  <a:pt x="855638" y="521240"/>
                  <a:pt x="855638" y="521240"/>
                  <a:pt x="855638" y="521240"/>
                </a:cubicBezTo>
                <a:cubicBezTo>
                  <a:pt x="1202985" y="173747"/>
                  <a:pt x="1658537" y="1"/>
                  <a:pt x="2114090"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A881A622-5ED1-414C-9662-B95DD44606CA}"/>
              </a:ext>
            </a:extLst>
          </p:cNvPr>
          <p:cNvSpPr>
            <a:spLocks noGrp="1"/>
          </p:cNvSpPr>
          <p:nvPr>
            <p:ph type="pic" sz="quarter" idx="13"/>
          </p:nvPr>
        </p:nvSpPr>
        <p:spPr>
          <a:xfrm>
            <a:off x="10096161" y="3289470"/>
            <a:ext cx="4228179" cy="4229956"/>
          </a:xfrm>
          <a:custGeom>
            <a:avLst/>
            <a:gdLst>
              <a:gd name="connsiteX0" fmla="*/ 2114090 w 4228179"/>
              <a:gd name="connsiteY0" fmla="*/ 0 h 4229956"/>
              <a:gd name="connsiteX1" fmla="*/ 3372541 w 4228179"/>
              <a:gd name="connsiteY1" fmla="*/ 521240 h 4229956"/>
              <a:gd name="connsiteX2" fmla="*/ 3707159 w 4228179"/>
              <a:gd name="connsiteY2" fmla="*/ 855998 h 4229956"/>
              <a:gd name="connsiteX3" fmla="*/ 3707159 w 4228179"/>
              <a:gd name="connsiteY3" fmla="*/ 3373959 h 4229956"/>
              <a:gd name="connsiteX4" fmla="*/ 3372541 w 4228179"/>
              <a:gd name="connsiteY4" fmla="*/ 3708717 h 4229956"/>
              <a:gd name="connsiteX5" fmla="*/ 855638 w 4228179"/>
              <a:gd name="connsiteY5" fmla="*/ 3708717 h 4229956"/>
              <a:gd name="connsiteX6" fmla="*/ 521021 w 4228179"/>
              <a:gd name="connsiteY6" fmla="*/ 3373959 h 4229956"/>
              <a:gd name="connsiteX7" fmla="*/ 521021 w 4228179"/>
              <a:gd name="connsiteY7" fmla="*/ 855998 h 4229956"/>
              <a:gd name="connsiteX8" fmla="*/ 855638 w 4228179"/>
              <a:gd name="connsiteY8" fmla="*/ 521240 h 4229956"/>
              <a:gd name="connsiteX9" fmla="*/ 2114090 w 4228179"/>
              <a:gd name="connsiteY9" fmla="*/ 0 h 422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179" h="4229956">
                <a:moveTo>
                  <a:pt x="2114090" y="0"/>
                </a:moveTo>
                <a:cubicBezTo>
                  <a:pt x="2569642" y="1"/>
                  <a:pt x="3025194" y="173747"/>
                  <a:pt x="3372541" y="521240"/>
                </a:cubicBezTo>
                <a:cubicBezTo>
                  <a:pt x="3707159" y="855998"/>
                  <a:pt x="3707159" y="855998"/>
                  <a:pt x="3707159" y="855998"/>
                </a:cubicBezTo>
                <a:cubicBezTo>
                  <a:pt x="4401853" y="1550985"/>
                  <a:pt x="4401853" y="2678973"/>
                  <a:pt x="3707159" y="3373959"/>
                </a:cubicBezTo>
                <a:cubicBezTo>
                  <a:pt x="3372541" y="3708717"/>
                  <a:pt x="3372541" y="3708717"/>
                  <a:pt x="3372541" y="3708717"/>
                </a:cubicBezTo>
                <a:cubicBezTo>
                  <a:pt x="2677847" y="4403703"/>
                  <a:pt x="1550332" y="4403703"/>
                  <a:pt x="855638" y="3708717"/>
                </a:cubicBezTo>
                <a:cubicBezTo>
                  <a:pt x="521021" y="3373959"/>
                  <a:pt x="521021" y="3373959"/>
                  <a:pt x="521021" y="3373959"/>
                </a:cubicBezTo>
                <a:cubicBezTo>
                  <a:pt x="-173674" y="2678973"/>
                  <a:pt x="-173674" y="1550985"/>
                  <a:pt x="521021" y="855998"/>
                </a:cubicBezTo>
                <a:cubicBezTo>
                  <a:pt x="855638" y="521240"/>
                  <a:pt x="855638" y="521240"/>
                  <a:pt x="855638" y="521240"/>
                </a:cubicBezTo>
                <a:cubicBezTo>
                  <a:pt x="1202985" y="173747"/>
                  <a:pt x="1658537" y="1"/>
                  <a:pt x="2114090"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B18B9413-65B0-4ACE-9084-2052012466BD}"/>
              </a:ext>
            </a:extLst>
          </p:cNvPr>
          <p:cNvSpPr>
            <a:spLocks noGrp="1"/>
          </p:cNvSpPr>
          <p:nvPr>
            <p:ph type="pic" sz="quarter" idx="14"/>
          </p:nvPr>
        </p:nvSpPr>
        <p:spPr>
          <a:xfrm>
            <a:off x="16822982" y="3289470"/>
            <a:ext cx="4228180" cy="4229956"/>
          </a:xfrm>
          <a:custGeom>
            <a:avLst/>
            <a:gdLst>
              <a:gd name="connsiteX0" fmla="*/ 2114090 w 4228180"/>
              <a:gd name="connsiteY0" fmla="*/ 0 h 4229956"/>
              <a:gd name="connsiteX1" fmla="*/ 3372542 w 4228180"/>
              <a:gd name="connsiteY1" fmla="*/ 521240 h 4229956"/>
              <a:gd name="connsiteX2" fmla="*/ 3707158 w 4228180"/>
              <a:gd name="connsiteY2" fmla="*/ 855998 h 4229956"/>
              <a:gd name="connsiteX3" fmla="*/ 3707158 w 4228180"/>
              <a:gd name="connsiteY3" fmla="*/ 3373959 h 4229956"/>
              <a:gd name="connsiteX4" fmla="*/ 3372542 w 4228180"/>
              <a:gd name="connsiteY4" fmla="*/ 3708717 h 4229956"/>
              <a:gd name="connsiteX5" fmla="*/ 855638 w 4228180"/>
              <a:gd name="connsiteY5" fmla="*/ 3708717 h 4229956"/>
              <a:gd name="connsiteX6" fmla="*/ 521020 w 4228180"/>
              <a:gd name="connsiteY6" fmla="*/ 3373959 h 4229956"/>
              <a:gd name="connsiteX7" fmla="*/ 521020 w 4228180"/>
              <a:gd name="connsiteY7" fmla="*/ 855998 h 4229956"/>
              <a:gd name="connsiteX8" fmla="*/ 855638 w 4228180"/>
              <a:gd name="connsiteY8" fmla="*/ 521240 h 4229956"/>
              <a:gd name="connsiteX9" fmla="*/ 2114090 w 4228180"/>
              <a:gd name="connsiteY9" fmla="*/ 0 h 422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180" h="4229956">
                <a:moveTo>
                  <a:pt x="2114090" y="0"/>
                </a:moveTo>
                <a:cubicBezTo>
                  <a:pt x="2569642" y="1"/>
                  <a:pt x="3025194" y="173747"/>
                  <a:pt x="3372542" y="521240"/>
                </a:cubicBezTo>
                <a:cubicBezTo>
                  <a:pt x="3707158" y="855998"/>
                  <a:pt x="3707158" y="855998"/>
                  <a:pt x="3707158" y="855998"/>
                </a:cubicBezTo>
                <a:cubicBezTo>
                  <a:pt x="4401854" y="1550985"/>
                  <a:pt x="4401854" y="2678973"/>
                  <a:pt x="3707158" y="3373959"/>
                </a:cubicBezTo>
                <a:cubicBezTo>
                  <a:pt x="3372542" y="3708717"/>
                  <a:pt x="3372542" y="3708717"/>
                  <a:pt x="3372542" y="3708717"/>
                </a:cubicBezTo>
                <a:cubicBezTo>
                  <a:pt x="2677846" y="4403703"/>
                  <a:pt x="1550332" y="4403703"/>
                  <a:pt x="855638" y="3708717"/>
                </a:cubicBezTo>
                <a:cubicBezTo>
                  <a:pt x="521020" y="3373959"/>
                  <a:pt x="521020" y="3373959"/>
                  <a:pt x="521020" y="3373959"/>
                </a:cubicBezTo>
                <a:cubicBezTo>
                  <a:pt x="-173674" y="2678973"/>
                  <a:pt x="-173674" y="1550985"/>
                  <a:pt x="521020" y="855998"/>
                </a:cubicBezTo>
                <a:cubicBezTo>
                  <a:pt x="855638" y="521240"/>
                  <a:pt x="855638" y="521240"/>
                  <a:pt x="855638" y="521240"/>
                </a:cubicBezTo>
                <a:cubicBezTo>
                  <a:pt x="1202986" y="173747"/>
                  <a:pt x="1658538" y="1"/>
                  <a:pt x="2114090"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07116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144CA5-400B-42E8-8E68-E90BB1B21229}"/>
              </a:ext>
            </a:extLst>
          </p:cNvPr>
          <p:cNvSpPr>
            <a:spLocks noGrp="1"/>
          </p:cNvSpPr>
          <p:nvPr>
            <p:ph type="pic" sz="quarter" idx="13"/>
          </p:nvPr>
        </p:nvSpPr>
        <p:spPr>
          <a:xfrm>
            <a:off x="3101086" y="4407534"/>
            <a:ext cx="5943600" cy="3474720"/>
          </a:xfrm>
          <a:custGeom>
            <a:avLst/>
            <a:gdLst>
              <a:gd name="connsiteX0" fmla="*/ 0 w 24387176"/>
              <a:gd name="connsiteY0" fmla="*/ 0 h 13716000"/>
              <a:gd name="connsiteX1" fmla="*/ 24387176 w 24387176"/>
              <a:gd name="connsiteY1" fmla="*/ 0 h 13716000"/>
              <a:gd name="connsiteX2" fmla="*/ 24387176 w 24387176"/>
              <a:gd name="connsiteY2" fmla="*/ 13716000 h 13716000"/>
              <a:gd name="connsiteX3" fmla="*/ 0 w 2438717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4387176" h="13716000">
                <a:moveTo>
                  <a:pt x="0" y="0"/>
                </a:moveTo>
                <a:lnTo>
                  <a:pt x="24387176" y="0"/>
                </a:lnTo>
                <a:lnTo>
                  <a:pt x="24387176" y="13716000"/>
                </a:lnTo>
                <a:lnTo>
                  <a:pt x="0" y="13716000"/>
                </a:lnTo>
                <a:close/>
              </a:path>
            </a:pathLst>
          </a:custGeom>
          <a:pattFill prst="pct60">
            <a:fgClr>
              <a:srgbClr val="E6EAF3"/>
            </a:fgClr>
            <a:bgClr>
              <a:schemeClr val="bg1"/>
            </a:bgClr>
          </a:pattFill>
          <a:scene3d>
            <a:camera prst="perspectiveFront" fov="2700000">
              <a:rot lat="1620000" lon="19800000" rev="540000"/>
            </a:camera>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80613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925B467-B57E-44FB-8DF2-B0BEC60FD9E1}"/>
              </a:ext>
            </a:extLst>
          </p:cNvPr>
          <p:cNvSpPr>
            <a:spLocks noGrp="1"/>
          </p:cNvSpPr>
          <p:nvPr>
            <p:ph type="pic" sz="quarter" idx="13"/>
          </p:nvPr>
        </p:nvSpPr>
        <p:spPr>
          <a:xfrm>
            <a:off x="9239250" y="2697816"/>
            <a:ext cx="10826496" cy="6263640"/>
          </a:xfrm>
          <a:custGeom>
            <a:avLst/>
            <a:gdLst>
              <a:gd name="connsiteX0" fmla="*/ 0 w 24387176"/>
              <a:gd name="connsiteY0" fmla="*/ 0 h 13716000"/>
              <a:gd name="connsiteX1" fmla="*/ 24387176 w 24387176"/>
              <a:gd name="connsiteY1" fmla="*/ 0 h 13716000"/>
              <a:gd name="connsiteX2" fmla="*/ 24387176 w 24387176"/>
              <a:gd name="connsiteY2" fmla="*/ 13716000 h 13716000"/>
              <a:gd name="connsiteX3" fmla="*/ 0 w 2438717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4387176" h="13716000">
                <a:moveTo>
                  <a:pt x="0" y="0"/>
                </a:moveTo>
                <a:lnTo>
                  <a:pt x="24387176" y="0"/>
                </a:lnTo>
                <a:lnTo>
                  <a:pt x="24387176" y="13716000"/>
                </a:lnTo>
                <a:lnTo>
                  <a:pt x="0" y="13716000"/>
                </a:lnTo>
                <a:close/>
              </a:path>
            </a:pathLst>
          </a:custGeom>
          <a:pattFill prst="pct60">
            <a:fgClr>
              <a:schemeClr val="bg1"/>
            </a:fgClr>
            <a:bgClr>
              <a:schemeClr val="bg1">
                <a:lumMod val="85000"/>
              </a:schemeClr>
            </a:bgClr>
          </a:pattFill>
          <a:scene3d>
            <a:camera prst="perspectiveFront" fov="2520000">
              <a:rot lat="960000" lon="2082000" rev="21420000"/>
            </a:camera>
            <a:lightRig rig="threePt" dir="t"/>
          </a:scene3d>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93158694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8_Custom Layou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482A689-CC2A-4F2B-BAB9-2127EA08A0C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9499" y="0"/>
            <a:ext cx="24686172" cy="13716000"/>
          </a:xfrm>
          <a:prstGeom prst="rect">
            <a:avLst/>
          </a:prstGeom>
        </p:spPr>
      </p:pic>
      <p:sp>
        <p:nvSpPr>
          <p:cNvPr id="2" name="Slide Number Placeholder 5">
            <a:extLst>
              <a:ext uri="{FF2B5EF4-FFF2-40B4-BE49-F238E27FC236}">
                <a16:creationId xmlns:a16="http://schemas.microsoft.com/office/drawing/2014/main" id="{2E8DB23E-DC77-4E50-A38D-DDDDEEDB1A0B}"/>
              </a:ext>
            </a:extLst>
          </p:cNvPr>
          <p:cNvSpPr txBox="1">
            <a:spLocks/>
          </p:cNvSpPr>
          <p:nvPr userDrawn="1"/>
        </p:nvSpPr>
        <p:spPr>
          <a:xfrm>
            <a:off x="23766380"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id="{3737B9C2-6A96-4E56-8A5F-50BC1EAA29D4}"/>
              </a:ext>
            </a:extLst>
          </p:cNvPr>
          <p:cNvSpPr txBox="1"/>
          <p:nvPr userDrawn="1"/>
        </p:nvSpPr>
        <p:spPr>
          <a:xfrm>
            <a:off x="21567352" y="12888077"/>
            <a:ext cx="2523593" cy="584775"/>
          </a:xfrm>
          <a:prstGeom prst="rect">
            <a:avLst/>
          </a:prstGeom>
          <a:noFill/>
        </p:spPr>
        <p:txBody>
          <a:bodyPr wrap="square" rtlCol="0">
            <a:spAutoFit/>
          </a:bodyPr>
          <a:lstStyle/>
          <a:p>
            <a:pPr algn="r"/>
            <a:r>
              <a:rPr lang="en-US" sz="3200" b="0">
                <a:solidFill>
                  <a:schemeClr val="accent1"/>
                </a:solidFill>
                <a:latin typeface="Open Sans" panose="020B0606030504020204" pitchFamily="34" charset="0"/>
                <a:ea typeface="Open Sans" panose="020B0606030504020204" pitchFamily="34" charset="0"/>
                <a:cs typeface="Open Sans" panose="020B0606030504020204" pitchFamily="34" charset="0"/>
              </a:rPr>
              <a:t>MASSIVE X</a:t>
            </a:r>
          </a:p>
        </p:txBody>
      </p:sp>
    </p:spTree>
    <p:extLst>
      <p:ext uri="{BB962C8B-B14F-4D97-AF65-F5344CB8AC3E}">
        <p14:creationId xmlns:p14="http://schemas.microsoft.com/office/powerpoint/2010/main" val="255643773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29_Custom Layout">
    <p:bg>
      <p:bgPr>
        <a:solidFill>
          <a:schemeClr val="bg1"/>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E8DB23E-DC77-4E50-A38D-DDDDEEDB1A0B}"/>
              </a:ext>
            </a:extLst>
          </p:cNvPr>
          <p:cNvSpPr txBox="1">
            <a:spLocks/>
          </p:cNvSpPr>
          <p:nvPr userDrawn="1"/>
        </p:nvSpPr>
        <p:spPr>
          <a:xfrm>
            <a:off x="23766380"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id="{3737B9C2-6A96-4E56-8A5F-50BC1EAA29D4}"/>
              </a:ext>
            </a:extLst>
          </p:cNvPr>
          <p:cNvSpPr txBox="1"/>
          <p:nvPr userDrawn="1"/>
        </p:nvSpPr>
        <p:spPr>
          <a:xfrm>
            <a:off x="21567352" y="12888077"/>
            <a:ext cx="2523593" cy="584775"/>
          </a:xfrm>
          <a:prstGeom prst="rect">
            <a:avLst/>
          </a:prstGeom>
          <a:noFill/>
        </p:spPr>
        <p:txBody>
          <a:bodyPr wrap="square" rtlCol="0">
            <a:spAutoFit/>
          </a:bodyPr>
          <a:lstStyle/>
          <a:p>
            <a:pPr algn="r"/>
            <a:r>
              <a:rPr lang="en-US" sz="3200" b="0">
                <a:solidFill>
                  <a:schemeClr val="accent1"/>
                </a:solidFill>
                <a:latin typeface="Open Sans" panose="020B0606030504020204" pitchFamily="34" charset="0"/>
                <a:ea typeface="Open Sans" panose="020B0606030504020204" pitchFamily="34" charset="0"/>
                <a:cs typeface="Open Sans" panose="020B0606030504020204" pitchFamily="34" charset="0"/>
              </a:rPr>
              <a:t>MASSIVE X</a:t>
            </a:r>
          </a:p>
        </p:txBody>
      </p:sp>
    </p:spTree>
    <p:extLst>
      <p:ext uri="{BB962C8B-B14F-4D97-AF65-F5344CB8AC3E}">
        <p14:creationId xmlns:p14="http://schemas.microsoft.com/office/powerpoint/2010/main" val="16563382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4E2DCC9-7A91-43AF-A2ED-33E09E36BADD}"/>
              </a:ext>
            </a:extLst>
          </p:cNvPr>
          <p:cNvSpPr>
            <a:spLocks noGrp="1"/>
          </p:cNvSpPr>
          <p:nvPr>
            <p:ph type="pic" sz="quarter" idx="13"/>
          </p:nvPr>
        </p:nvSpPr>
        <p:spPr>
          <a:xfrm>
            <a:off x="8282230" y="2946643"/>
            <a:ext cx="7822714" cy="7822714"/>
          </a:xfrm>
          <a:custGeom>
            <a:avLst/>
            <a:gdLst>
              <a:gd name="connsiteX0" fmla="*/ 0 w 7822714"/>
              <a:gd name="connsiteY0" fmla="*/ 0 h 7822714"/>
              <a:gd name="connsiteX1" fmla="*/ 7822714 w 7822714"/>
              <a:gd name="connsiteY1" fmla="*/ 0 h 7822714"/>
              <a:gd name="connsiteX2" fmla="*/ 7822714 w 7822714"/>
              <a:gd name="connsiteY2" fmla="*/ 7822714 h 7822714"/>
              <a:gd name="connsiteX3" fmla="*/ 0 w 7822714"/>
              <a:gd name="connsiteY3" fmla="*/ 7822714 h 7822714"/>
            </a:gdLst>
            <a:ahLst/>
            <a:cxnLst>
              <a:cxn ang="0">
                <a:pos x="connsiteX0" y="connsiteY0"/>
              </a:cxn>
              <a:cxn ang="0">
                <a:pos x="connsiteX1" y="connsiteY1"/>
              </a:cxn>
              <a:cxn ang="0">
                <a:pos x="connsiteX2" y="connsiteY2"/>
              </a:cxn>
              <a:cxn ang="0">
                <a:pos x="connsiteX3" y="connsiteY3"/>
              </a:cxn>
            </a:cxnLst>
            <a:rect l="l" t="t" r="r" b="b"/>
            <a:pathLst>
              <a:path w="7822714" h="7822714">
                <a:moveTo>
                  <a:pt x="0" y="0"/>
                </a:moveTo>
                <a:lnTo>
                  <a:pt x="7822714" y="0"/>
                </a:lnTo>
                <a:lnTo>
                  <a:pt x="7822714" y="7822714"/>
                </a:lnTo>
                <a:lnTo>
                  <a:pt x="0" y="782271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C836E49E-6A53-4F4D-9EED-FA6EEC2123E3}"/>
              </a:ext>
            </a:extLst>
          </p:cNvPr>
          <p:cNvSpPr txBox="1"/>
          <p:nvPr userDrawn="1"/>
        </p:nvSpPr>
        <p:spPr>
          <a:xfrm>
            <a:off x="10931791" y="230109"/>
            <a:ext cx="2523593" cy="523220"/>
          </a:xfrm>
          <a:prstGeom prst="rect">
            <a:avLst/>
          </a:prstGeom>
          <a:noFill/>
        </p:spPr>
        <p:txBody>
          <a:bodyPr wrap="square" rtlCol="0">
            <a:spAutoFit/>
          </a:bodyPr>
          <a:lstStyle/>
          <a:p>
            <a:pPr algn="ctr"/>
            <a:r>
              <a:rPr lang="en-US" sz="28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344812811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1454245" y="455765"/>
            <a:ext cx="3222171" cy="117565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803534"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12193587" y="0"/>
            <a:ext cx="12193589" cy="13716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9014959"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5251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300" fill="hold"/>
                                        <p:tgtEl>
                                          <p:spTgt spid="20"/>
                                        </p:tgtEl>
                                        <p:attrNameLst>
                                          <p:attrName>ppt_x</p:attrName>
                                        </p:attrNameLst>
                                      </p:cBhvr>
                                      <p:tavLst>
                                        <p:tav tm="0">
                                          <p:val>
                                            <p:strVal val="1+#ppt_w/2"/>
                                          </p:val>
                                        </p:tav>
                                        <p:tav tm="100000">
                                          <p:val>
                                            <p:strVal val="#ppt_x"/>
                                          </p:val>
                                        </p:tav>
                                      </p:tavLst>
                                    </p:anim>
                                    <p:anim calcmode="lin" valueType="num">
                                      <p:cBhvr additive="base">
                                        <p:cTn id="8" dur="13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300" fill="hold"/>
                                        <p:tgtEl>
                                          <p:spTgt spid="14"/>
                                        </p:tgtEl>
                                        <p:attrNameLst>
                                          <p:attrName>ppt_x</p:attrName>
                                        </p:attrNameLst>
                                      </p:cBhvr>
                                      <p:tavLst>
                                        <p:tav tm="0">
                                          <p:val>
                                            <p:strVal val="1+#ppt_w/2"/>
                                          </p:val>
                                        </p:tav>
                                        <p:tav tm="100000">
                                          <p:val>
                                            <p:strVal val="#ppt_x"/>
                                          </p:val>
                                        </p:tav>
                                      </p:tavLst>
                                    </p:anim>
                                    <p:anim calcmode="lin" valueType="num">
                                      <p:cBhvr additive="base">
                                        <p:cTn id="12" dur="13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3588080"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3588080"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3588080"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23677434"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19827648" y="455765"/>
            <a:ext cx="3222171" cy="117565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20176937"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6096793" y="0"/>
            <a:ext cx="12193589" cy="13716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9014959"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56707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 presetClass="entr" presetSubtype="8" decel="100000" fill="hold" grpId="0" nodeType="withEffect">
                                  <p:stCondLst>
                                    <p:cond delay="60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1500" fill="hold"/>
                                        <p:tgtEl>
                                          <p:spTgt spid="14"/>
                                        </p:tgtEl>
                                        <p:attrNameLst>
                                          <p:attrName>ppt_x</p:attrName>
                                        </p:attrNameLst>
                                      </p:cBhvr>
                                      <p:tavLst>
                                        <p:tav tm="0">
                                          <p:val>
                                            <p:strVal val="0-#ppt_w/2"/>
                                          </p:val>
                                        </p:tav>
                                        <p:tav tm="100000">
                                          <p:val>
                                            <p:strVal val="#ppt_x"/>
                                          </p:val>
                                        </p:tav>
                                      </p:tavLst>
                                    </p:anim>
                                    <p:anim calcmode="lin" valueType="num">
                                      <p:cBhvr additive="base">
                                        <p:cTn id="11"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3588080"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3588080"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3588080"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23677434"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19827648" y="455765"/>
            <a:ext cx="3222171" cy="117565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20176937"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2" y="0"/>
            <a:ext cx="12193589" cy="13716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9014959"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19335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4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6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6" name="Picture Placeholder 18">
            <a:extLst>
              <a:ext uri="{FF2B5EF4-FFF2-40B4-BE49-F238E27FC236}">
                <a16:creationId xmlns:a16="http://schemas.microsoft.com/office/drawing/2014/main" id="{6884AB12-9032-475A-82B0-6E1C4050A8A6}"/>
              </a:ext>
            </a:extLst>
          </p:cNvPr>
          <p:cNvSpPr>
            <a:spLocks noGrp="1"/>
          </p:cNvSpPr>
          <p:nvPr>
            <p:ph type="pic" sz="quarter" idx="12"/>
          </p:nvPr>
        </p:nvSpPr>
        <p:spPr>
          <a:xfrm>
            <a:off x="6669294" y="1331383"/>
            <a:ext cx="11048587" cy="11053233"/>
          </a:xfrm>
          <a:custGeom>
            <a:avLst/>
            <a:gdLst>
              <a:gd name="connsiteX0" fmla="*/ 2834837 w 5669673"/>
              <a:gd name="connsiteY0" fmla="*/ 0 h 5672056"/>
              <a:gd name="connsiteX1" fmla="*/ 4522327 w 5669673"/>
              <a:gd name="connsiteY1" fmla="*/ 698944 h 5672056"/>
              <a:gd name="connsiteX2" fmla="*/ 4971023 w 5669673"/>
              <a:gd name="connsiteY2" fmla="*/ 1147830 h 5672056"/>
              <a:gd name="connsiteX3" fmla="*/ 4971023 w 5669673"/>
              <a:gd name="connsiteY3" fmla="*/ 4524228 h 5672056"/>
              <a:gd name="connsiteX4" fmla="*/ 4522327 w 5669673"/>
              <a:gd name="connsiteY4" fmla="*/ 4973113 h 5672056"/>
              <a:gd name="connsiteX5" fmla="*/ 1147346 w 5669673"/>
              <a:gd name="connsiteY5" fmla="*/ 4973113 h 5672056"/>
              <a:gd name="connsiteX6" fmla="*/ 698650 w 5669673"/>
              <a:gd name="connsiteY6" fmla="*/ 4524228 h 5672056"/>
              <a:gd name="connsiteX7" fmla="*/ 698650 w 5669673"/>
              <a:gd name="connsiteY7" fmla="*/ 1147830 h 5672056"/>
              <a:gd name="connsiteX8" fmla="*/ 1147346 w 5669673"/>
              <a:gd name="connsiteY8" fmla="*/ 698944 h 5672056"/>
              <a:gd name="connsiteX9" fmla="*/ 2834837 w 5669673"/>
              <a:gd name="connsiteY9" fmla="*/ 0 h 5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9673" h="5672056">
                <a:moveTo>
                  <a:pt x="2834837" y="0"/>
                </a:moveTo>
                <a:cubicBezTo>
                  <a:pt x="3445698" y="0"/>
                  <a:pt x="4056560" y="232981"/>
                  <a:pt x="4522327" y="698944"/>
                </a:cubicBezTo>
                <a:cubicBezTo>
                  <a:pt x="4971023" y="1147830"/>
                  <a:pt x="4971023" y="1147830"/>
                  <a:pt x="4971023" y="1147830"/>
                </a:cubicBezTo>
                <a:cubicBezTo>
                  <a:pt x="5902557" y="2079754"/>
                  <a:pt x="5902557" y="3592303"/>
                  <a:pt x="4971023" y="4524228"/>
                </a:cubicBezTo>
                <a:cubicBezTo>
                  <a:pt x="4522327" y="4973113"/>
                  <a:pt x="4522327" y="4973113"/>
                  <a:pt x="4522327" y="4973113"/>
                </a:cubicBezTo>
                <a:cubicBezTo>
                  <a:pt x="3590793" y="5905038"/>
                  <a:pt x="2078880" y="5905038"/>
                  <a:pt x="1147346" y="4973113"/>
                </a:cubicBezTo>
                <a:cubicBezTo>
                  <a:pt x="698650" y="4524228"/>
                  <a:pt x="698650" y="4524228"/>
                  <a:pt x="698650" y="4524228"/>
                </a:cubicBezTo>
                <a:cubicBezTo>
                  <a:pt x="-232884" y="3592303"/>
                  <a:pt x="-232884" y="2079754"/>
                  <a:pt x="698650" y="1147830"/>
                </a:cubicBezTo>
                <a:cubicBezTo>
                  <a:pt x="1147346" y="698944"/>
                  <a:pt x="1147346" y="698944"/>
                  <a:pt x="1147346" y="698944"/>
                </a:cubicBezTo>
                <a:cubicBezTo>
                  <a:pt x="1613113" y="232981"/>
                  <a:pt x="2223975" y="0"/>
                  <a:pt x="283483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Rounded Corners 28">
            <a:extLst>
              <a:ext uri="{FF2B5EF4-FFF2-40B4-BE49-F238E27FC236}">
                <a16:creationId xmlns:a16="http://schemas.microsoft.com/office/drawing/2014/main" id="{3C0BA415-90EF-494A-98BB-E4776AE09ABA}"/>
              </a:ext>
            </a:extLst>
          </p:cNvPr>
          <p:cNvSpPr/>
          <p:nvPr userDrawn="1"/>
        </p:nvSpPr>
        <p:spPr>
          <a:xfrm>
            <a:off x="1454245" y="455765"/>
            <a:ext cx="3222171" cy="1175657"/>
          </a:xfrm>
          <a:prstGeom prst="roundRect">
            <a:avLst>
              <a:gd name="adj" fmla="val 50000"/>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803534"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flipV="1">
            <a:off x="9014959"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20591984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AEA7C05D-F1DC-463F-989D-14FCC661B2EC}"/>
              </a:ext>
            </a:extLst>
          </p:cNvPr>
          <p:cNvSpPr>
            <a:spLocks noGrp="1"/>
          </p:cNvSpPr>
          <p:nvPr>
            <p:ph type="pic" sz="quarter" idx="12"/>
          </p:nvPr>
        </p:nvSpPr>
        <p:spPr>
          <a:xfrm>
            <a:off x="7551942" y="1775076"/>
            <a:ext cx="3348002" cy="3349409"/>
          </a:xfrm>
          <a:custGeom>
            <a:avLst/>
            <a:gdLst>
              <a:gd name="connsiteX0" fmla="*/ 1674001 w 3348002"/>
              <a:gd name="connsiteY0" fmla="*/ 0 h 3349409"/>
              <a:gd name="connsiteX1" fmla="*/ 2670482 w 3348002"/>
              <a:gd name="connsiteY1" fmla="*/ 412733 h 3349409"/>
              <a:gd name="connsiteX2" fmla="*/ 2935442 w 3348002"/>
              <a:gd name="connsiteY2" fmla="*/ 677805 h 3349409"/>
              <a:gd name="connsiteX3" fmla="*/ 2935442 w 3348002"/>
              <a:gd name="connsiteY3" fmla="*/ 2671604 h 3349409"/>
              <a:gd name="connsiteX4" fmla="*/ 2670482 w 3348002"/>
              <a:gd name="connsiteY4" fmla="*/ 2936676 h 3349409"/>
              <a:gd name="connsiteX5" fmla="*/ 677520 w 3348002"/>
              <a:gd name="connsiteY5" fmla="*/ 2936676 h 3349409"/>
              <a:gd name="connsiteX6" fmla="*/ 412560 w 3348002"/>
              <a:gd name="connsiteY6" fmla="*/ 2671604 h 3349409"/>
              <a:gd name="connsiteX7" fmla="*/ 412560 w 3348002"/>
              <a:gd name="connsiteY7" fmla="*/ 677805 h 3349409"/>
              <a:gd name="connsiteX8" fmla="*/ 677520 w 3348002"/>
              <a:gd name="connsiteY8" fmla="*/ 412733 h 3349409"/>
              <a:gd name="connsiteX9" fmla="*/ 1674001 w 3348002"/>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2" h="3349409">
                <a:moveTo>
                  <a:pt x="1674001" y="0"/>
                </a:moveTo>
                <a:cubicBezTo>
                  <a:pt x="2034722" y="0"/>
                  <a:pt x="2395442" y="137578"/>
                  <a:pt x="2670482" y="412733"/>
                </a:cubicBezTo>
                <a:cubicBezTo>
                  <a:pt x="2935442" y="677805"/>
                  <a:pt x="2935442" y="677805"/>
                  <a:pt x="2935442" y="677805"/>
                </a:cubicBezTo>
                <a:cubicBezTo>
                  <a:pt x="3485523" y="1228117"/>
                  <a:pt x="3485523" y="2121293"/>
                  <a:pt x="2935442" y="2671604"/>
                </a:cubicBezTo>
                <a:cubicBezTo>
                  <a:pt x="2670482" y="2936676"/>
                  <a:pt x="2670482" y="2936676"/>
                  <a:pt x="2670482" y="2936676"/>
                </a:cubicBezTo>
                <a:cubicBezTo>
                  <a:pt x="2120402" y="3486987"/>
                  <a:pt x="1227600" y="3486987"/>
                  <a:pt x="677520" y="2936676"/>
                </a:cubicBezTo>
                <a:cubicBezTo>
                  <a:pt x="412560" y="2671604"/>
                  <a:pt x="412560" y="2671604"/>
                  <a:pt x="412560" y="2671604"/>
                </a:cubicBezTo>
                <a:cubicBezTo>
                  <a:pt x="-137521" y="2121293"/>
                  <a:pt x="-137521" y="1228117"/>
                  <a:pt x="412560" y="677805"/>
                </a:cubicBezTo>
                <a:cubicBezTo>
                  <a:pt x="677520" y="412733"/>
                  <a:pt x="677520" y="412733"/>
                  <a:pt x="677520" y="412733"/>
                </a:cubicBezTo>
                <a:cubicBezTo>
                  <a:pt x="952560"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4" name="Picture Placeholder 23">
            <a:extLst>
              <a:ext uri="{FF2B5EF4-FFF2-40B4-BE49-F238E27FC236}">
                <a16:creationId xmlns:a16="http://schemas.microsoft.com/office/drawing/2014/main" id="{9DD218A9-C81F-4FF9-AF7E-D26C0FC9788B}"/>
              </a:ext>
            </a:extLst>
          </p:cNvPr>
          <p:cNvSpPr>
            <a:spLocks noGrp="1"/>
          </p:cNvSpPr>
          <p:nvPr>
            <p:ph type="pic" sz="quarter" idx="13"/>
          </p:nvPr>
        </p:nvSpPr>
        <p:spPr>
          <a:xfrm>
            <a:off x="12880401" y="5183295"/>
            <a:ext cx="3348003" cy="3349409"/>
          </a:xfrm>
          <a:custGeom>
            <a:avLst/>
            <a:gdLst>
              <a:gd name="connsiteX0" fmla="*/ 1674001 w 3348003"/>
              <a:gd name="connsiteY0" fmla="*/ 0 h 3349409"/>
              <a:gd name="connsiteX1" fmla="*/ 2670482 w 3348003"/>
              <a:gd name="connsiteY1" fmla="*/ 412734 h 3349409"/>
              <a:gd name="connsiteX2" fmla="*/ 2935443 w 3348003"/>
              <a:gd name="connsiteY2" fmla="*/ 677805 h 3349409"/>
              <a:gd name="connsiteX3" fmla="*/ 2935443 w 3348003"/>
              <a:gd name="connsiteY3" fmla="*/ 2671604 h 3349409"/>
              <a:gd name="connsiteX4" fmla="*/ 2670482 w 3348003"/>
              <a:gd name="connsiteY4" fmla="*/ 2936676 h 3349409"/>
              <a:gd name="connsiteX5" fmla="*/ 677520 w 3348003"/>
              <a:gd name="connsiteY5" fmla="*/ 2936676 h 3349409"/>
              <a:gd name="connsiteX6" fmla="*/ 412560 w 3348003"/>
              <a:gd name="connsiteY6" fmla="*/ 2671604 h 3349409"/>
              <a:gd name="connsiteX7" fmla="*/ 412560 w 3348003"/>
              <a:gd name="connsiteY7" fmla="*/ 677805 h 3349409"/>
              <a:gd name="connsiteX8" fmla="*/ 677520 w 3348003"/>
              <a:gd name="connsiteY8" fmla="*/ 412734 h 3349409"/>
              <a:gd name="connsiteX9" fmla="*/ 1674001 w 3348003"/>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3" h="3349409">
                <a:moveTo>
                  <a:pt x="1674001" y="0"/>
                </a:moveTo>
                <a:cubicBezTo>
                  <a:pt x="2034721" y="0"/>
                  <a:pt x="2395441" y="137578"/>
                  <a:pt x="2670482" y="412734"/>
                </a:cubicBezTo>
                <a:cubicBezTo>
                  <a:pt x="2935443" y="677805"/>
                  <a:pt x="2935443" y="677805"/>
                  <a:pt x="2935443" y="677805"/>
                </a:cubicBezTo>
                <a:cubicBezTo>
                  <a:pt x="3485523" y="1228117"/>
                  <a:pt x="3485523" y="2121293"/>
                  <a:pt x="2935443" y="2671604"/>
                </a:cubicBezTo>
                <a:cubicBezTo>
                  <a:pt x="2670482" y="2936676"/>
                  <a:pt x="2670482" y="2936676"/>
                  <a:pt x="2670482" y="2936676"/>
                </a:cubicBezTo>
                <a:cubicBezTo>
                  <a:pt x="2120401" y="3486987"/>
                  <a:pt x="1227601" y="3486987"/>
                  <a:pt x="677520" y="2936676"/>
                </a:cubicBezTo>
                <a:cubicBezTo>
                  <a:pt x="412560" y="2671604"/>
                  <a:pt x="412560" y="2671604"/>
                  <a:pt x="412560" y="2671604"/>
                </a:cubicBezTo>
                <a:cubicBezTo>
                  <a:pt x="-137521" y="2121293"/>
                  <a:pt x="-137521" y="1228117"/>
                  <a:pt x="412560" y="677805"/>
                </a:cubicBezTo>
                <a:cubicBezTo>
                  <a:pt x="677520" y="412734"/>
                  <a:pt x="677520" y="412734"/>
                  <a:pt x="677520" y="412734"/>
                </a:cubicBezTo>
                <a:cubicBezTo>
                  <a:pt x="952561"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5" name="Picture Placeholder 24">
            <a:extLst>
              <a:ext uri="{FF2B5EF4-FFF2-40B4-BE49-F238E27FC236}">
                <a16:creationId xmlns:a16="http://schemas.microsoft.com/office/drawing/2014/main" id="{B8B8A224-37B6-49F3-9AEA-36A5E3325DFC}"/>
              </a:ext>
            </a:extLst>
          </p:cNvPr>
          <p:cNvSpPr>
            <a:spLocks noGrp="1"/>
          </p:cNvSpPr>
          <p:nvPr>
            <p:ph type="pic" sz="quarter" idx="14"/>
          </p:nvPr>
        </p:nvSpPr>
        <p:spPr>
          <a:xfrm>
            <a:off x="8408153" y="9238413"/>
            <a:ext cx="3348003" cy="3349409"/>
          </a:xfrm>
          <a:custGeom>
            <a:avLst/>
            <a:gdLst>
              <a:gd name="connsiteX0" fmla="*/ 1674001 w 3348003"/>
              <a:gd name="connsiteY0" fmla="*/ 0 h 3349409"/>
              <a:gd name="connsiteX1" fmla="*/ 2670482 w 3348003"/>
              <a:gd name="connsiteY1" fmla="*/ 412734 h 3349409"/>
              <a:gd name="connsiteX2" fmla="*/ 2935443 w 3348003"/>
              <a:gd name="connsiteY2" fmla="*/ 677805 h 3349409"/>
              <a:gd name="connsiteX3" fmla="*/ 2935443 w 3348003"/>
              <a:gd name="connsiteY3" fmla="*/ 2671604 h 3349409"/>
              <a:gd name="connsiteX4" fmla="*/ 2670482 w 3348003"/>
              <a:gd name="connsiteY4" fmla="*/ 2936675 h 3349409"/>
              <a:gd name="connsiteX5" fmla="*/ 677520 w 3348003"/>
              <a:gd name="connsiteY5" fmla="*/ 2936675 h 3349409"/>
              <a:gd name="connsiteX6" fmla="*/ 412560 w 3348003"/>
              <a:gd name="connsiteY6" fmla="*/ 2671604 h 3349409"/>
              <a:gd name="connsiteX7" fmla="*/ 412560 w 3348003"/>
              <a:gd name="connsiteY7" fmla="*/ 677805 h 3349409"/>
              <a:gd name="connsiteX8" fmla="*/ 677520 w 3348003"/>
              <a:gd name="connsiteY8" fmla="*/ 412734 h 3349409"/>
              <a:gd name="connsiteX9" fmla="*/ 1674001 w 3348003"/>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3" h="3349409">
                <a:moveTo>
                  <a:pt x="1674001" y="0"/>
                </a:moveTo>
                <a:cubicBezTo>
                  <a:pt x="2034721" y="0"/>
                  <a:pt x="2395442" y="137578"/>
                  <a:pt x="2670482" y="412734"/>
                </a:cubicBezTo>
                <a:cubicBezTo>
                  <a:pt x="2935443" y="677805"/>
                  <a:pt x="2935443" y="677805"/>
                  <a:pt x="2935443" y="677805"/>
                </a:cubicBezTo>
                <a:cubicBezTo>
                  <a:pt x="3485523" y="1228117"/>
                  <a:pt x="3485523" y="2121293"/>
                  <a:pt x="2935443" y="2671604"/>
                </a:cubicBezTo>
                <a:cubicBezTo>
                  <a:pt x="2670482" y="2936675"/>
                  <a:pt x="2670482" y="2936675"/>
                  <a:pt x="2670482" y="2936675"/>
                </a:cubicBezTo>
                <a:cubicBezTo>
                  <a:pt x="2120401" y="3486987"/>
                  <a:pt x="1227601" y="3486987"/>
                  <a:pt x="677520" y="2936675"/>
                </a:cubicBezTo>
                <a:cubicBezTo>
                  <a:pt x="412560" y="2671604"/>
                  <a:pt x="412560" y="2671604"/>
                  <a:pt x="412560" y="2671604"/>
                </a:cubicBezTo>
                <a:cubicBezTo>
                  <a:pt x="-137521" y="2121293"/>
                  <a:pt x="-137521" y="1228117"/>
                  <a:pt x="412560" y="677805"/>
                </a:cubicBezTo>
                <a:cubicBezTo>
                  <a:pt x="677520" y="412734"/>
                  <a:pt x="677520" y="412734"/>
                  <a:pt x="677520" y="412734"/>
                </a:cubicBezTo>
                <a:cubicBezTo>
                  <a:pt x="952561"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252162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2_Title Slid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2" y="0"/>
            <a:ext cx="24387177" cy="13716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89959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p:stCondLst>
                                    <p:cond delay="0"/>
                                  </p:stCondLst>
                                  <p:childTnLst>
                                    <p:animScale>
                                      <p:cBhvr>
                                        <p:cTn id="6" dur="5200" fill="hold"/>
                                        <p:tgtEl>
                                          <p:spTgt spid="28"/>
                                        </p:tgtEl>
                                      </p:cBhvr>
                                      <p:by x="14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692C0904-053A-4790-ABF2-C6278A0C342F}"/>
              </a:ext>
            </a:extLst>
          </p:cNvPr>
          <p:cNvSpPr>
            <a:spLocks noGrp="1"/>
          </p:cNvSpPr>
          <p:nvPr>
            <p:ph type="pic" sz="quarter" idx="12"/>
          </p:nvPr>
        </p:nvSpPr>
        <p:spPr>
          <a:xfrm>
            <a:off x="9358751" y="4021971"/>
            <a:ext cx="5669673" cy="5672056"/>
          </a:xfrm>
          <a:custGeom>
            <a:avLst/>
            <a:gdLst>
              <a:gd name="connsiteX0" fmla="*/ 2834837 w 5669673"/>
              <a:gd name="connsiteY0" fmla="*/ 0 h 5672056"/>
              <a:gd name="connsiteX1" fmla="*/ 4522327 w 5669673"/>
              <a:gd name="connsiteY1" fmla="*/ 698944 h 5672056"/>
              <a:gd name="connsiteX2" fmla="*/ 4971023 w 5669673"/>
              <a:gd name="connsiteY2" fmla="*/ 1147830 h 5672056"/>
              <a:gd name="connsiteX3" fmla="*/ 4971023 w 5669673"/>
              <a:gd name="connsiteY3" fmla="*/ 4524228 h 5672056"/>
              <a:gd name="connsiteX4" fmla="*/ 4522327 w 5669673"/>
              <a:gd name="connsiteY4" fmla="*/ 4973113 h 5672056"/>
              <a:gd name="connsiteX5" fmla="*/ 1147346 w 5669673"/>
              <a:gd name="connsiteY5" fmla="*/ 4973113 h 5672056"/>
              <a:gd name="connsiteX6" fmla="*/ 698650 w 5669673"/>
              <a:gd name="connsiteY6" fmla="*/ 4524228 h 5672056"/>
              <a:gd name="connsiteX7" fmla="*/ 698650 w 5669673"/>
              <a:gd name="connsiteY7" fmla="*/ 1147830 h 5672056"/>
              <a:gd name="connsiteX8" fmla="*/ 1147346 w 5669673"/>
              <a:gd name="connsiteY8" fmla="*/ 698944 h 5672056"/>
              <a:gd name="connsiteX9" fmla="*/ 2834837 w 5669673"/>
              <a:gd name="connsiteY9" fmla="*/ 0 h 5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9673" h="5672056">
                <a:moveTo>
                  <a:pt x="2834837" y="0"/>
                </a:moveTo>
                <a:cubicBezTo>
                  <a:pt x="3445698" y="0"/>
                  <a:pt x="4056560" y="232981"/>
                  <a:pt x="4522327" y="698944"/>
                </a:cubicBezTo>
                <a:cubicBezTo>
                  <a:pt x="4971023" y="1147830"/>
                  <a:pt x="4971023" y="1147830"/>
                  <a:pt x="4971023" y="1147830"/>
                </a:cubicBezTo>
                <a:cubicBezTo>
                  <a:pt x="5902557" y="2079754"/>
                  <a:pt x="5902557" y="3592303"/>
                  <a:pt x="4971023" y="4524228"/>
                </a:cubicBezTo>
                <a:cubicBezTo>
                  <a:pt x="4522327" y="4973113"/>
                  <a:pt x="4522327" y="4973113"/>
                  <a:pt x="4522327" y="4973113"/>
                </a:cubicBezTo>
                <a:cubicBezTo>
                  <a:pt x="3590793" y="5905038"/>
                  <a:pt x="2078880" y="5905038"/>
                  <a:pt x="1147346" y="4973113"/>
                </a:cubicBezTo>
                <a:cubicBezTo>
                  <a:pt x="698650" y="4524228"/>
                  <a:pt x="698650" y="4524228"/>
                  <a:pt x="698650" y="4524228"/>
                </a:cubicBezTo>
                <a:cubicBezTo>
                  <a:pt x="-232884" y="3592303"/>
                  <a:pt x="-232884" y="2079754"/>
                  <a:pt x="698650" y="1147830"/>
                </a:cubicBezTo>
                <a:cubicBezTo>
                  <a:pt x="1147346" y="698944"/>
                  <a:pt x="1147346" y="698944"/>
                  <a:pt x="1147346" y="698944"/>
                </a:cubicBezTo>
                <a:cubicBezTo>
                  <a:pt x="1613113" y="232981"/>
                  <a:pt x="2223975" y="0"/>
                  <a:pt x="283483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61332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8" name="Picture Placeholder 17">
            <a:extLst>
              <a:ext uri="{FF2B5EF4-FFF2-40B4-BE49-F238E27FC236}">
                <a16:creationId xmlns:a16="http://schemas.microsoft.com/office/drawing/2014/main" id="{CDACA323-AFE1-42D8-BB53-A9B65C9B26C3}"/>
              </a:ext>
            </a:extLst>
          </p:cNvPr>
          <p:cNvSpPr>
            <a:spLocks noGrp="1"/>
          </p:cNvSpPr>
          <p:nvPr>
            <p:ph type="pic" sz="quarter" idx="12"/>
          </p:nvPr>
        </p:nvSpPr>
        <p:spPr>
          <a:xfrm>
            <a:off x="7575450" y="2274107"/>
            <a:ext cx="9200443" cy="9200443"/>
          </a:xfrm>
          <a:custGeom>
            <a:avLst/>
            <a:gdLst>
              <a:gd name="connsiteX0" fmla="*/ 0 w 6912429"/>
              <a:gd name="connsiteY0" fmla="*/ 0 h 6912429"/>
              <a:gd name="connsiteX1" fmla="*/ 6912429 w 6912429"/>
              <a:gd name="connsiteY1" fmla="*/ 0 h 6912429"/>
              <a:gd name="connsiteX2" fmla="*/ 6912429 w 6912429"/>
              <a:gd name="connsiteY2" fmla="*/ 6912429 h 6912429"/>
              <a:gd name="connsiteX3" fmla="*/ 0 w 6912429"/>
              <a:gd name="connsiteY3" fmla="*/ 6912429 h 6912429"/>
            </a:gdLst>
            <a:ahLst/>
            <a:cxnLst>
              <a:cxn ang="0">
                <a:pos x="connsiteX0" y="connsiteY0"/>
              </a:cxn>
              <a:cxn ang="0">
                <a:pos x="connsiteX1" y="connsiteY1"/>
              </a:cxn>
              <a:cxn ang="0">
                <a:pos x="connsiteX2" y="connsiteY2"/>
              </a:cxn>
              <a:cxn ang="0">
                <a:pos x="connsiteX3" y="connsiteY3"/>
              </a:cxn>
            </a:cxnLst>
            <a:rect l="l" t="t" r="r" b="b"/>
            <a:pathLst>
              <a:path w="6912429" h="6912429">
                <a:moveTo>
                  <a:pt x="0" y="0"/>
                </a:moveTo>
                <a:lnTo>
                  <a:pt x="6912429" y="0"/>
                </a:lnTo>
                <a:lnTo>
                  <a:pt x="6912429" y="6912429"/>
                </a:lnTo>
                <a:lnTo>
                  <a:pt x="0" y="691242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29945148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77A63888-FAB6-42D9-963F-0298E9A2CB2F}"/>
              </a:ext>
            </a:extLst>
          </p:cNvPr>
          <p:cNvSpPr>
            <a:spLocks noGrp="1"/>
          </p:cNvSpPr>
          <p:nvPr>
            <p:ph type="pic" sz="quarter" idx="11"/>
          </p:nvPr>
        </p:nvSpPr>
        <p:spPr>
          <a:xfrm>
            <a:off x="1785257" y="0"/>
            <a:ext cx="4234543" cy="4381419"/>
          </a:xfrm>
          <a:custGeom>
            <a:avLst/>
            <a:gdLst>
              <a:gd name="connsiteX0" fmla="*/ 0 w 4234543"/>
              <a:gd name="connsiteY0" fmla="*/ 0 h 4381419"/>
              <a:gd name="connsiteX1" fmla="*/ 4234543 w 4234543"/>
              <a:gd name="connsiteY1" fmla="*/ 0 h 4381419"/>
              <a:gd name="connsiteX2" fmla="*/ 4234543 w 4234543"/>
              <a:gd name="connsiteY2" fmla="*/ 4381419 h 4381419"/>
              <a:gd name="connsiteX3" fmla="*/ 0 w 4234543"/>
              <a:gd name="connsiteY3" fmla="*/ 4381419 h 4381419"/>
            </a:gdLst>
            <a:ahLst/>
            <a:cxnLst>
              <a:cxn ang="0">
                <a:pos x="connsiteX0" y="connsiteY0"/>
              </a:cxn>
              <a:cxn ang="0">
                <a:pos x="connsiteX1" y="connsiteY1"/>
              </a:cxn>
              <a:cxn ang="0">
                <a:pos x="connsiteX2" y="connsiteY2"/>
              </a:cxn>
              <a:cxn ang="0">
                <a:pos x="connsiteX3" y="connsiteY3"/>
              </a:cxn>
            </a:cxnLst>
            <a:rect l="l" t="t" r="r" b="b"/>
            <a:pathLst>
              <a:path w="4234543" h="4381419">
                <a:moveTo>
                  <a:pt x="0" y="0"/>
                </a:moveTo>
                <a:lnTo>
                  <a:pt x="4234543" y="0"/>
                </a:lnTo>
                <a:lnTo>
                  <a:pt x="4234543" y="4381419"/>
                </a:lnTo>
                <a:lnTo>
                  <a:pt x="0" y="43814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5" name="Picture Placeholder 24">
            <a:extLst>
              <a:ext uri="{FF2B5EF4-FFF2-40B4-BE49-F238E27FC236}">
                <a16:creationId xmlns:a16="http://schemas.microsoft.com/office/drawing/2014/main" id="{EEDFA15A-AE97-4FAA-8F65-2E9DED702B05}"/>
              </a:ext>
            </a:extLst>
          </p:cNvPr>
          <p:cNvSpPr>
            <a:spLocks noGrp="1"/>
          </p:cNvSpPr>
          <p:nvPr>
            <p:ph type="pic" sz="quarter" idx="12"/>
          </p:nvPr>
        </p:nvSpPr>
        <p:spPr>
          <a:xfrm>
            <a:off x="6157686" y="6353628"/>
            <a:ext cx="4234543" cy="7362371"/>
          </a:xfrm>
          <a:custGeom>
            <a:avLst/>
            <a:gdLst>
              <a:gd name="connsiteX0" fmla="*/ 0 w 4234543"/>
              <a:gd name="connsiteY0" fmla="*/ 0 h 7362371"/>
              <a:gd name="connsiteX1" fmla="*/ 4234543 w 4234543"/>
              <a:gd name="connsiteY1" fmla="*/ 0 h 7362371"/>
              <a:gd name="connsiteX2" fmla="*/ 4234543 w 4234543"/>
              <a:gd name="connsiteY2" fmla="*/ 7362371 h 7362371"/>
              <a:gd name="connsiteX3" fmla="*/ 0 w 4234543"/>
              <a:gd name="connsiteY3" fmla="*/ 7362371 h 7362371"/>
            </a:gdLst>
            <a:ahLst/>
            <a:cxnLst>
              <a:cxn ang="0">
                <a:pos x="connsiteX0" y="connsiteY0"/>
              </a:cxn>
              <a:cxn ang="0">
                <a:pos x="connsiteX1" y="connsiteY1"/>
              </a:cxn>
              <a:cxn ang="0">
                <a:pos x="connsiteX2" y="connsiteY2"/>
              </a:cxn>
              <a:cxn ang="0">
                <a:pos x="connsiteX3" y="connsiteY3"/>
              </a:cxn>
            </a:cxnLst>
            <a:rect l="l" t="t" r="r" b="b"/>
            <a:pathLst>
              <a:path w="4234543" h="7362371">
                <a:moveTo>
                  <a:pt x="0" y="0"/>
                </a:moveTo>
                <a:lnTo>
                  <a:pt x="4234543" y="0"/>
                </a:lnTo>
                <a:lnTo>
                  <a:pt x="4234543" y="7362371"/>
                </a:lnTo>
                <a:lnTo>
                  <a:pt x="0" y="73623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4" name="Picture Placeholder 23">
            <a:extLst>
              <a:ext uri="{FF2B5EF4-FFF2-40B4-BE49-F238E27FC236}">
                <a16:creationId xmlns:a16="http://schemas.microsoft.com/office/drawing/2014/main" id="{0C89C061-DCFD-43BB-9BCA-A6DF206F57E2}"/>
              </a:ext>
            </a:extLst>
          </p:cNvPr>
          <p:cNvSpPr>
            <a:spLocks noGrp="1"/>
          </p:cNvSpPr>
          <p:nvPr>
            <p:ph type="pic" sz="quarter" idx="13"/>
          </p:nvPr>
        </p:nvSpPr>
        <p:spPr>
          <a:xfrm>
            <a:off x="1785257" y="11622315"/>
            <a:ext cx="4234543" cy="2093685"/>
          </a:xfrm>
          <a:custGeom>
            <a:avLst/>
            <a:gdLst>
              <a:gd name="connsiteX0" fmla="*/ 0 w 4234543"/>
              <a:gd name="connsiteY0" fmla="*/ 0 h 2093685"/>
              <a:gd name="connsiteX1" fmla="*/ 4234543 w 4234543"/>
              <a:gd name="connsiteY1" fmla="*/ 0 h 2093685"/>
              <a:gd name="connsiteX2" fmla="*/ 4234543 w 4234543"/>
              <a:gd name="connsiteY2" fmla="*/ 2093685 h 2093685"/>
              <a:gd name="connsiteX3" fmla="*/ 0 w 4234543"/>
              <a:gd name="connsiteY3" fmla="*/ 2093685 h 2093685"/>
            </a:gdLst>
            <a:ahLst/>
            <a:cxnLst>
              <a:cxn ang="0">
                <a:pos x="connsiteX0" y="connsiteY0"/>
              </a:cxn>
              <a:cxn ang="0">
                <a:pos x="connsiteX1" y="connsiteY1"/>
              </a:cxn>
              <a:cxn ang="0">
                <a:pos x="connsiteX2" y="connsiteY2"/>
              </a:cxn>
              <a:cxn ang="0">
                <a:pos x="connsiteX3" y="connsiteY3"/>
              </a:cxn>
            </a:cxnLst>
            <a:rect l="l" t="t" r="r" b="b"/>
            <a:pathLst>
              <a:path w="4234543" h="2093685">
                <a:moveTo>
                  <a:pt x="0" y="0"/>
                </a:moveTo>
                <a:lnTo>
                  <a:pt x="4234543" y="0"/>
                </a:lnTo>
                <a:lnTo>
                  <a:pt x="4234543" y="2093685"/>
                </a:lnTo>
                <a:lnTo>
                  <a:pt x="0" y="20936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50418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ppt_x"/>
                                          </p:val>
                                        </p:tav>
                                        <p:tav tm="100000">
                                          <p:val>
                                            <p:strVal val="#ppt_x"/>
                                          </p:val>
                                        </p:tav>
                                      </p:tavLst>
                                    </p:anim>
                                    <p:anim calcmode="lin" valueType="num">
                                      <p:cBhvr additive="base">
                                        <p:cTn id="12" dur="1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500" fill="hold"/>
                                        <p:tgtEl>
                                          <p:spTgt spid="24"/>
                                        </p:tgtEl>
                                        <p:attrNameLst>
                                          <p:attrName>ppt_x</p:attrName>
                                        </p:attrNameLst>
                                      </p:cBhvr>
                                      <p:tavLst>
                                        <p:tav tm="0">
                                          <p:val>
                                            <p:strVal val="#ppt_x"/>
                                          </p:val>
                                        </p:tav>
                                        <p:tav tm="100000">
                                          <p:val>
                                            <p:strVal val="#ppt_x"/>
                                          </p:val>
                                        </p:tav>
                                      </p:tavLst>
                                    </p:anim>
                                    <p:anim calcmode="lin" valueType="num">
                                      <p:cBhvr additive="base">
                                        <p:cTn id="16" dur="1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4"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ED82F200-A714-424A-A435-53D0BB730B9F}"/>
              </a:ext>
            </a:extLst>
          </p:cNvPr>
          <p:cNvSpPr>
            <a:spLocks noGrp="1"/>
          </p:cNvSpPr>
          <p:nvPr>
            <p:ph type="pic" sz="quarter" idx="11"/>
          </p:nvPr>
        </p:nvSpPr>
        <p:spPr>
          <a:xfrm>
            <a:off x="2556726" y="4987538"/>
            <a:ext cx="3753862" cy="3755437"/>
          </a:xfrm>
          <a:custGeom>
            <a:avLst/>
            <a:gdLst>
              <a:gd name="connsiteX0" fmla="*/ 1876931 w 3753862"/>
              <a:gd name="connsiteY0" fmla="*/ 0 h 3755437"/>
              <a:gd name="connsiteX1" fmla="*/ 2994210 w 3753862"/>
              <a:gd name="connsiteY1" fmla="*/ 462766 h 3755437"/>
              <a:gd name="connsiteX2" fmla="*/ 3291290 w 3753862"/>
              <a:gd name="connsiteY2" fmla="*/ 759971 h 3755437"/>
              <a:gd name="connsiteX3" fmla="*/ 3291290 w 3753862"/>
              <a:gd name="connsiteY3" fmla="*/ 2995466 h 3755437"/>
              <a:gd name="connsiteX4" fmla="*/ 2994210 w 3753862"/>
              <a:gd name="connsiteY4" fmla="*/ 3292671 h 3755437"/>
              <a:gd name="connsiteX5" fmla="*/ 759653 w 3753862"/>
              <a:gd name="connsiteY5" fmla="*/ 3292671 h 3755437"/>
              <a:gd name="connsiteX6" fmla="*/ 462573 w 3753862"/>
              <a:gd name="connsiteY6" fmla="*/ 2995466 h 3755437"/>
              <a:gd name="connsiteX7" fmla="*/ 462573 w 3753862"/>
              <a:gd name="connsiteY7" fmla="*/ 759971 h 3755437"/>
              <a:gd name="connsiteX8" fmla="*/ 759653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80" y="0"/>
                  <a:pt x="2685828" y="154255"/>
                  <a:pt x="2994210" y="462766"/>
                </a:cubicBezTo>
                <a:cubicBezTo>
                  <a:pt x="3291290" y="759971"/>
                  <a:pt x="3291290" y="759971"/>
                  <a:pt x="3291290" y="759971"/>
                </a:cubicBezTo>
                <a:cubicBezTo>
                  <a:pt x="3908053" y="1376994"/>
                  <a:pt x="3908053" y="2378444"/>
                  <a:pt x="3291290" y="2995466"/>
                </a:cubicBezTo>
                <a:cubicBezTo>
                  <a:pt x="2994210" y="3292671"/>
                  <a:pt x="2994210" y="3292671"/>
                  <a:pt x="2994210" y="3292671"/>
                </a:cubicBezTo>
                <a:cubicBezTo>
                  <a:pt x="2377446" y="3909693"/>
                  <a:pt x="1376416" y="3909693"/>
                  <a:pt x="759653" y="3292671"/>
                </a:cubicBezTo>
                <a:cubicBezTo>
                  <a:pt x="462573" y="2995466"/>
                  <a:pt x="462573" y="2995466"/>
                  <a:pt x="462573" y="2995466"/>
                </a:cubicBezTo>
                <a:cubicBezTo>
                  <a:pt x="-154191" y="2378444"/>
                  <a:pt x="-154191" y="1376994"/>
                  <a:pt x="462573" y="759971"/>
                </a:cubicBezTo>
                <a:cubicBezTo>
                  <a:pt x="759653" y="462766"/>
                  <a:pt x="759653" y="462766"/>
                  <a:pt x="759653"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6" name="Picture Placeholder 25">
            <a:extLst>
              <a:ext uri="{FF2B5EF4-FFF2-40B4-BE49-F238E27FC236}">
                <a16:creationId xmlns:a16="http://schemas.microsoft.com/office/drawing/2014/main" id="{0D584025-6492-4000-BC15-63CFC4EB3027}"/>
              </a:ext>
            </a:extLst>
          </p:cNvPr>
          <p:cNvSpPr>
            <a:spLocks noGrp="1"/>
          </p:cNvSpPr>
          <p:nvPr>
            <p:ph type="pic" sz="quarter" idx="12"/>
          </p:nvPr>
        </p:nvSpPr>
        <p:spPr>
          <a:xfrm>
            <a:off x="7984937" y="4987538"/>
            <a:ext cx="3753862" cy="3755437"/>
          </a:xfrm>
          <a:custGeom>
            <a:avLst/>
            <a:gdLst>
              <a:gd name="connsiteX0" fmla="*/ 1876931 w 3753862"/>
              <a:gd name="connsiteY0" fmla="*/ 0 h 3755437"/>
              <a:gd name="connsiteX1" fmla="*/ 2994209 w 3753862"/>
              <a:gd name="connsiteY1" fmla="*/ 462766 h 3755437"/>
              <a:gd name="connsiteX2" fmla="*/ 3291289 w 3753862"/>
              <a:gd name="connsiteY2" fmla="*/ 759971 h 3755437"/>
              <a:gd name="connsiteX3" fmla="*/ 3291289 w 3753862"/>
              <a:gd name="connsiteY3" fmla="*/ 2995466 h 3755437"/>
              <a:gd name="connsiteX4" fmla="*/ 2994209 w 3753862"/>
              <a:gd name="connsiteY4" fmla="*/ 3292671 h 3755437"/>
              <a:gd name="connsiteX5" fmla="*/ 759652 w 3753862"/>
              <a:gd name="connsiteY5" fmla="*/ 3292671 h 3755437"/>
              <a:gd name="connsiteX6" fmla="*/ 462573 w 3753862"/>
              <a:gd name="connsiteY6" fmla="*/ 2995466 h 3755437"/>
              <a:gd name="connsiteX7" fmla="*/ 462573 w 3753862"/>
              <a:gd name="connsiteY7" fmla="*/ 759971 h 3755437"/>
              <a:gd name="connsiteX8" fmla="*/ 759652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79" y="0"/>
                  <a:pt x="2685827" y="154255"/>
                  <a:pt x="2994209" y="462766"/>
                </a:cubicBezTo>
                <a:cubicBezTo>
                  <a:pt x="3291289" y="759971"/>
                  <a:pt x="3291289" y="759971"/>
                  <a:pt x="3291289" y="759971"/>
                </a:cubicBezTo>
                <a:cubicBezTo>
                  <a:pt x="3908053" y="1376994"/>
                  <a:pt x="3908053" y="2378444"/>
                  <a:pt x="3291289" y="2995466"/>
                </a:cubicBezTo>
                <a:cubicBezTo>
                  <a:pt x="2994209" y="3292671"/>
                  <a:pt x="2994209" y="3292671"/>
                  <a:pt x="2994209" y="3292671"/>
                </a:cubicBezTo>
                <a:cubicBezTo>
                  <a:pt x="2377446" y="3909693"/>
                  <a:pt x="1376416" y="3909693"/>
                  <a:pt x="759652" y="3292671"/>
                </a:cubicBezTo>
                <a:cubicBezTo>
                  <a:pt x="462573" y="2995466"/>
                  <a:pt x="462573" y="2995466"/>
                  <a:pt x="462573" y="2995466"/>
                </a:cubicBezTo>
                <a:cubicBezTo>
                  <a:pt x="-154191" y="2378444"/>
                  <a:pt x="-154191" y="1376994"/>
                  <a:pt x="462573" y="759971"/>
                </a:cubicBezTo>
                <a:cubicBezTo>
                  <a:pt x="759652" y="462766"/>
                  <a:pt x="759652" y="462766"/>
                  <a:pt x="759652"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7" name="Picture Placeholder 26">
            <a:extLst>
              <a:ext uri="{FF2B5EF4-FFF2-40B4-BE49-F238E27FC236}">
                <a16:creationId xmlns:a16="http://schemas.microsoft.com/office/drawing/2014/main" id="{790430CB-5603-4A45-8F4C-2566B0ADD112}"/>
              </a:ext>
            </a:extLst>
          </p:cNvPr>
          <p:cNvSpPr>
            <a:spLocks noGrp="1"/>
          </p:cNvSpPr>
          <p:nvPr>
            <p:ph type="pic" sz="quarter" idx="13"/>
          </p:nvPr>
        </p:nvSpPr>
        <p:spPr>
          <a:xfrm>
            <a:off x="13413148" y="4987538"/>
            <a:ext cx="3753861" cy="3755437"/>
          </a:xfrm>
          <a:custGeom>
            <a:avLst/>
            <a:gdLst>
              <a:gd name="connsiteX0" fmla="*/ 1876931 w 3753861"/>
              <a:gd name="connsiteY0" fmla="*/ 0 h 3755437"/>
              <a:gd name="connsiteX1" fmla="*/ 2994210 w 3753861"/>
              <a:gd name="connsiteY1" fmla="*/ 462766 h 3755437"/>
              <a:gd name="connsiteX2" fmla="*/ 3291290 w 3753861"/>
              <a:gd name="connsiteY2" fmla="*/ 759971 h 3755437"/>
              <a:gd name="connsiteX3" fmla="*/ 3291290 w 3753861"/>
              <a:gd name="connsiteY3" fmla="*/ 2995466 h 3755437"/>
              <a:gd name="connsiteX4" fmla="*/ 2994210 w 3753861"/>
              <a:gd name="connsiteY4" fmla="*/ 3292671 h 3755437"/>
              <a:gd name="connsiteX5" fmla="*/ 759652 w 3753861"/>
              <a:gd name="connsiteY5" fmla="*/ 3292671 h 3755437"/>
              <a:gd name="connsiteX6" fmla="*/ 462573 w 3753861"/>
              <a:gd name="connsiteY6" fmla="*/ 2995466 h 3755437"/>
              <a:gd name="connsiteX7" fmla="*/ 462573 w 3753861"/>
              <a:gd name="connsiteY7" fmla="*/ 759971 h 3755437"/>
              <a:gd name="connsiteX8" fmla="*/ 759652 w 3753861"/>
              <a:gd name="connsiteY8" fmla="*/ 462766 h 3755437"/>
              <a:gd name="connsiteX9" fmla="*/ 1876931 w 3753861"/>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1" h="3755437">
                <a:moveTo>
                  <a:pt x="1876931" y="0"/>
                </a:moveTo>
                <a:cubicBezTo>
                  <a:pt x="2281380" y="0"/>
                  <a:pt x="2685828" y="154255"/>
                  <a:pt x="2994210" y="462766"/>
                </a:cubicBezTo>
                <a:cubicBezTo>
                  <a:pt x="3291290" y="759971"/>
                  <a:pt x="3291290" y="759971"/>
                  <a:pt x="3291290" y="759971"/>
                </a:cubicBezTo>
                <a:cubicBezTo>
                  <a:pt x="3908052" y="1376994"/>
                  <a:pt x="3908052" y="2378444"/>
                  <a:pt x="3291290" y="2995466"/>
                </a:cubicBezTo>
                <a:cubicBezTo>
                  <a:pt x="2994210" y="3292671"/>
                  <a:pt x="2994210" y="3292671"/>
                  <a:pt x="2994210" y="3292671"/>
                </a:cubicBezTo>
                <a:cubicBezTo>
                  <a:pt x="2377446" y="3909693"/>
                  <a:pt x="1376416" y="3909693"/>
                  <a:pt x="759652" y="3292671"/>
                </a:cubicBezTo>
                <a:cubicBezTo>
                  <a:pt x="462573" y="2995466"/>
                  <a:pt x="462573" y="2995466"/>
                  <a:pt x="462573" y="2995466"/>
                </a:cubicBezTo>
                <a:cubicBezTo>
                  <a:pt x="-154191" y="2378444"/>
                  <a:pt x="-154191" y="1376994"/>
                  <a:pt x="462573" y="759971"/>
                </a:cubicBezTo>
                <a:cubicBezTo>
                  <a:pt x="759652" y="462766"/>
                  <a:pt x="759652" y="462766"/>
                  <a:pt x="759652"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8" name="Picture Placeholder 27">
            <a:extLst>
              <a:ext uri="{FF2B5EF4-FFF2-40B4-BE49-F238E27FC236}">
                <a16:creationId xmlns:a16="http://schemas.microsoft.com/office/drawing/2014/main" id="{6D2D97A9-1C9B-4398-B77F-DFCF56A992C3}"/>
              </a:ext>
            </a:extLst>
          </p:cNvPr>
          <p:cNvSpPr>
            <a:spLocks noGrp="1"/>
          </p:cNvSpPr>
          <p:nvPr>
            <p:ph type="pic" sz="quarter" idx="14"/>
          </p:nvPr>
        </p:nvSpPr>
        <p:spPr>
          <a:xfrm>
            <a:off x="18841359" y="4987538"/>
            <a:ext cx="3753862" cy="3755437"/>
          </a:xfrm>
          <a:custGeom>
            <a:avLst/>
            <a:gdLst>
              <a:gd name="connsiteX0" fmla="*/ 1876931 w 3753862"/>
              <a:gd name="connsiteY0" fmla="*/ 0 h 3755437"/>
              <a:gd name="connsiteX1" fmla="*/ 2994209 w 3753862"/>
              <a:gd name="connsiteY1" fmla="*/ 462766 h 3755437"/>
              <a:gd name="connsiteX2" fmla="*/ 3291289 w 3753862"/>
              <a:gd name="connsiteY2" fmla="*/ 759971 h 3755437"/>
              <a:gd name="connsiteX3" fmla="*/ 3291289 w 3753862"/>
              <a:gd name="connsiteY3" fmla="*/ 2995466 h 3755437"/>
              <a:gd name="connsiteX4" fmla="*/ 2994209 w 3753862"/>
              <a:gd name="connsiteY4" fmla="*/ 3292671 h 3755437"/>
              <a:gd name="connsiteX5" fmla="*/ 759651 w 3753862"/>
              <a:gd name="connsiteY5" fmla="*/ 3292671 h 3755437"/>
              <a:gd name="connsiteX6" fmla="*/ 462571 w 3753862"/>
              <a:gd name="connsiteY6" fmla="*/ 2995466 h 3755437"/>
              <a:gd name="connsiteX7" fmla="*/ 462571 w 3753862"/>
              <a:gd name="connsiteY7" fmla="*/ 759971 h 3755437"/>
              <a:gd name="connsiteX8" fmla="*/ 759651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79" y="0"/>
                  <a:pt x="2685827" y="154255"/>
                  <a:pt x="2994209" y="462766"/>
                </a:cubicBezTo>
                <a:cubicBezTo>
                  <a:pt x="3291289" y="759971"/>
                  <a:pt x="3291289" y="759971"/>
                  <a:pt x="3291289" y="759971"/>
                </a:cubicBezTo>
                <a:cubicBezTo>
                  <a:pt x="3908053" y="1376994"/>
                  <a:pt x="3908053" y="2378444"/>
                  <a:pt x="3291289" y="2995466"/>
                </a:cubicBezTo>
                <a:cubicBezTo>
                  <a:pt x="2994209" y="3292671"/>
                  <a:pt x="2994209" y="3292671"/>
                  <a:pt x="2994209" y="3292671"/>
                </a:cubicBezTo>
                <a:cubicBezTo>
                  <a:pt x="2377445" y="3909693"/>
                  <a:pt x="1376415" y="3909693"/>
                  <a:pt x="759651" y="3292671"/>
                </a:cubicBezTo>
                <a:cubicBezTo>
                  <a:pt x="462571" y="2995466"/>
                  <a:pt x="462571" y="2995466"/>
                  <a:pt x="462571" y="2995466"/>
                </a:cubicBezTo>
                <a:cubicBezTo>
                  <a:pt x="-154191" y="2378444"/>
                  <a:pt x="-154191" y="1376994"/>
                  <a:pt x="462571" y="759971"/>
                </a:cubicBezTo>
                <a:cubicBezTo>
                  <a:pt x="759651" y="462766"/>
                  <a:pt x="759651" y="462766"/>
                  <a:pt x="759651" y="462766"/>
                </a:cubicBezTo>
                <a:cubicBezTo>
                  <a:pt x="1068033" y="154255"/>
                  <a:pt x="1472481"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69072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500" fill="hold"/>
                                        <p:tgtEl>
                                          <p:spTgt spid="25"/>
                                        </p:tgtEl>
                                        <p:attrNameLst>
                                          <p:attrName>ppt_x</p:attrName>
                                        </p:attrNameLst>
                                      </p:cBhvr>
                                      <p:tavLst>
                                        <p:tav tm="0">
                                          <p:val>
                                            <p:strVal val="1+#ppt_w/2"/>
                                          </p:val>
                                        </p:tav>
                                        <p:tav tm="100000">
                                          <p:val>
                                            <p:strVal val="#ppt_x"/>
                                          </p:val>
                                        </p:tav>
                                      </p:tavLst>
                                    </p:anim>
                                    <p:anim calcmode="lin" valueType="num">
                                      <p:cBhvr additive="base">
                                        <p:cTn id="8" dur="1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500" fill="hold"/>
                                        <p:tgtEl>
                                          <p:spTgt spid="26"/>
                                        </p:tgtEl>
                                        <p:attrNameLst>
                                          <p:attrName>ppt_x</p:attrName>
                                        </p:attrNameLst>
                                      </p:cBhvr>
                                      <p:tavLst>
                                        <p:tav tm="0">
                                          <p:val>
                                            <p:strVal val="1+#ppt_w/2"/>
                                          </p:val>
                                        </p:tav>
                                        <p:tav tm="100000">
                                          <p:val>
                                            <p:strVal val="#ppt_x"/>
                                          </p:val>
                                        </p:tav>
                                      </p:tavLst>
                                    </p:anim>
                                    <p:anim calcmode="lin" valueType="num">
                                      <p:cBhvr additive="base">
                                        <p:cTn id="12" dur="1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4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500" fill="hold"/>
                                        <p:tgtEl>
                                          <p:spTgt spid="27"/>
                                        </p:tgtEl>
                                        <p:attrNameLst>
                                          <p:attrName>ppt_x</p:attrName>
                                        </p:attrNameLst>
                                      </p:cBhvr>
                                      <p:tavLst>
                                        <p:tav tm="0">
                                          <p:val>
                                            <p:strVal val="1+#ppt_w/2"/>
                                          </p:val>
                                        </p:tav>
                                        <p:tav tm="100000">
                                          <p:val>
                                            <p:strVal val="#ppt_x"/>
                                          </p:val>
                                        </p:tav>
                                      </p:tavLst>
                                    </p:anim>
                                    <p:anim calcmode="lin" valueType="num">
                                      <p:cBhvr additive="base">
                                        <p:cTn id="16" dur="1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6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500" fill="hold"/>
                                        <p:tgtEl>
                                          <p:spTgt spid="28"/>
                                        </p:tgtEl>
                                        <p:attrNameLst>
                                          <p:attrName>ppt_x</p:attrName>
                                        </p:attrNameLst>
                                      </p:cBhvr>
                                      <p:tavLst>
                                        <p:tav tm="0">
                                          <p:val>
                                            <p:strVal val="1+#ppt_w/2"/>
                                          </p:val>
                                        </p:tav>
                                        <p:tav tm="100000">
                                          <p:val>
                                            <p:strVal val="#ppt_x"/>
                                          </p:val>
                                        </p:tav>
                                      </p:tavLst>
                                    </p:anim>
                                    <p:anim calcmode="lin" valueType="num">
                                      <p:cBhvr additive="base">
                                        <p:cTn id="20" dur="1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22633660"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23733174"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3643820"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3643820"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3643820"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635923"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23403737"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93912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0"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82109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16B6E-AD49-451B-83D4-272BF0A78947}"/>
              </a:ext>
            </a:extLst>
          </p:cNvPr>
          <p:cNvSpPr>
            <a:spLocks noGrp="1"/>
          </p:cNvSpPr>
          <p:nvPr>
            <p:ph type="pic" sz="quarter" idx="13"/>
          </p:nvPr>
        </p:nvSpPr>
        <p:spPr>
          <a:xfrm>
            <a:off x="14468700"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0"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20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22633660"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23733174"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3643820"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3643820"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3643820"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635923"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23403737"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2660E3C2-461C-4DBC-9149-27A6AA152EFD}"/>
              </a:ext>
            </a:extLst>
          </p:cNvPr>
          <p:cNvSpPr>
            <a:spLocks noGrp="1"/>
          </p:cNvSpPr>
          <p:nvPr>
            <p:ph type="pic" sz="quarter" idx="11"/>
          </p:nvPr>
        </p:nvSpPr>
        <p:spPr>
          <a:xfrm>
            <a:off x="9523861" y="3128694"/>
            <a:ext cx="5339453" cy="7458613"/>
          </a:xfrm>
          <a:custGeom>
            <a:avLst/>
            <a:gdLst>
              <a:gd name="connsiteX0" fmla="*/ 1599758 w 5339453"/>
              <a:gd name="connsiteY0" fmla="*/ 0 h 7458613"/>
              <a:gd name="connsiteX1" fmla="*/ 3739695 w 5339453"/>
              <a:gd name="connsiteY1" fmla="*/ 2139936 h 7458613"/>
              <a:gd name="connsiteX2" fmla="*/ 5339453 w 5339453"/>
              <a:gd name="connsiteY2" fmla="*/ 3729307 h 7458613"/>
              <a:gd name="connsiteX3" fmla="*/ 3739695 w 5339453"/>
              <a:gd name="connsiteY3" fmla="*/ 5318676 h 7458613"/>
              <a:gd name="connsiteX4" fmla="*/ 1599758 w 5339453"/>
              <a:gd name="connsiteY4" fmla="*/ 7458613 h 7458613"/>
              <a:gd name="connsiteX5" fmla="*/ 0 w 5339453"/>
              <a:gd name="connsiteY5" fmla="*/ 5869243 h 7458613"/>
              <a:gd name="connsiteX6" fmla="*/ 2139937 w 5339453"/>
              <a:gd name="connsiteY6" fmla="*/ 3729307 h 7458613"/>
              <a:gd name="connsiteX7" fmla="*/ 1007640 w 5339453"/>
              <a:gd name="connsiteY7" fmla="*/ 2597010 h 7458613"/>
              <a:gd name="connsiteX8" fmla="*/ 0 w 5339453"/>
              <a:gd name="connsiteY8" fmla="*/ 1589370 h 745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9453" h="7458613">
                <a:moveTo>
                  <a:pt x="1599758" y="0"/>
                </a:moveTo>
                <a:lnTo>
                  <a:pt x="3739695" y="2139936"/>
                </a:lnTo>
                <a:lnTo>
                  <a:pt x="5339453" y="3729307"/>
                </a:lnTo>
                <a:lnTo>
                  <a:pt x="3739695" y="5318676"/>
                </a:lnTo>
                <a:lnTo>
                  <a:pt x="1599758" y="7458613"/>
                </a:lnTo>
                <a:lnTo>
                  <a:pt x="0" y="5869243"/>
                </a:lnTo>
                <a:lnTo>
                  <a:pt x="2139937" y="3729307"/>
                </a:lnTo>
                <a:lnTo>
                  <a:pt x="1007640" y="2597010"/>
                </a:lnTo>
                <a:lnTo>
                  <a:pt x="0" y="158937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97677643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22633660"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23733174"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3643820"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3643820"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3643820"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635923"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23403737"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7" name="Picture Placeholder 20">
            <a:extLst>
              <a:ext uri="{FF2B5EF4-FFF2-40B4-BE49-F238E27FC236}">
                <a16:creationId xmlns:a16="http://schemas.microsoft.com/office/drawing/2014/main" id="{10332EE7-7835-487A-8D6D-E08E118CE918}"/>
              </a:ext>
            </a:extLst>
          </p:cNvPr>
          <p:cNvSpPr>
            <a:spLocks noGrp="1"/>
          </p:cNvSpPr>
          <p:nvPr>
            <p:ph type="pic" sz="quarter" idx="11"/>
          </p:nvPr>
        </p:nvSpPr>
        <p:spPr>
          <a:xfrm>
            <a:off x="0" y="3067953"/>
            <a:ext cx="15882257" cy="7580095"/>
          </a:xfrm>
          <a:custGeom>
            <a:avLst/>
            <a:gdLst>
              <a:gd name="connsiteX0" fmla="*/ 0 w 11863449"/>
              <a:gd name="connsiteY0" fmla="*/ 0 h 12207817"/>
              <a:gd name="connsiteX1" fmla="*/ 11863449 w 11863449"/>
              <a:gd name="connsiteY1" fmla="*/ 0 h 12207817"/>
              <a:gd name="connsiteX2" fmla="*/ 11863449 w 11863449"/>
              <a:gd name="connsiteY2" fmla="*/ 12207817 h 12207817"/>
              <a:gd name="connsiteX3" fmla="*/ 0 w 11863449"/>
              <a:gd name="connsiteY3" fmla="*/ 12207817 h 12207817"/>
            </a:gdLst>
            <a:ahLst/>
            <a:cxnLst>
              <a:cxn ang="0">
                <a:pos x="connsiteX0" y="connsiteY0"/>
              </a:cxn>
              <a:cxn ang="0">
                <a:pos x="connsiteX1" y="connsiteY1"/>
              </a:cxn>
              <a:cxn ang="0">
                <a:pos x="connsiteX2" y="connsiteY2"/>
              </a:cxn>
              <a:cxn ang="0">
                <a:pos x="connsiteX3" y="connsiteY3"/>
              </a:cxn>
            </a:cxnLst>
            <a:rect l="l" t="t" r="r" b="b"/>
            <a:pathLst>
              <a:path w="11863449" h="12207817">
                <a:moveTo>
                  <a:pt x="0" y="0"/>
                </a:moveTo>
                <a:lnTo>
                  <a:pt x="11863449" y="0"/>
                </a:lnTo>
                <a:lnTo>
                  <a:pt x="11863449" y="12207817"/>
                </a:lnTo>
                <a:lnTo>
                  <a:pt x="0" y="1220781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28252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22633660"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23733174"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3643820"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3643820"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3643820"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635923"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23403737"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B0F76354-D06E-4152-AB8B-A3C3D1D84C1A}"/>
              </a:ext>
            </a:extLst>
          </p:cNvPr>
          <p:cNvSpPr>
            <a:spLocks noGrp="1"/>
          </p:cNvSpPr>
          <p:nvPr>
            <p:ph type="pic" sz="quarter" idx="11"/>
          </p:nvPr>
        </p:nvSpPr>
        <p:spPr>
          <a:xfrm>
            <a:off x="3111335" y="855023"/>
            <a:ext cx="11863449" cy="12207817"/>
          </a:xfrm>
          <a:custGeom>
            <a:avLst/>
            <a:gdLst>
              <a:gd name="connsiteX0" fmla="*/ 0 w 11863449"/>
              <a:gd name="connsiteY0" fmla="*/ 0 h 12207817"/>
              <a:gd name="connsiteX1" fmla="*/ 11863449 w 11863449"/>
              <a:gd name="connsiteY1" fmla="*/ 0 h 12207817"/>
              <a:gd name="connsiteX2" fmla="*/ 11863449 w 11863449"/>
              <a:gd name="connsiteY2" fmla="*/ 12207817 h 12207817"/>
              <a:gd name="connsiteX3" fmla="*/ 0 w 11863449"/>
              <a:gd name="connsiteY3" fmla="*/ 12207817 h 12207817"/>
            </a:gdLst>
            <a:ahLst/>
            <a:cxnLst>
              <a:cxn ang="0">
                <a:pos x="connsiteX0" y="connsiteY0"/>
              </a:cxn>
              <a:cxn ang="0">
                <a:pos x="connsiteX1" y="connsiteY1"/>
              </a:cxn>
              <a:cxn ang="0">
                <a:pos x="connsiteX2" y="connsiteY2"/>
              </a:cxn>
              <a:cxn ang="0">
                <a:pos x="connsiteX3" y="connsiteY3"/>
              </a:cxn>
            </a:cxnLst>
            <a:rect l="l" t="t" r="r" b="b"/>
            <a:pathLst>
              <a:path w="11863449" h="12207817">
                <a:moveTo>
                  <a:pt x="0" y="0"/>
                </a:moveTo>
                <a:lnTo>
                  <a:pt x="11863449" y="0"/>
                </a:lnTo>
                <a:lnTo>
                  <a:pt x="11863449" y="12207817"/>
                </a:lnTo>
                <a:lnTo>
                  <a:pt x="0" y="1220781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0635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7162800" y="1295400"/>
            <a:ext cx="15889288" cy="1101090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7162800" y="14024763"/>
            <a:ext cx="15889288" cy="1101090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7162800" y="-11576304"/>
            <a:ext cx="15889288" cy="1101090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36139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400"/>
                                  </p:stCondLst>
                                  <p:childTnLst>
                                    <p:animMotion origin="layout" path="M -5.92371E-7 -3.33333E-6 L -5.92371E-7 -0.92233 " pathEditMode="relative" rAng="0" ptsTypes="AA">
                                      <p:cBhvr>
                                        <p:cTn id="6" dur="2300" fill="hold"/>
                                        <p:tgtEl>
                                          <p:spTgt spid="31"/>
                                        </p:tgtEl>
                                        <p:attrNameLst>
                                          <p:attrName>ppt_x</p:attrName>
                                          <p:attrName>ppt_y</p:attrName>
                                        </p:attrNameLst>
                                      </p:cBhvr>
                                      <p:rCtr x="0" y="-46123"/>
                                    </p:animMotion>
                                  </p:childTnLst>
                                </p:cTn>
                              </p:par>
                              <p:par>
                                <p:cTn id="7" presetID="42" presetClass="path" presetSubtype="0" accel="50000" decel="50000" fill="hold" grpId="0" nodeType="withEffect">
                                  <p:stCondLst>
                                    <p:cond delay="0"/>
                                  </p:stCondLst>
                                  <p:childTnLst>
                                    <p:animMotion origin="layout" path="M -5.92371E-7 -2.59259E-6 L -5.92371E-7 -0.92801 " pathEditMode="relative" rAng="0" ptsTypes="AA">
                                      <p:cBhvr>
                                        <p:cTn id="8" dur="2100" fill="hold"/>
                                        <p:tgtEl>
                                          <p:spTgt spid="36"/>
                                        </p:tgtEl>
                                        <p:attrNameLst>
                                          <p:attrName>ppt_x</p:attrName>
                                          <p:attrName>ppt_y</p:attrName>
                                        </p:attrNameLst>
                                      </p:cBhvr>
                                      <p:rCtr x="0" y="-46400"/>
                                    </p:animMotion>
                                  </p:childTnLst>
                                </p:cTn>
                              </p:par>
                            </p:childTnLst>
                          </p:cTn>
                        </p:par>
                      </p:childTnLst>
                    </p:cTn>
                  </p:par>
                  <p:par>
                    <p:cTn id="9" fill="hold">
                      <p:stCondLst>
                        <p:cond delay="indefinite"/>
                      </p:stCondLst>
                      <p:childTnLst>
                        <p:par>
                          <p:cTn id="10" fill="hold">
                            <p:stCondLst>
                              <p:cond delay="0"/>
                            </p:stCondLst>
                            <p:childTnLst>
                              <p:par>
                                <p:cTn id="11" presetID="2" presetClass="exit" presetSubtype="4" accel="47619" decel="47619" fill="hold" grpId="1" nodeType="clickEffect">
                                  <p:stCondLst>
                                    <p:cond delay="500"/>
                                  </p:stCondLst>
                                  <p:childTnLst>
                                    <p:anim calcmode="lin" valueType="num">
                                      <p:cBhvr additive="base">
                                        <p:cTn id="12" dur="2100"/>
                                        <p:tgtEl>
                                          <p:spTgt spid="36"/>
                                        </p:tgtEl>
                                        <p:attrNameLst>
                                          <p:attrName>ppt_x</p:attrName>
                                        </p:attrNameLst>
                                      </p:cBhvr>
                                      <p:tavLst>
                                        <p:tav tm="0">
                                          <p:val>
                                            <p:strVal val="ppt_x"/>
                                          </p:val>
                                        </p:tav>
                                        <p:tav tm="100000">
                                          <p:val>
                                            <p:strVal val="ppt_x"/>
                                          </p:val>
                                        </p:tav>
                                      </p:tavLst>
                                    </p:anim>
                                    <p:anim calcmode="lin" valueType="num">
                                      <p:cBhvr additive="base">
                                        <p:cTn id="13" dur="2100"/>
                                        <p:tgtEl>
                                          <p:spTgt spid="36"/>
                                        </p:tgtEl>
                                        <p:attrNameLst>
                                          <p:attrName>ppt_y</p:attrName>
                                        </p:attrNameLst>
                                      </p:cBhvr>
                                      <p:tavLst>
                                        <p:tav tm="0">
                                          <p:val>
                                            <p:strVal val="ppt_y"/>
                                          </p:val>
                                        </p:tav>
                                        <p:tav tm="100000">
                                          <p:val>
                                            <p:strVal val="1+ppt_h/2"/>
                                          </p:val>
                                        </p:tav>
                                      </p:tavLst>
                                    </p:anim>
                                    <p:set>
                                      <p:cBhvr>
                                        <p:cTn id="14" dur="1" fill="hold">
                                          <p:stCondLst>
                                            <p:cond delay="2099"/>
                                          </p:stCondLst>
                                        </p:cTn>
                                        <p:tgtEl>
                                          <p:spTgt spid="36"/>
                                        </p:tgtEl>
                                        <p:attrNameLst>
                                          <p:attrName>style.visibility</p:attrName>
                                        </p:attrNameLst>
                                      </p:cBhvr>
                                      <p:to>
                                        <p:strVal val="hidden"/>
                                      </p:to>
                                    </p:set>
                                  </p:childTnLst>
                                </p:cTn>
                              </p:par>
                              <p:par>
                                <p:cTn id="15" presetID="42" presetClass="path" presetSubtype="0" accel="50000" decel="50000" fill="hold" grpId="0" nodeType="withEffect">
                                  <p:stCondLst>
                                    <p:cond delay="0"/>
                                  </p:stCondLst>
                                  <p:childTnLst>
                                    <p:animMotion origin="layout" path="M -5.92371E-7 2.59259E-6 L -5.92371E-7 0.93819 " pathEditMode="relative" rAng="0" ptsTypes="AA">
                                      <p:cBhvr>
                                        <p:cTn id="16"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D366E0EA-E4A8-489F-B34D-4A3DA1089D60}"/>
              </a:ext>
            </a:extLst>
          </p:cNvPr>
          <p:cNvSpPr>
            <a:spLocks noGrp="1"/>
          </p:cNvSpPr>
          <p:nvPr>
            <p:ph type="pic" sz="quarter" idx="11"/>
          </p:nvPr>
        </p:nvSpPr>
        <p:spPr>
          <a:xfrm>
            <a:off x="8865417" y="3528433"/>
            <a:ext cx="6656340" cy="6659134"/>
          </a:xfrm>
          <a:custGeom>
            <a:avLst/>
            <a:gdLst>
              <a:gd name="connsiteX0" fmla="*/ 4425705 w 8851410"/>
              <a:gd name="connsiteY0" fmla="*/ 0 h 8855126"/>
              <a:gd name="connsiteX1" fmla="*/ 7060189 w 8851410"/>
              <a:gd name="connsiteY1" fmla="*/ 1091180 h 8855126"/>
              <a:gd name="connsiteX2" fmla="*/ 7760688 w 8851410"/>
              <a:gd name="connsiteY2" fmla="*/ 1791973 h 8855126"/>
              <a:gd name="connsiteX3" fmla="*/ 7760688 w 8851410"/>
              <a:gd name="connsiteY3" fmla="*/ 7063153 h 8855126"/>
              <a:gd name="connsiteX4" fmla="*/ 7060189 w 8851410"/>
              <a:gd name="connsiteY4" fmla="*/ 7763946 h 8855126"/>
              <a:gd name="connsiteX5" fmla="*/ 1791221 w 8851410"/>
              <a:gd name="connsiteY5" fmla="*/ 7763946 h 8855126"/>
              <a:gd name="connsiteX6" fmla="*/ 1090722 w 8851410"/>
              <a:gd name="connsiteY6" fmla="*/ 7063153 h 8855126"/>
              <a:gd name="connsiteX7" fmla="*/ 1090722 w 8851410"/>
              <a:gd name="connsiteY7" fmla="*/ 1791973 h 8855126"/>
              <a:gd name="connsiteX8" fmla="*/ 1791221 w 8851410"/>
              <a:gd name="connsiteY8" fmla="*/ 1091180 h 8855126"/>
              <a:gd name="connsiteX9" fmla="*/ 4425705 w 8851410"/>
              <a:gd name="connsiteY9" fmla="*/ 0 h 885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51410" h="8855126">
                <a:moveTo>
                  <a:pt x="4425705" y="0"/>
                </a:moveTo>
                <a:cubicBezTo>
                  <a:pt x="5379373" y="0"/>
                  <a:pt x="6333041" y="363727"/>
                  <a:pt x="7060189" y="1091180"/>
                </a:cubicBezTo>
                <a:cubicBezTo>
                  <a:pt x="7760688" y="1791973"/>
                  <a:pt x="7760688" y="1791973"/>
                  <a:pt x="7760688" y="1791973"/>
                </a:cubicBezTo>
                <a:cubicBezTo>
                  <a:pt x="9214984" y="3246880"/>
                  <a:pt x="9214984" y="5608247"/>
                  <a:pt x="7760688" y="7063153"/>
                </a:cubicBezTo>
                <a:cubicBezTo>
                  <a:pt x="7060189" y="7763946"/>
                  <a:pt x="7060189" y="7763946"/>
                  <a:pt x="7060189" y="7763946"/>
                </a:cubicBezTo>
                <a:cubicBezTo>
                  <a:pt x="5605893" y="9218853"/>
                  <a:pt x="3245517" y="9218853"/>
                  <a:pt x="1791221" y="7763946"/>
                </a:cubicBezTo>
                <a:cubicBezTo>
                  <a:pt x="1090722" y="7063153"/>
                  <a:pt x="1090722" y="7063153"/>
                  <a:pt x="1090722" y="7063153"/>
                </a:cubicBezTo>
                <a:cubicBezTo>
                  <a:pt x="-363574" y="5608247"/>
                  <a:pt x="-363574" y="3246880"/>
                  <a:pt x="1090722" y="1791973"/>
                </a:cubicBezTo>
                <a:cubicBezTo>
                  <a:pt x="1791221" y="1091180"/>
                  <a:pt x="1791221" y="1091180"/>
                  <a:pt x="1791221" y="1091180"/>
                </a:cubicBezTo>
                <a:cubicBezTo>
                  <a:pt x="2518369" y="363727"/>
                  <a:pt x="3472037" y="0"/>
                  <a:pt x="4425705"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0123247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D4A5C4B8-2A99-411B-991D-423AA8569ADC}"/>
              </a:ext>
            </a:extLst>
          </p:cNvPr>
          <p:cNvSpPr>
            <a:spLocks noGrp="1"/>
          </p:cNvSpPr>
          <p:nvPr>
            <p:ph type="pic" sz="quarter" idx="11"/>
          </p:nvPr>
        </p:nvSpPr>
        <p:spPr>
          <a:xfrm>
            <a:off x="8627669" y="3292082"/>
            <a:ext cx="7131836" cy="7131836"/>
          </a:xfrm>
          <a:custGeom>
            <a:avLst/>
            <a:gdLst>
              <a:gd name="connsiteX0" fmla="*/ 0 w 7131836"/>
              <a:gd name="connsiteY0" fmla="*/ 0 h 7131836"/>
              <a:gd name="connsiteX1" fmla="*/ 7131836 w 7131836"/>
              <a:gd name="connsiteY1" fmla="*/ 0 h 7131836"/>
              <a:gd name="connsiteX2" fmla="*/ 7131836 w 7131836"/>
              <a:gd name="connsiteY2" fmla="*/ 7131836 h 7131836"/>
              <a:gd name="connsiteX3" fmla="*/ 0 w 7131836"/>
              <a:gd name="connsiteY3" fmla="*/ 7131836 h 7131836"/>
            </a:gdLst>
            <a:ahLst/>
            <a:cxnLst>
              <a:cxn ang="0">
                <a:pos x="connsiteX0" y="connsiteY0"/>
              </a:cxn>
              <a:cxn ang="0">
                <a:pos x="connsiteX1" y="connsiteY1"/>
              </a:cxn>
              <a:cxn ang="0">
                <a:pos x="connsiteX2" y="connsiteY2"/>
              </a:cxn>
              <a:cxn ang="0">
                <a:pos x="connsiteX3" y="connsiteY3"/>
              </a:cxn>
            </a:cxnLst>
            <a:rect l="l" t="t" r="r" b="b"/>
            <a:pathLst>
              <a:path w="7131836" h="7131836">
                <a:moveTo>
                  <a:pt x="0" y="0"/>
                </a:moveTo>
                <a:lnTo>
                  <a:pt x="7131836" y="0"/>
                </a:lnTo>
                <a:lnTo>
                  <a:pt x="7131836" y="7131836"/>
                </a:lnTo>
                <a:lnTo>
                  <a:pt x="0" y="713183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44616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4A5C4B8-2A99-411B-991D-423AA8569ADC}"/>
              </a:ext>
            </a:extLst>
          </p:cNvPr>
          <p:cNvSpPr>
            <a:spLocks noGrp="1"/>
          </p:cNvSpPr>
          <p:nvPr>
            <p:ph type="pic" sz="quarter" idx="11"/>
          </p:nvPr>
        </p:nvSpPr>
        <p:spPr>
          <a:xfrm>
            <a:off x="8832870" y="3473533"/>
            <a:ext cx="6721435" cy="6768935"/>
          </a:xfrm>
          <a:custGeom>
            <a:avLst/>
            <a:gdLst>
              <a:gd name="connsiteX0" fmla="*/ 0 w 7131836"/>
              <a:gd name="connsiteY0" fmla="*/ 0 h 7131836"/>
              <a:gd name="connsiteX1" fmla="*/ 7131836 w 7131836"/>
              <a:gd name="connsiteY1" fmla="*/ 0 h 7131836"/>
              <a:gd name="connsiteX2" fmla="*/ 7131836 w 7131836"/>
              <a:gd name="connsiteY2" fmla="*/ 7131836 h 7131836"/>
              <a:gd name="connsiteX3" fmla="*/ 0 w 7131836"/>
              <a:gd name="connsiteY3" fmla="*/ 7131836 h 7131836"/>
            </a:gdLst>
            <a:ahLst/>
            <a:cxnLst>
              <a:cxn ang="0">
                <a:pos x="connsiteX0" y="connsiteY0"/>
              </a:cxn>
              <a:cxn ang="0">
                <a:pos x="connsiteX1" y="connsiteY1"/>
              </a:cxn>
              <a:cxn ang="0">
                <a:pos x="connsiteX2" y="connsiteY2"/>
              </a:cxn>
              <a:cxn ang="0">
                <a:pos x="connsiteX3" y="connsiteY3"/>
              </a:cxn>
            </a:cxnLst>
            <a:rect l="l" t="t" r="r" b="b"/>
            <a:pathLst>
              <a:path w="7131836" h="7131836">
                <a:moveTo>
                  <a:pt x="0" y="0"/>
                </a:moveTo>
                <a:lnTo>
                  <a:pt x="7131836" y="0"/>
                </a:lnTo>
                <a:lnTo>
                  <a:pt x="7131836" y="7131836"/>
                </a:lnTo>
                <a:lnTo>
                  <a:pt x="0" y="713183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7399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CF20DD-8F0C-446A-957D-3AED9A0D4FEC}"/>
              </a:ext>
            </a:extLst>
          </p:cNvPr>
          <p:cNvSpPr>
            <a:spLocks noGrp="1"/>
          </p:cNvSpPr>
          <p:nvPr>
            <p:ph type="pic" sz="quarter" idx="11"/>
          </p:nvPr>
        </p:nvSpPr>
        <p:spPr>
          <a:xfrm>
            <a:off x="3399946" y="4006735"/>
            <a:ext cx="5968538" cy="5968538"/>
          </a:xfrm>
          <a:custGeom>
            <a:avLst/>
            <a:gdLst>
              <a:gd name="connsiteX0" fmla="*/ 0 w 5968538"/>
              <a:gd name="connsiteY0" fmla="*/ 0 h 5968538"/>
              <a:gd name="connsiteX1" fmla="*/ 5968538 w 5968538"/>
              <a:gd name="connsiteY1" fmla="*/ 0 h 5968538"/>
              <a:gd name="connsiteX2" fmla="*/ 5968538 w 5968538"/>
              <a:gd name="connsiteY2" fmla="*/ 5968538 h 5968538"/>
              <a:gd name="connsiteX3" fmla="*/ 0 w 5968538"/>
              <a:gd name="connsiteY3" fmla="*/ 5968538 h 5968538"/>
            </a:gdLst>
            <a:ahLst/>
            <a:cxnLst>
              <a:cxn ang="0">
                <a:pos x="connsiteX0" y="connsiteY0"/>
              </a:cxn>
              <a:cxn ang="0">
                <a:pos x="connsiteX1" y="connsiteY1"/>
              </a:cxn>
              <a:cxn ang="0">
                <a:pos x="connsiteX2" y="connsiteY2"/>
              </a:cxn>
              <a:cxn ang="0">
                <a:pos x="connsiteX3" y="connsiteY3"/>
              </a:cxn>
            </a:cxnLst>
            <a:rect l="l" t="t" r="r" b="b"/>
            <a:pathLst>
              <a:path w="5968538" h="5968538">
                <a:moveTo>
                  <a:pt x="0" y="0"/>
                </a:moveTo>
                <a:lnTo>
                  <a:pt x="5968538" y="0"/>
                </a:lnTo>
                <a:lnTo>
                  <a:pt x="5968538" y="5968538"/>
                </a:lnTo>
                <a:lnTo>
                  <a:pt x="0" y="5968538"/>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8" name="Picture Placeholder 7">
            <a:extLst>
              <a:ext uri="{FF2B5EF4-FFF2-40B4-BE49-F238E27FC236}">
                <a16:creationId xmlns:a16="http://schemas.microsoft.com/office/drawing/2014/main" id="{ED66FB4C-ADAA-4847-94E5-5DC5373A826E}"/>
              </a:ext>
            </a:extLst>
          </p:cNvPr>
          <p:cNvSpPr>
            <a:spLocks noGrp="1"/>
          </p:cNvSpPr>
          <p:nvPr>
            <p:ph type="pic" sz="quarter" idx="12"/>
          </p:nvPr>
        </p:nvSpPr>
        <p:spPr>
          <a:xfrm>
            <a:off x="15018689" y="4006735"/>
            <a:ext cx="5968539" cy="5968538"/>
          </a:xfrm>
          <a:custGeom>
            <a:avLst/>
            <a:gdLst>
              <a:gd name="connsiteX0" fmla="*/ 0 w 5968539"/>
              <a:gd name="connsiteY0" fmla="*/ 0 h 5968538"/>
              <a:gd name="connsiteX1" fmla="*/ 5968539 w 5968539"/>
              <a:gd name="connsiteY1" fmla="*/ 0 h 5968538"/>
              <a:gd name="connsiteX2" fmla="*/ 5968539 w 5968539"/>
              <a:gd name="connsiteY2" fmla="*/ 5968538 h 5968538"/>
              <a:gd name="connsiteX3" fmla="*/ 0 w 5968539"/>
              <a:gd name="connsiteY3" fmla="*/ 5968538 h 5968538"/>
            </a:gdLst>
            <a:ahLst/>
            <a:cxnLst>
              <a:cxn ang="0">
                <a:pos x="connsiteX0" y="connsiteY0"/>
              </a:cxn>
              <a:cxn ang="0">
                <a:pos x="connsiteX1" y="connsiteY1"/>
              </a:cxn>
              <a:cxn ang="0">
                <a:pos x="connsiteX2" y="connsiteY2"/>
              </a:cxn>
              <a:cxn ang="0">
                <a:pos x="connsiteX3" y="connsiteY3"/>
              </a:cxn>
            </a:cxnLst>
            <a:rect l="l" t="t" r="r" b="b"/>
            <a:pathLst>
              <a:path w="5968539" h="5968538">
                <a:moveTo>
                  <a:pt x="0" y="0"/>
                </a:moveTo>
                <a:lnTo>
                  <a:pt x="5968539" y="0"/>
                </a:lnTo>
                <a:lnTo>
                  <a:pt x="5968539" y="5968538"/>
                </a:lnTo>
                <a:lnTo>
                  <a:pt x="0" y="5968538"/>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51567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7E452C-19D1-41EF-8735-23A68B1970A6}"/>
              </a:ext>
            </a:extLst>
          </p:cNvPr>
          <p:cNvSpPr>
            <a:spLocks noGrp="1"/>
          </p:cNvSpPr>
          <p:nvPr>
            <p:ph type="pic" sz="quarter" idx="11"/>
          </p:nvPr>
        </p:nvSpPr>
        <p:spPr>
          <a:xfrm>
            <a:off x="2117856" y="4439996"/>
            <a:ext cx="4836009" cy="4836009"/>
          </a:xfrm>
          <a:custGeom>
            <a:avLst/>
            <a:gdLst>
              <a:gd name="connsiteX0" fmla="*/ 0 w 4836009"/>
              <a:gd name="connsiteY0" fmla="*/ 0 h 4836009"/>
              <a:gd name="connsiteX1" fmla="*/ 4836009 w 4836009"/>
              <a:gd name="connsiteY1" fmla="*/ 0 h 4836009"/>
              <a:gd name="connsiteX2" fmla="*/ 4836009 w 4836009"/>
              <a:gd name="connsiteY2" fmla="*/ 4836009 h 4836009"/>
              <a:gd name="connsiteX3" fmla="*/ 0 w 4836009"/>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09" h="4836009">
                <a:moveTo>
                  <a:pt x="0" y="0"/>
                </a:moveTo>
                <a:lnTo>
                  <a:pt x="4836009" y="0"/>
                </a:lnTo>
                <a:lnTo>
                  <a:pt x="4836009"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0B210D6E-64B7-45A8-B852-CD8D74D09B2E}"/>
              </a:ext>
            </a:extLst>
          </p:cNvPr>
          <p:cNvSpPr>
            <a:spLocks noGrp="1"/>
          </p:cNvSpPr>
          <p:nvPr>
            <p:ph type="pic" sz="quarter" idx="13"/>
          </p:nvPr>
        </p:nvSpPr>
        <p:spPr>
          <a:xfrm>
            <a:off x="9267802" y="3932215"/>
            <a:ext cx="5851571" cy="5851571"/>
          </a:xfrm>
          <a:custGeom>
            <a:avLst/>
            <a:gdLst>
              <a:gd name="connsiteX0" fmla="*/ 0 w 5851571"/>
              <a:gd name="connsiteY0" fmla="*/ 0 h 5851571"/>
              <a:gd name="connsiteX1" fmla="*/ 5851571 w 5851571"/>
              <a:gd name="connsiteY1" fmla="*/ 0 h 5851571"/>
              <a:gd name="connsiteX2" fmla="*/ 5851571 w 5851571"/>
              <a:gd name="connsiteY2" fmla="*/ 5851571 h 5851571"/>
              <a:gd name="connsiteX3" fmla="*/ 0 w 5851571"/>
              <a:gd name="connsiteY3" fmla="*/ 5851571 h 5851571"/>
            </a:gdLst>
            <a:ahLst/>
            <a:cxnLst>
              <a:cxn ang="0">
                <a:pos x="connsiteX0" y="connsiteY0"/>
              </a:cxn>
              <a:cxn ang="0">
                <a:pos x="connsiteX1" y="connsiteY1"/>
              </a:cxn>
              <a:cxn ang="0">
                <a:pos x="connsiteX2" y="connsiteY2"/>
              </a:cxn>
              <a:cxn ang="0">
                <a:pos x="connsiteX3" y="connsiteY3"/>
              </a:cxn>
            </a:cxnLst>
            <a:rect l="l" t="t" r="r" b="b"/>
            <a:pathLst>
              <a:path w="5851571" h="5851571">
                <a:moveTo>
                  <a:pt x="0" y="0"/>
                </a:moveTo>
                <a:lnTo>
                  <a:pt x="5851571" y="0"/>
                </a:lnTo>
                <a:lnTo>
                  <a:pt x="5851571" y="5851571"/>
                </a:lnTo>
                <a:lnTo>
                  <a:pt x="0" y="58515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045E52FF-08AA-4E28-A1E7-F39F62753588}"/>
              </a:ext>
            </a:extLst>
          </p:cNvPr>
          <p:cNvSpPr>
            <a:spLocks noGrp="1"/>
          </p:cNvSpPr>
          <p:nvPr>
            <p:ph type="pic" sz="quarter" idx="14"/>
          </p:nvPr>
        </p:nvSpPr>
        <p:spPr>
          <a:xfrm>
            <a:off x="17433310" y="4439996"/>
            <a:ext cx="4836010" cy="4836009"/>
          </a:xfrm>
          <a:custGeom>
            <a:avLst/>
            <a:gdLst>
              <a:gd name="connsiteX0" fmla="*/ 0 w 4836010"/>
              <a:gd name="connsiteY0" fmla="*/ 0 h 4836009"/>
              <a:gd name="connsiteX1" fmla="*/ 4836010 w 4836010"/>
              <a:gd name="connsiteY1" fmla="*/ 0 h 4836009"/>
              <a:gd name="connsiteX2" fmla="*/ 4836010 w 4836010"/>
              <a:gd name="connsiteY2" fmla="*/ 4836009 h 4836009"/>
              <a:gd name="connsiteX3" fmla="*/ 0 w 4836010"/>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10" h="4836009">
                <a:moveTo>
                  <a:pt x="0" y="0"/>
                </a:moveTo>
                <a:lnTo>
                  <a:pt x="4836010" y="0"/>
                </a:lnTo>
                <a:lnTo>
                  <a:pt x="4836010"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6297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
                                        <p:tgtEl>
                                          <p:spTgt spid="13"/>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300"/>
                                        <p:tgtEl>
                                          <p:spTgt spid="12"/>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8A701BC0-D77B-4CAE-8580-7534058C3AA5}"/>
              </a:ext>
            </a:extLst>
          </p:cNvPr>
          <p:cNvSpPr>
            <a:spLocks noGrp="1"/>
          </p:cNvSpPr>
          <p:nvPr>
            <p:ph type="pic" sz="quarter" idx="11"/>
          </p:nvPr>
        </p:nvSpPr>
        <p:spPr>
          <a:xfrm>
            <a:off x="8470125" y="3134676"/>
            <a:ext cx="3619429" cy="3619010"/>
          </a:xfrm>
          <a:custGeom>
            <a:avLst/>
            <a:gdLst>
              <a:gd name="connsiteX0" fmla="*/ 3619429 w 3619429"/>
              <a:gd name="connsiteY0" fmla="*/ 0 h 3619010"/>
              <a:gd name="connsiteX1" fmla="*/ 3619429 w 3619429"/>
              <a:gd name="connsiteY1" fmla="*/ 3619010 h 3619010"/>
              <a:gd name="connsiteX2" fmla="*/ 0 w 3619429"/>
              <a:gd name="connsiteY2" fmla="*/ 3619010 h 3619010"/>
              <a:gd name="connsiteX3" fmla="*/ 917060 w 3619429"/>
              <a:gd name="connsiteY3" fmla="*/ 1505980 h 3619010"/>
              <a:gd name="connsiteX4" fmla="*/ 1507235 w 3619429"/>
              <a:gd name="connsiteY4" fmla="*/ 916362 h 3619010"/>
              <a:gd name="connsiteX5" fmla="*/ 3619429 w 3619429"/>
              <a:gd name="connsiteY5" fmla="*/ 0 h 361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9010">
                <a:moveTo>
                  <a:pt x="3619429" y="0"/>
                </a:moveTo>
                <a:lnTo>
                  <a:pt x="3619429" y="3619010"/>
                </a:lnTo>
                <a:lnTo>
                  <a:pt x="0" y="3619010"/>
                </a:lnTo>
                <a:cubicBezTo>
                  <a:pt x="25520" y="2851308"/>
                  <a:pt x="331207" y="2091415"/>
                  <a:pt x="917060" y="1505980"/>
                </a:cubicBezTo>
                <a:cubicBezTo>
                  <a:pt x="1507235" y="916362"/>
                  <a:pt x="1507235" y="916362"/>
                  <a:pt x="1507235" y="916362"/>
                </a:cubicBezTo>
                <a:cubicBezTo>
                  <a:pt x="2092530" y="331486"/>
                  <a:pt x="2852145" y="25939"/>
                  <a:pt x="361942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FFB6FEBA-DB51-4D69-9B4C-36616E7236B8}"/>
              </a:ext>
            </a:extLst>
          </p:cNvPr>
          <p:cNvSpPr>
            <a:spLocks noGrp="1"/>
          </p:cNvSpPr>
          <p:nvPr>
            <p:ph type="pic" sz="quarter" idx="12"/>
          </p:nvPr>
        </p:nvSpPr>
        <p:spPr>
          <a:xfrm>
            <a:off x="12298736" y="3134537"/>
            <a:ext cx="3623892" cy="3619150"/>
          </a:xfrm>
          <a:custGeom>
            <a:avLst/>
            <a:gdLst>
              <a:gd name="connsiteX0" fmla="*/ 0 w 3623892"/>
              <a:gd name="connsiteY0" fmla="*/ 0 h 3619150"/>
              <a:gd name="connsiteX1" fmla="*/ 2116795 w 3623892"/>
              <a:gd name="connsiteY1" fmla="*/ 916502 h 3619150"/>
              <a:gd name="connsiteX2" fmla="*/ 2706832 w 3623892"/>
              <a:gd name="connsiteY2" fmla="*/ 1506120 h 3619150"/>
              <a:gd name="connsiteX3" fmla="*/ 3623892 w 3623892"/>
              <a:gd name="connsiteY3" fmla="*/ 3619150 h 3619150"/>
              <a:gd name="connsiteX4" fmla="*/ 0 w 3623892"/>
              <a:gd name="connsiteY4" fmla="*/ 3619150 h 36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9150">
                <a:moveTo>
                  <a:pt x="0" y="0"/>
                </a:moveTo>
                <a:cubicBezTo>
                  <a:pt x="768958" y="24823"/>
                  <a:pt x="1530385" y="330370"/>
                  <a:pt x="2116795" y="916502"/>
                </a:cubicBezTo>
                <a:cubicBezTo>
                  <a:pt x="2706832" y="1506120"/>
                  <a:pt x="2706832" y="1506120"/>
                  <a:pt x="2706832" y="1506120"/>
                </a:cubicBezTo>
                <a:cubicBezTo>
                  <a:pt x="3292684" y="2091554"/>
                  <a:pt x="3598371" y="2851447"/>
                  <a:pt x="3623892" y="3619150"/>
                </a:cubicBezTo>
                <a:lnTo>
                  <a:pt x="0" y="361915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1" name="Picture Placeholder 20">
            <a:extLst>
              <a:ext uri="{FF2B5EF4-FFF2-40B4-BE49-F238E27FC236}">
                <a16:creationId xmlns:a16="http://schemas.microsoft.com/office/drawing/2014/main" id="{E99129B9-5063-4716-A8DB-2516775ED05D}"/>
              </a:ext>
            </a:extLst>
          </p:cNvPr>
          <p:cNvSpPr>
            <a:spLocks noGrp="1"/>
          </p:cNvSpPr>
          <p:nvPr>
            <p:ph type="pic" sz="quarter" idx="13"/>
          </p:nvPr>
        </p:nvSpPr>
        <p:spPr>
          <a:xfrm>
            <a:off x="12298736" y="6962871"/>
            <a:ext cx="3623892" cy="3618871"/>
          </a:xfrm>
          <a:custGeom>
            <a:avLst/>
            <a:gdLst>
              <a:gd name="connsiteX0" fmla="*/ 0 w 3623892"/>
              <a:gd name="connsiteY0" fmla="*/ 0 h 3618871"/>
              <a:gd name="connsiteX1" fmla="*/ 3623892 w 3623892"/>
              <a:gd name="connsiteY1" fmla="*/ 0 h 3618871"/>
              <a:gd name="connsiteX2" fmla="*/ 2706832 w 3623892"/>
              <a:gd name="connsiteY2" fmla="*/ 2112891 h 3618871"/>
              <a:gd name="connsiteX3" fmla="*/ 2116795 w 3623892"/>
              <a:gd name="connsiteY3" fmla="*/ 2702509 h 3618871"/>
              <a:gd name="connsiteX4" fmla="*/ 0 w 3623892"/>
              <a:gd name="connsiteY4" fmla="*/ 3618871 h 361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8871">
                <a:moveTo>
                  <a:pt x="0" y="0"/>
                </a:moveTo>
                <a:lnTo>
                  <a:pt x="3623892" y="0"/>
                </a:lnTo>
                <a:cubicBezTo>
                  <a:pt x="3598371" y="767563"/>
                  <a:pt x="3292684" y="1527456"/>
                  <a:pt x="2706832" y="2112891"/>
                </a:cubicBezTo>
                <a:cubicBezTo>
                  <a:pt x="2116795" y="2702509"/>
                  <a:pt x="2116795" y="2702509"/>
                  <a:pt x="2116795" y="2702509"/>
                </a:cubicBezTo>
                <a:cubicBezTo>
                  <a:pt x="1530385" y="3288640"/>
                  <a:pt x="768958" y="3594048"/>
                  <a:pt x="0" y="3618871"/>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2" name="Picture Placeholder 21">
            <a:extLst>
              <a:ext uri="{FF2B5EF4-FFF2-40B4-BE49-F238E27FC236}">
                <a16:creationId xmlns:a16="http://schemas.microsoft.com/office/drawing/2014/main" id="{49E1851D-605E-4620-A08E-5EEFA04BE2B0}"/>
              </a:ext>
            </a:extLst>
          </p:cNvPr>
          <p:cNvSpPr>
            <a:spLocks noGrp="1"/>
          </p:cNvSpPr>
          <p:nvPr>
            <p:ph type="pic" sz="quarter" idx="14"/>
          </p:nvPr>
        </p:nvSpPr>
        <p:spPr>
          <a:xfrm>
            <a:off x="8470125" y="6962870"/>
            <a:ext cx="3619429" cy="3618732"/>
          </a:xfrm>
          <a:custGeom>
            <a:avLst/>
            <a:gdLst>
              <a:gd name="connsiteX0" fmla="*/ 0 w 3619429"/>
              <a:gd name="connsiteY0" fmla="*/ 0 h 3618732"/>
              <a:gd name="connsiteX1" fmla="*/ 3619429 w 3619429"/>
              <a:gd name="connsiteY1" fmla="*/ 0 h 3618732"/>
              <a:gd name="connsiteX2" fmla="*/ 3619429 w 3619429"/>
              <a:gd name="connsiteY2" fmla="*/ 3618732 h 3618732"/>
              <a:gd name="connsiteX3" fmla="*/ 1507235 w 3619429"/>
              <a:gd name="connsiteY3" fmla="*/ 2702509 h 3618732"/>
              <a:gd name="connsiteX4" fmla="*/ 917060 w 3619429"/>
              <a:gd name="connsiteY4" fmla="*/ 2112891 h 3618732"/>
              <a:gd name="connsiteX5" fmla="*/ 0 w 3619429"/>
              <a:gd name="connsiteY5" fmla="*/ 0 h 361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8732">
                <a:moveTo>
                  <a:pt x="0" y="0"/>
                </a:moveTo>
                <a:lnTo>
                  <a:pt x="3619429" y="0"/>
                </a:lnTo>
                <a:lnTo>
                  <a:pt x="3619429" y="3618732"/>
                </a:lnTo>
                <a:cubicBezTo>
                  <a:pt x="2852145" y="3592793"/>
                  <a:pt x="2092530" y="3287385"/>
                  <a:pt x="1507235" y="2702509"/>
                </a:cubicBezTo>
                <a:cubicBezTo>
                  <a:pt x="917060" y="2112891"/>
                  <a:pt x="917060" y="2112891"/>
                  <a:pt x="917060" y="2112891"/>
                </a:cubicBezTo>
                <a:cubicBezTo>
                  <a:pt x="331207" y="1527456"/>
                  <a:pt x="25520" y="767563"/>
                  <a:pt x="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73042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00"/>
                                        <p:tgtEl>
                                          <p:spTgt spid="19"/>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300"/>
                                        <p:tgtEl>
                                          <p:spTgt spid="20"/>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300"/>
                                        <p:tgtEl>
                                          <p:spTgt spid="21"/>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B5593F2-E64A-40ED-944E-8AB64DD17CF1}"/>
              </a:ext>
            </a:extLst>
          </p:cNvPr>
          <p:cNvSpPr/>
          <p:nvPr userDrawn="1"/>
        </p:nvSpPr>
        <p:spPr>
          <a:xfrm rot="5400000">
            <a:off x="11701870" y="1030693"/>
            <a:ext cx="983438" cy="24387175"/>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319BCE-E364-4BCD-908C-A01F28027962}"/>
              </a:ext>
            </a:extLst>
          </p:cNvPr>
          <p:cNvSpPr/>
          <p:nvPr userDrawn="1"/>
        </p:nvSpPr>
        <p:spPr>
          <a:xfrm rot="5400000">
            <a:off x="11701869" y="-11701869"/>
            <a:ext cx="983438" cy="24387175"/>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9C634A3-E97D-43E8-BF4A-61945DFF0111}"/>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661511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userDrawn="1"/>
        </p:nvSpPr>
        <p:spPr>
          <a:xfrm>
            <a:off x="1563688" y="12954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643729"/>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B984625-FC00-409A-89CA-74509D2E04EF}"/>
              </a:ext>
            </a:extLst>
          </p:cNvPr>
          <p:cNvSpPr>
            <a:spLocks noGrp="1"/>
          </p:cNvSpPr>
          <p:nvPr>
            <p:ph type="pic" sz="quarter" idx="13"/>
          </p:nvPr>
        </p:nvSpPr>
        <p:spPr>
          <a:xfrm>
            <a:off x="1599673" y="6991954"/>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0" name="Picture Placeholder 9">
            <a:extLst>
              <a:ext uri="{FF2B5EF4-FFF2-40B4-BE49-F238E27FC236}">
                <a16:creationId xmlns:a16="http://schemas.microsoft.com/office/drawing/2014/main" id="{A8A64EF6-6AAD-4A8E-A2BA-D31872C0F165}"/>
              </a:ext>
            </a:extLst>
          </p:cNvPr>
          <p:cNvSpPr>
            <a:spLocks noGrp="1"/>
          </p:cNvSpPr>
          <p:nvPr>
            <p:ph type="pic" sz="quarter" idx="14"/>
          </p:nvPr>
        </p:nvSpPr>
        <p:spPr>
          <a:xfrm>
            <a:off x="1599673" y="1552575"/>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8" name="Picture Placeholder 7">
            <a:extLst>
              <a:ext uri="{FF2B5EF4-FFF2-40B4-BE49-F238E27FC236}">
                <a16:creationId xmlns:a16="http://schemas.microsoft.com/office/drawing/2014/main" id="{CB58EF59-6144-4377-881E-7F3DA3CB9356}"/>
              </a:ext>
            </a:extLst>
          </p:cNvPr>
          <p:cNvSpPr>
            <a:spLocks noGrp="1"/>
          </p:cNvSpPr>
          <p:nvPr>
            <p:ph type="pic" sz="quarter" idx="15"/>
          </p:nvPr>
        </p:nvSpPr>
        <p:spPr>
          <a:xfrm>
            <a:off x="12442445" y="1552575"/>
            <a:ext cx="10345056" cy="10610851"/>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49523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ppt_x"/>
                                          </p:val>
                                        </p:tav>
                                        <p:tav tm="100000">
                                          <p:val>
                                            <p:strVal val="#ppt_x"/>
                                          </p:val>
                                        </p:tav>
                                      </p:tavLst>
                                    </p:anim>
                                    <p:anim calcmode="lin" valueType="num">
                                      <p:cBhvr additive="base">
                                        <p:cTn id="8" dur="2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ppt_x"/>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ppt_x"/>
                                          </p:val>
                                        </p:tav>
                                        <p:tav tm="100000">
                                          <p:val>
                                            <p:strVal val="#ppt_x"/>
                                          </p:val>
                                        </p:tav>
                                      </p:tavLst>
                                    </p:anim>
                                    <p:anim calcmode="lin" valueType="num">
                                      <p:cBhvr additive="base">
                                        <p:cTn id="16"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8A1CA22-A2E7-46D9-8A5B-5A4B32A3659E}"/>
              </a:ext>
            </a:extLst>
          </p:cNvPr>
          <p:cNvSpPr>
            <a:spLocks noGrp="1"/>
          </p:cNvSpPr>
          <p:nvPr>
            <p:ph type="pic" sz="quarter" idx="13"/>
          </p:nvPr>
        </p:nvSpPr>
        <p:spPr>
          <a:xfrm>
            <a:off x="1563687" y="1295399"/>
            <a:ext cx="5314950" cy="110490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id="{9662144D-BFFA-4B4C-BD9A-DDB9AD2576C4}"/>
              </a:ext>
            </a:extLst>
          </p:cNvPr>
          <p:cNvSpPr>
            <a:spLocks noGrp="1"/>
          </p:cNvSpPr>
          <p:nvPr>
            <p:ph type="pic" sz="quarter" idx="14"/>
          </p:nvPr>
        </p:nvSpPr>
        <p:spPr>
          <a:xfrm>
            <a:off x="6878637" y="1295399"/>
            <a:ext cx="5314950" cy="110490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8E8DCF79-7C12-4EE4-B377-E5D1CE363160}"/>
              </a:ext>
            </a:extLst>
          </p:cNvPr>
          <p:cNvSpPr>
            <a:spLocks noGrp="1"/>
          </p:cNvSpPr>
          <p:nvPr>
            <p:ph type="pic" sz="quarter" idx="15"/>
          </p:nvPr>
        </p:nvSpPr>
        <p:spPr>
          <a:xfrm>
            <a:off x="12193587" y="1295399"/>
            <a:ext cx="5314950" cy="110490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C0BA5F7F-E14B-4487-8788-8F182B33097D}"/>
              </a:ext>
            </a:extLst>
          </p:cNvPr>
          <p:cNvSpPr>
            <a:spLocks noGrp="1"/>
          </p:cNvSpPr>
          <p:nvPr>
            <p:ph type="pic" sz="quarter" idx="16"/>
          </p:nvPr>
        </p:nvSpPr>
        <p:spPr>
          <a:xfrm>
            <a:off x="17508537" y="1295399"/>
            <a:ext cx="5314950" cy="110490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91318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200" fill="hold"/>
                                        <p:tgtEl>
                                          <p:spTgt spid="10"/>
                                        </p:tgtEl>
                                        <p:attrNameLst>
                                          <p:attrName>ppt_x</p:attrName>
                                        </p:attrNameLst>
                                      </p:cBhvr>
                                      <p:tavLst>
                                        <p:tav tm="0">
                                          <p:val>
                                            <p:strVal val="#ppt_x"/>
                                          </p:val>
                                        </p:tav>
                                        <p:tav tm="100000">
                                          <p:val>
                                            <p:strVal val="#ppt_x"/>
                                          </p:val>
                                        </p:tav>
                                      </p:tavLst>
                                    </p:anim>
                                    <p:anim calcmode="lin" valueType="num">
                                      <p:cBhvr additive="base">
                                        <p:cTn id="8" dur="22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200" fill="hold"/>
                                        <p:tgtEl>
                                          <p:spTgt spid="11"/>
                                        </p:tgtEl>
                                        <p:attrNameLst>
                                          <p:attrName>ppt_x</p:attrName>
                                        </p:attrNameLst>
                                      </p:cBhvr>
                                      <p:tavLst>
                                        <p:tav tm="0">
                                          <p:val>
                                            <p:strVal val="#ppt_x"/>
                                          </p:val>
                                        </p:tav>
                                        <p:tav tm="100000">
                                          <p:val>
                                            <p:strVal val="#ppt_x"/>
                                          </p:val>
                                        </p:tav>
                                      </p:tavLst>
                                    </p:anim>
                                    <p:anim calcmode="lin" valueType="num">
                                      <p:cBhvr additive="base">
                                        <p:cTn id="12" dur="22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200" fill="hold"/>
                                        <p:tgtEl>
                                          <p:spTgt spid="12"/>
                                        </p:tgtEl>
                                        <p:attrNameLst>
                                          <p:attrName>ppt_x</p:attrName>
                                        </p:attrNameLst>
                                      </p:cBhvr>
                                      <p:tavLst>
                                        <p:tav tm="0">
                                          <p:val>
                                            <p:strVal val="#ppt_x"/>
                                          </p:val>
                                        </p:tav>
                                        <p:tav tm="100000">
                                          <p:val>
                                            <p:strVal val="#ppt_x"/>
                                          </p:val>
                                        </p:tav>
                                      </p:tavLst>
                                    </p:anim>
                                    <p:anim calcmode="lin" valueType="num">
                                      <p:cBhvr additive="base">
                                        <p:cTn id="16" dur="22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200" fill="hold"/>
                                        <p:tgtEl>
                                          <p:spTgt spid="13"/>
                                        </p:tgtEl>
                                        <p:attrNameLst>
                                          <p:attrName>ppt_x</p:attrName>
                                        </p:attrNameLst>
                                      </p:cBhvr>
                                      <p:tavLst>
                                        <p:tav tm="0">
                                          <p:val>
                                            <p:strVal val="#ppt_x"/>
                                          </p:val>
                                        </p:tav>
                                        <p:tav tm="100000">
                                          <p:val>
                                            <p:strVal val="#ppt_x"/>
                                          </p:val>
                                        </p:tav>
                                      </p:tavLst>
                                    </p:anim>
                                    <p:anim calcmode="lin" valueType="num">
                                      <p:cBhvr additive="base">
                                        <p:cTn id="20" dur="22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userDrawn="1"/>
        </p:nvSpPr>
        <p:spPr>
          <a:xfrm>
            <a:off x="1563688" y="1295400"/>
            <a:ext cx="21259800" cy="11049000"/>
          </a:xfrm>
          <a:prstGeom prst="rect">
            <a:avLst/>
          </a:pr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4B65CD39-C441-4C4E-B863-AA8AF4602A49}"/>
              </a:ext>
            </a:extLst>
          </p:cNvPr>
          <p:cNvSpPr>
            <a:spLocks noGrp="1"/>
          </p:cNvSpPr>
          <p:nvPr>
            <p:ph type="pic" sz="quarter" idx="11"/>
          </p:nvPr>
        </p:nvSpPr>
        <p:spPr>
          <a:xfrm>
            <a:off x="13480331" y="2832942"/>
            <a:ext cx="8046736" cy="8050114"/>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80409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4B905-8BF0-4A76-9E10-57BE3387F891}"/>
              </a:ext>
            </a:extLst>
          </p:cNvPr>
          <p:cNvSpPr/>
          <p:nvPr/>
        </p:nvSpPr>
        <p:spPr>
          <a:xfrm>
            <a:off x="1563688" y="12954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390A452D-DFE3-48E8-956D-B964AE99D0C7}"/>
              </a:ext>
            </a:extLst>
          </p:cNvPr>
          <p:cNvSpPr>
            <a:spLocks noGrp="1"/>
          </p:cNvSpPr>
          <p:nvPr>
            <p:ph type="pic" sz="quarter" idx="13"/>
          </p:nvPr>
        </p:nvSpPr>
        <p:spPr>
          <a:xfrm>
            <a:off x="2173285" y="2114549"/>
            <a:ext cx="9410700" cy="9410700"/>
          </a:xfrm>
          <a:custGeom>
            <a:avLst/>
            <a:gdLst>
              <a:gd name="connsiteX0" fmla="*/ 0 w 9410700"/>
              <a:gd name="connsiteY0" fmla="*/ 0 h 9410700"/>
              <a:gd name="connsiteX1" fmla="*/ 9410700 w 9410700"/>
              <a:gd name="connsiteY1" fmla="*/ 0 h 9410700"/>
              <a:gd name="connsiteX2" fmla="*/ 9410700 w 9410700"/>
              <a:gd name="connsiteY2" fmla="*/ 9410700 h 9410700"/>
              <a:gd name="connsiteX3" fmla="*/ 0 w 9410700"/>
              <a:gd name="connsiteY3" fmla="*/ 9410700 h 9410700"/>
            </a:gdLst>
            <a:ahLst/>
            <a:cxnLst>
              <a:cxn ang="0">
                <a:pos x="connsiteX0" y="connsiteY0"/>
              </a:cxn>
              <a:cxn ang="0">
                <a:pos x="connsiteX1" y="connsiteY1"/>
              </a:cxn>
              <a:cxn ang="0">
                <a:pos x="connsiteX2" y="connsiteY2"/>
              </a:cxn>
              <a:cxn ang="0">
                <a:pos x="connsiteX3" y="connsiteY3"/>
              </a:cxn>
            </a:cxnLst>
            <a:rect l="l" t="t" r="r" b="b"/>
            <a:pathLst>
              <a:path w="9410700" h="9410700">
                <a:moveTo>
                  <a:pt x="0" y="0"/>
                </a:moveTo>
                <a:lnTo>
                  <a:pt x="9410700" y="0"/>
                </a:lnTo>
                <a:lnTo>
                  <a:pt x="9410700" y="9410700"/>
                </a:lnTo>
                <a:lnTo>
                  <a:pt x="0" y="94107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7" name="Picture Placeholder 6">
            <a:extLst>
              <a:ext uri="{FF2B5EF4-FFF2-40B4-BE49-F238E27FC236}">
                <a16:creationId xmlns:a16="http://schemas.microsoft.com/office/drawing/2014/main" id="{11D63369-5C3A-4822-ACB3-46071185D785}"/>
              </a:ext>
            </a:extLst>
          </p:cNvPr>
          <p:cNvSpPr>
            <a:spLocks noGrp="1"/>
          </p:cNvSpPr>
          <p:nvPr>
            <p:ph type="pic" sz="quarter" idx="14"/>
          </p:nvPr>
        </p:nvSpPr>
        <p:spPr>
          <a:xfrm>
            <a:off x="12803185" y="2114549"/>
            <a:ext cx="9410699" cy="9410700"/>
          </a:xfrm>
          <a:custGeom>
            <a:avLst/>
            <a:gdLst>
              <a:gd name="connsiteX0" fmla="*/ 0 w 9410699"/>
              <a:gd name="connsiteY0" fmla="*/ 0 h 9410700"/>
              <a:gd name="connsiteX1" fmla="*/ 9410699 w 9410699"/>
              <a:gd name="connsiteY1" fmla="*/ 0 h 9410700"/>
              <a:gd name="connsiteX2" fmla="*/ 9410699 w 9410699"/>
              <a:gd name="connsiteY2" fmla="*/ 9410700 h 9410700"/>
              <a:gd name="connsiteX3" fmla="*/ 0 w 9410699"/>
              <a:gd name="connsiteY3" fmla="*/ 9410700 h 9410700"/>
            </a:gdLst>
            <a:ahLst/>
            <a:cxnLst>
              <a:cxn ang="0">
                <a:pos x="connsiteX0" y="connsiteY0"/>
              </a:cxn>
              <a:cxn ang="0">
                <a:pos x="connsiteX1" y="connsiteY1"/>
              </a:cxn>
              <a:cxn ang="0">
                <a:pos x="connsiteX2" y="connsiteY2"/>
              </a:cxn>
              <a:cxn ang="0">
                <a:pos x="connsiteX3" y="connsiteY3"/>
              </a:cxn>
            </a:cxnLst>
            <a:rect l="l" t="t" r="r" b="b"/>
            <a:pathLst>
              <a:path w="9410699" h="9410700">
                <a:moveTo>
                  <a:pt x="0" y="0"/>
                </a:moveTo>
                <a:lnTo>
                  <a:pt x="9410699" y="0"/>
                </a:lnTo>
                <a:lnTo>
                  <a:pt x="9410699" y="9410700"/>
                </a:lnTo>
                <a:lnTo>
                  <a:pt x="0" y="94107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78672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200" fill="hold"/>
                                        <p:tgtEl>
                                          <p:spTgt spid="6"/>
                                        </p:tgtEl>
                                        <p:attrNameLst>
                                          <p:attrName>ppt_x</p:attrName>
                                        </p:attrNameLst>
                                      </p:cBhvr>
                                      <p:tavLst>
                                        <p:tav tm="0">
                                          <p:val>
                                            <p:strVal val="#ppt_x"/>
                                          </p:val>
                                        </p:tav>
                                        <p:tav tm="100000">
                                          <p:val>
                                            <p:strVal val="#ppt_x"/>
                                          </p:val>
                                        </p:tav>
                                      </p:tavLst>
                                    </p:anim>
                                    <p:anim calcmode="lin" valueType="num">
                                      <p:cBhvr additive="base">
                                        <p:cTn id="8" dur="22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200" fill="hold"/>
                                        <p:tgtEl>
                                          <p:spTgt spid="7"/>
                                        </p:tgtEl>
                                        <p:attrNameLst>
                                          <p:attrName>ppt_x</p:attrName>
                                        </p:attrNameLst>
                                      </p:cBhvr>
                                      <p:tavLst>
                                        <p:tav tm="0">
                                          <p:val>
                                            <p:strVal val="#ppt_x"/>
                                          </p:val>
                                        </p:tav>
                                        <p:tav tm="100000">
                                          <p:val>
                                            <p:strVal val="#ppt_x"/>
                                          </p:val>
                                        </p:tav>
                                      </p:tavLst>
                                    </p:anim>
                                    <p:anim calcmode="lin" valueType="num">
                                      <p:cBhvr additive="base">
                                        <p:cTn id="12" dur="22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72C1527C-1238-4997-83A0-B93C0C1A119C}"/>
              </a:ext>
            </a:extLst>
          </p:cNvPr>
          <p:cNvSpPr>
            <a:spLocks noGrp="1"/>
          </p:cNvSpPr>
          <p:nvPr>
            <p:ph type="pic" sz="quarter" idx="13"/>
          </p:nvPr>
        </p:nvSpPr>
        <p:spPr>
          <a:xfrm>
            <a:off x="7003068" y="1552575"/>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id="{F2C28264-6FA4-467B-BDE9-EC8733C2D740}"/>
              </a:ext>
            </a:extLst>
          </p:cNvPr>
          <p:cNvSpPr>
            <a:spLocks noGrp="1"/>
          </p:cNvSpPr>
          <p:nvPr>
            <p:ph type="pic" sz="quarter" idx="14"/>
          </p:nvPr>
        </p:nvSpPr>
        <p:spPr>
          <a:xfrm>
            <a:off x="12442448" y="1552574"/>
            <a:ext cx="10381040" cy="10629899"/>
          </a:xfrm>
          <a:custGeom>
            <a:avLst/>
            <a:gdLst>
              <a:gd name="connsiteX0" fmla="*/ 0 w 10381040"/>
              <a:gd name="connsiteY0" fmla="*/ 0 h 10629899"/>
              <a:gd name="connsiteX1" fmla="*/ 10381040 w 10381040"/>
              <a:gd name="connsiteY1" fmla="*/ 0 h 10629899"/>
              <a:gd name="connsiteX2" fmla="*/ 10381040 w 10381040"/>
              <a:gd name="connsiteY2" fmla="*/ 10629899 h 10629899"/>
              <a:gd name="connsiteX3" fmla="*/ 0 w 10381040"/>
              <a:gd name="connsiteY3" fmla="*/ 10629899 h 10629899"/>
            </a:gdLst>
            <a:ahLst/>
            <a:cxnLst>
              <a:cxn ang="0">
                <a:pos x="connsiteX0" y="connsiteY0"/>
              </a:cxn>
              <a:cxn ang="0">
                <a:pos x="connsiteX1" y="connsiteY1"/>
              </a:cxn>
              <a:cxn ang="0">
                <a:pos x="connsiteX2" y="connsiteY2"/>
              </a:cxn>
              <a:cxn ang="0">
                <a:pos x="connsiteX3" y="connsiteY3"/>
              </a:cxn>
            </a:cxnLst>
            <a:rect l="l" t="t" r="r" b="b"/>
            <a:pathLst>
              <a:path w="10381040" h="10629899">
                <a:moveTo>
                  <a:pt x="0" y="0"/>
                </a:moveTo>
                <a:lnTo>
                  <a:pt x="10381040" y="0"/>
                </a:lnTo>
                <a:lnTo>
                  <a:pt x="10381040" y="10629899"/>
                </a:lnTo>
                <a:lnTo>
                  <a:pt x="0" y="106298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6" name="Picture Placeholder 15">
            <a:extLst>
              <a:ext uri="{FF2B5EF4-FFF2-40B4-BE49-F238E27FC236}">
                <a16:creationId xmlns:a16="http://schemas.microsoft.com/office/drawing/2014/main" id="{843876E8-A094-40A5-860F-FA8679BF447F}"/>
              </a:ext>
            </a:extLst>
          </p:cNvPr>
          <p:cNvSpPr>
            <a:spLocks noGrp="1"/>
          </p:cNvSpPr>
          <p:nvPr>
            <p:ph type="pic" sz="quarter" idx="15"/>
          </p:nvPr>
        </p:nvSpPr>
        <p:spPr>
          <a:xfrm>
            <a:off x="7003068" y="6991955"/>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7" name="Picture Placeholder 16">
            <a:extLst>
              <a:ext uri="{FF2B5EF4-FFF2-40B4-BE49-F238E27FC236}">
                <a16:creationId xmlns:a16="http://schemas.microsoft.com/office/drawing/2014/main" id="{E87560AE-CEDB-48AC-B2BF-85B52DE0F146}"/>
              </a:ext>
            </a:extLst>
          </p:cNvPr>
          <p:cNvSpPr>
            <a:spLocks noGrp="1"/>
          </p:cNvSpPr>
          <p:nvPr>
            <p:ph type="pic" sz="quarter" idx="16"/>
          </p:nvPr>
        </p:nvSpPr>
        <p:spPr>
          <a:xfrm>
            <a:off x="1563688" y="6991955"/>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9399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200" fill="hold"/>
                                        <p:tgtEl>
                                          <p:spTgt spid="14"/>
                                        </p:tgtEl>
                                        <p:attrNameLst>
                                          <p:attrName>ppt_x</p:attrName>
                                        </p:attrNameLst>
                                      </p:cBhvr>
                                      <p:tavLst>
                                        <p:tav tm="0">
                                          <p:val>
                                            <p:strVal val="#ppt_x"/>
                                          </p:val>
                                        </p:tav>
                                        <p:tav tm="100000">
                                          <p:val>
                                            <p:strVal val="#ppt_x"/>
                                          </p:val>
                                        </p:tav>
                                      </p:tavLst>
                                    </p:anim>
                                    <p:anim calcmode="lin" valueType="num">
                                      <p:cBhvr additive="base">
                                        <p:cTn id="8" dur="22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200" fill="hold"/>
                                        <p:tgtEl>
                                          <p:spTgt spid="15"/>
                                        </p:tgtEl>
                                        <p:attrNameLst>
                                          <p:attrName>ppt_x</p:attrName>
                                        </p:attrNameLst>
                                      </p:cBhvr>
                                      <p:tavLst>
                                        <p:tav tm="0">
                                          <p:val>
                                            <p:strVal val="#ppt_x"/>
                                          </p:val>
                                        </p:tav>
                                        <p:tav tm="100000">
                                          <p:val>
                                            <p:strVal val="#ppt_x"/>
                                          </p:val>
                                        </p:tav>
                                      </p:tavLst>
                                    </p:anim>
                                    <p:anim calcmode="lin" valueType="num">
                                      <p:cBhvr additive="base">
                                        <p:cTn id="12" dur="22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2200" fill="hold"/>
                                        <p:tgtEl>
                                          <p:spTgt spid="16"/>
                                        </p:tgtEl>
                                        <p:attrNameLst>
                                          <p:attrName>ppt_x</p:attrName>
                                        </p:attrNameLst>
                                      </p:cBhvr>
                                      <p:tavLst>
                                        <p:tav tm="0">
                                          <p:val>
                                            <p:strVal val="#ppt_x"/>
                                          </p:val>
                                        </p:tav>
                                        <p:tav tm="100000">
                                          <p:val>
                                            <p:strVal val="#ppt_x"/>
                                          </p:val>
                                        </p:tav>
                                      </p:tavLst>
                                    </p:anim>
                                    <p:anim calcmode="lin" valueType="num">
                                      <p:cBhvr additive="base">
                                        <p:cTn id="16" dur="22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4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2200" fill="hold"/>
                                        <p:tgtEl>
                                          <p:spTgt spid="17"/>
                                        </p:tgtEl>
                                        <p:attrNameLst>
                                          <p:attrName>ppt_x</p:attrName>
                                        </p:attrNameLst>
                                      </p:cBhvr>
                                      <p:tavLst>
                                        <p:tav tm="0">
                                          <p:val>
                                            <p:strVal val="#ppt_x"/>
                                          </p:val>
                                        </p:tav>
                                        <p:tav tm="100000">
                                          <p:val>
                                            <p:strVal val="#ppt_x"/>
                                          </p:val>
                                        </p:tav>
                                      </p:tavLst>
                                    </p:anim>
                                    <p:anim calcmode="lin" valueType="num">
                                      <p:cBhvr additive="base">
                                        <p:cTn id="20" dur="22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6" grpId="0" animBg="1"/>
      <p:bldP spid="1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p:nvSpPr>
        <p:spPr>
          <a:xfrm>
            <a:off x="1563688" y="12954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7627292"/>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83F5516-0B38-4D10-8A01-707E02BE0653}"/>
              </a:ext>
            </a:extLst>
          </p:cNvPr>
          <p:cNvSpPr>
            <a:spLocks noGrp="1"/>
          </p:cNvSpPr>
          <p:nvPr>
            <p:ph type="pic" sz="quarter" idx="11"/>
          </p:nvPr>
        </p:nvSpPr>
        <p:spPr>
          <a:xfrm>
            <a:off x="1563687" y="-16887824"/>
            <a:ext cx="21259801" cy="29232224"/>
          </a:xfrm>
          <a:custGeom>
            <a:avLst/>
            <a:gdLst>
              <a:gd name="connsiteX0" fmla="*/ 0 w 21259801"/>
              <a:gd name="connsiteY0" fmla="*/ 0 h 29232224"/>
              <a:gd name="connsiteX1" fmla="*/ 21259801 w 21259801"/>
              <a:gd name="connsiteY1" fmla="*/ 0 h 29232224"/>
              <a:gd name="connsiteX2" fmla="*/ 21259801 w 21259801"/>
              <a:gd name="connsiteY2" fmla="*/ 2133600 h 29232224"/>
              <a:gd name="connsiteX3" fmla="*/ 21259801 w 21259801"/>
              <a:gd name="connsiteY3" fmla="*/ 10972800 h 29232224"/>
              <a:gd name="connsiteX4" fmla="*/ 21259801 w 21259801"/>
              <a:gd name="connsiteY4" fmla="*/ 29232224 h 29232224"/>
              <a:gd name="connsiteX5" fmla="*/ 0 w 21259801"/>
              <a:gd name="connsiteY5" fmla="*/ 29232224 h 2923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9801" h="29232224">
                <a:moveTo>
                  <a:pt x="0" y="0"/>
                </a:moveTo>
                <a:lnTo>
                  <a:pt x="21259801" y="0"/>
                </a:lnTo>
                <a:lnTo>
                  <a:pt x="21259801" y="2133600"/>
                </a:lnTo>
                <a:lnTo>
                  <a:pt x="21259801" y="10972800"/>
                </a:lnTo>
                <a:lnTo>
                  <a:pt x="21259801" y="29232224"/>
                </a:lnTo>
                <a:lnTo>
                  <a:pt x="0" y="29232224"/>
                </a:lnTo>
                <a:close/>
              </a:path>
            </a:pathLst>
          </a:custGeom>
          <a:pattFill prst="pct60">
            <a:fgClr>
              <a:schemeClr val="bg1"/>
            </a:fgClr>
            <a:bgClr>
              <a:schemeClr val="bg1">
                <a:lumMod val="85000"/>
              </a:schemeClr>
            </a:bgClr>
          </a:pattFill>
          <a:ln>
            <a:noFill/>
          </a:ln>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7018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decel="100000" autoRev="1" fill="hold" grpId="0" nodeType="withEffect">
                                  <p:stCondLst>
                                    <p:cond delay="0"/>
                                  </p:stCondLst>
                                  <p:childTnLst>
                                    <p:animMotion origin="layout" path="M 5.55112E-17 -5E-6 L 5.55112E-17 1.32119 " pathEditMode="relative" rAng="0" ptsTypes="AA">
                                      <p:cBhvr>
                                        <p:cTn id="6" dur="16000" fill="hold"/>
                                        <p:tgtEl>
                                          <p:spTgt spid="6"/>
                                        </p:tgtEl>
                                        <p:attrNameLst>
                                          <p:attrName>ppt_x</p:attrName>
                                          <p:attrName>ppt_y</p:attrName>
                                        </p:attrNameLst>
                                      </p:cBhvr>
                                      <p:rCtr x="0" y="660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p:nvSpPr>
        <p:spPr>
          <a:xfrm>
            <a:off x="1563688" y="13335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20">
            <a:extLst>
              <a:ext uri="{FF2B5EF4-FFF2-40B4-BE49-F238E27FC236}">
                <a16:creationId xmlns:a16="http://schemas.microsoft.com/office/drawing/2014/main" id="{92263DCA-1DEE-49D2-80CB-CF9032EF06FE}"/>
              </a:ext>
            </a:extLst>
          </p:cNvPr>
          <p:cNvSpPr>
            <a:spLocks noGrp="1"/>
          </p:cNvSpPr>
          <p:nvPr>
            <p:ph type="pic" sz="quarter" idx="13"/>
          </p:nvPr>
        </p:nvSpPr>
        <p:spPr>
          <a:xfrm>
            <a:off x="3028950" y="18668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2" name="Picture Placeholder 21">
            <a:extLst>
              <a:ext uri="{FF2B5EF4-FFF2-40B4-BE49-F238E27FC236}">
                <a16:creationId xmlns:a16="http://schemas.microsoft.com/office/drawing/2014/main" id="{743896C4-BC14-436C-ADB0-09DC41D72F17}"/>
              </a:ext>
            </a:extLst>
          </p:cNvPr>
          <p:cNvSpPr>
            <a:spLocks noGrp="1"/>
          </p:cNvSpPr>
          <p:nvPr>
            <p:ph type="pic" sz="quarter" idx="14"/>
          </p:nvPr>
        </p:nvSpPr>
        <p:spPr>
          <a:xfrm>
            <a:off x="8179859" y="18668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3" name="Picture Placeholder 22">
            <a:extLst>
              <a:ext uri="{FF2B5EF4-FFF2-40B4-BE49-F238E27FC236}">
                <a16:creationId xmlns:a16="http://schemas.microsoft.com/office/drawing/2014/main" id="{0A1AA56A-4341-4938-9A18-9B4699C88FDC}"/>
              </a:ext>
            </a:extLst>
          </p:cNvPr>
          <p:cNvSpPr>
            <a:spLocks noGrp="1"/>
          </p:cNvSpPr>
          <p:nvPr>
            <p:ph type="pic" sz="quarter" idx="15"/>
          </p:nvPr>
        </p:nvSpPr>
        <p:spPr>
          <a:xfrm>
            <a:off x="13330768" y="18668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4" name="Picture Placeholder 23">
            <a:extLst>
              <a:ext uri="{FF2B5EF4-FFF2-40B4-BE49-F238E27FC236}">
                <a16:creationId xmlns:a16="http://schemas.microsoft.com/office/drawing/2014/main" id="{DAF6D4B1-9881-4261-92C1-B717CE6B512B}"/>
              </a:ext>
            </a:extLst>
          </p:cNvPr>
          <p:cNvSpPr>
            <a:spLocks noGrp="1"/>
          </p:cNvSpPr>
          <p:nvPr>
            <p:ph type="pic" sz="quarter" idx="16"/>
          </p:nvPr>
        </p:nvSpPr>
        <p:spPr>
          <a:xfrm>
            <a:off x="18481676" y="18668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5" name="Picture Placeholder 24">
            <a:extLst>
              <a:ext uri="{FF2B5EF4-FFF2-40B4-BE49-F238E27FC236}">
                <a16:creationId xmlns:a16="http://schemas.microsoft.com/office/drawing/2014/main" id="{4E6DD8C9-03BB-49E3-A9B8-A0EFEABFBD22}"/>
              </a:ext>
            </a:extLst>
          </p:cNvPr>
          <p:cNvSpPr>
            <a:spLocks noGrp="1"/>
          </p:cNvSpPr>
          <p:nvPr>
            <p:ph type="pic" sz="quarter" idx="17"/>
          </p:nvPr>
        </p:nvSpPr>
        <p:spPr>
          <a:xfrm>
            <a:off x="3028950" y="74294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6" name="Picture Placeholder 25">
            <a:extLst>
              <a:ext uri="{FF2B5EF4-FFF2-40B4-BE49-F238E27FC236}">
                <a16:creationId xmlns:a16="http://schemas.microsoft.com/office/drawing/2014/main" id="{DFAB2594-68AE-46A3-9D9A-148C9A705C00}"/>
              </a:ext>
            </a:extLst>
          </p:cNvPr>
          <p:cNvSpPr>
            <a:spLocks noGrp="1"/>
          </p:cNvSpPr>
          <p:nvPr>
            <p:ph type="pic" sz="quarter" idx="18"/>
          </p:nvPr>
        </p:nvSpPr>
        <p:spPr>
          <a:xfrm>
            <a:off x="8179859" y="74294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7" name="Picture Placeholder 26">
            <a:extLst>
              <a:ext uri="{FF2B5EF4-FFF2-40B4-BE49-F238E27FC236}">
                <a16:creationId xmlns:a16="http://schemas.microsoft.com/office/drawing/2014/main" id="{5DF9FA7A-DB60-4682-8CAB-2AC84C80FAD2}"/>
              </a:ext>
            </a:extLst>
          </p:cNvPr>
          <p:cNvSpPr>
            <a:spLocks noGrp="1"/>
          </p:cNvSpPr>
          <p:nvPr>
            <p:ph type="pic" sz="quarter" idx="19"/>
          </p:nvPr>
        </p:nvSpPr>
        <p:spPr>
          <a:xfrm>
            <a:off x="13330768" y="74294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8" name="Picture Placeholder 27">
            <a:extLst>
              <a:ext uri="{FF2B5EF4-FFF2-40B4-BE49-F238E27FC236}">
                <a16:creationId xmlns:a16="http://schemas.microsoft.com/office/drawing/2014/main" id="{16669351-C444-4EC3-976D-DAFD767ED96C}"/>
              </a:ext>
            </a:extLst>
          </p:cNvPr>
          <p:cNvSpPr>
            <a:spLocks noGrp="1"/>
          </p:cNvSpPr>
          <p:nvPr>
            <p:ph type="pic" sz="quarter" idx="20"/>
          </p:nvPr>
        </p:nvSpPr>
        <p:spPr>
          <a:xfrm>
            <a:off x="18481676" y="74294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43247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1+#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1+#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1+#ppt_w/2"/>
                                          </p:val>
                                        </p:tav>
                                        <p:tav tm="100000">
                                          <p:val>
                                            <p:strVal val="#ppt_x"/>
                                          </p:val>
                                        </p:tav>
                                      </p:tavLst>
                                    </p:anim>
                                    <p:anim calcmode="lin" valueType="num">
                                      <p:cBhvr additive="base">
                                        <p:cTn id="16" dur="10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1+#ppt_w/2"/>
                                          </p:val>
                                        </p:tav>
                                        <p:tav tm="100000">
                                          <p:val>
                                            <p:strVal val="#ppt_x"/>
                                          </p:val>
                                        </p:tav>
                                      </p:tavLst>
                                    </p:anim>
                                    <p:anim calcmode="lin" valueType="num">
                                      <p:cBhvr additive="base">
                                        <p:cTn id="20" dur="10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0-#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000" fill="hold"/>
                                        <p:tgtEl>
                                          <p:spTgt spid="27"/>
                                        </p:tgtEl>
                                        <p:attrNameLst>
                                          <p:attrName>ppt_x</p:attrName>
                                        </p:attrNameLst>
                                      </p:cBhvr>
                                      <p:tavLst>
                                        <p:tav tm="0">
                                          <p:val>
                                            <p:strVal val="0-#ppt_w/2"/>
                                          </p:val>
                                        </p:tav>
                                        <p:tav tm="100000">
                                          <p:val>
                                            <p:strVal val="#ppt_x"/>
                                          </p:val>
                                        </p:tav>
                                      </p:tavLst>
                                    </p:anim>
                                    <p:anim calcmode="lin" valueType="num">
                                      <p:cBhvr additive="base">
                                        <p:cTn id="28" dur="10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6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1000" fill="hold"/>
                                        <p:tgtEl>
                                          <p:spTgt spid="26"/>
                                        </p:tgtEl>
                                        <p:attrNameLst>
                                          <p:attrName>ppt_x</p:attrName>
                                        </p:attrNameLst>
                                      </p:cBhvr>
                                      <p:tavLst>
                                        <p:tav tm="0">
                                          <p:val>
                                            <p:strVal val="0-#ppt_w/2"/>
                                          </p:val>
                                        </p:tav>
                                        <p:tav tm="100000">
                                          <p:val>
                                            <p:strVal val="#ppt_x"/>
                                          </p:val>
                                        </p:tav>
                                      </p:tavLst>
                                    </p:anim>
                                    <p:anim calcmode="lin" valueType="num">
                                      <p:cBhvr additive="base">
                                        <p:cTn id="32" dur="10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70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000" fill="hold"/>
                                        <p:tgtEl>
                                          <p:spTgt spid="25"/>
                                        </p:tgtEl>
                                        <p:attrNameLst>
                                          <p:attrName>ppt_x</p:attrName>
                                        </p:attrNameLst>
                                      </p:cBhvr>
                                      <p:tavLst>
                                        <p:tav tm="0">
                                          <p:val>
                                            <p:strVal val="0-#ppt_w/2"/>
                                          </p:val>
                                        </p:tav>
                                        <p:tav tm="100000">
                                          <p:val>
                                            <p:strVal val="#ppt_x"/>
                                          </p:val>
                                        </p:tav>
                                      </p:tavLst>
                                    </p:anim>
                                    <p:anim calcmode="lin" valueType="num">
                                      <p:cBhvr additive="base">
                                        <p:cTn id="36"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p:nvSpPr>
        <p:spPr>
          <a:xfrm>
            <a:off x="1563688" y="12954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CBD3B56C-6673-4097-B43C-40AB7C20EEC2}"/>
              </a:ext>
            </a:extLst>
          </p:cNvPr>
          <p:cNvSpPr>
            <a:spLocks noGrp="1"/>
          </p:cNvSpPr>
          <p:nvPr>
            <p:ph type="pic" sz="quarter" idx="13"/>
          </p:nvPr>
        </p:nvSpPr>
        <p:spPr>
          <a:xfrm>
            <a:off x="6915150" y="2386353"/>
            <a:ext cx="4950165" cy="4143375"/>
          </a:xfrm>
          <a:custGeom>
            <a:avLst/>
            <a:gdLst>
              <a:gd name="connsiteX0" fmla="*/ 0 w 4950165"/>
              <a:gd name="connsiteY0" fmla="*/ 0 h 4143375"/>
              <a:gd name="connsiteX1" fmla="*/ 4950165 w 4950165"/>
              <a:gd name="connsiteY1" fmla="*/ 0 h 4143375"/>
              <a:gd name="connsiteX2" fmla="*/ 4950165 w 4950165"/>
              <a:gd name="connsiteY2" fmla="*/ 4143375 h 4143375"/>
              <a:gd name="connsiteX3" fmla="*/ 0 w 4950165"/>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5" h="4143375">
                <a:moveTo>
                  <a:pt x="0" y="0"/>
                </a:moveTo>
                <a:lnTo>
                  <a:pt x="4950165" y="0"/>
                </a:lnTo>
                <a:lnTo>
                  <a:pt x="4950165"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84AD6E42-B8ED-45FE-80BA-270BE28BE3EB}"/>
              </a:ext>
            </a:extLst>
          </p:cNvPr>
          <p:cNvSpPr>
            <a:spLocks noGrp="1"/>
          </p:cNvSpPr>
          <p:nvPr>
            <p:ph type="pic" sz="quarter" idx="14"/>
          </p:nvPr>
        </p:nvSpPr>
        <p:spPr>
          <a:xfrm>
            <a:off x="12521859" y="2386353"/>
            <a:ext cx="4950164" cy="4143375"/>
          </a:xfrm>
          <a:custGeom>
            <a:avLst/>
            <a:gdLst>
              <a:gd name="connsiteX0" fmla="*/ 0 w 4950164"/>
              <a:gd name="connsiteY0" fmla="*/ 0 h 4143375"/>
              <a:gd name="connsiteX1" fmla="*/ 4950164 w 4950164"/>
              <a:gd name="connsiteY1" fmla="*/ 0 h 4143375"/>
              <a:gd name="connsiteX2" fmla="*/ 4950164 w 4950164"/>
              <a:gd name="connsiteY2" fmla="*/ 4143375 h 4143375"/>
              <a:gd name="connsiteX3" fmla="*/ 0 w 4950164"/>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4" h="4143375">
                <a:moveTo>
                  <a:pt x="0" y="0"/>
                </a:moveTo>
                <a:lnTo>
                  <a:pt x="4950164" y="0"/>
                </a:lnTo>
                <a:lnTo>
                  <a:pt x="4950164"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id="{BB2CF020-4972-4FDF-8E27-E1B874D0649C}"/>
              </a:ext>
            </a:extLst>
          </p:cNvPr>
          <p:cNvSpPr>
            <a:spLocks noGrp="1"/>
          </p:cNvSpPr>
          <p:nvPr>
            <p:ph type="pic" sz="quarter" idx="15"/>
          </p:nvPr>
        </p:nvSpPr>
        <p:spPr>
          <a:xfrm>
            <a:off x="6915150" y="7186273"/>
            <a:ext cx="4950165" cy="4143375"/>
          </a:xfrm>
          <a:custGeom>
            <a:avLst/>
            <a:gdLst>
              <a:gd name="connsiteX0" fmla="*/ 0 w 4950165"/>
              <a:gd name="connsiteY0" fmla="*/ 0 h 4143375"/>
              <a:gd name="connsiteX1" fmla="*/ 4950165 w 4950165"/>
              <a:gd name="connsiteY1" fmla="*/ 0 h 4143375"/>
              <a:gd name="connsiteX2" fmla="*/ 4950165 w 4950165"/>
              <a:gd name="connsiteY2" fmla="*/ 4143375 h 4143375"/>
              <a:gd name="connsiteX3" fmla="*/ 0 w 4950165"/>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5" h="4143375">
                <a:moveTo>
                  <a:pt x="0" y="0"/>
                </a:moveTo>
                <a:lnTo>
                  <a:pt x="4950165" y="0"/>
                </a:lnTo>
                <a:lnTo>
                  <a:pt x="4950165"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7DEDE4E0-4295-4EC1-B674-5609175C4D60}"/>
              </a:ext>
            </a:extLst>
          </p:cNvPr>
          <p:cNvSpPr>
            <a:spLocks noGrp="1"/>
          </p:cNvSpPr>
          <p:nvPr>
            <p:ph type="pic" sz="quarter" idx="16"/>
          </p:nvPr>
        </p:nvSpPr>
        <p:spPr>
          <a:xfrm>
            <a:off x="12521859" y="7186273"/>
            <a:ext cx="4950164" cy="4143375"/>
          </a:xfrm>
          <a:custGeom>
            <a:avLst/>
            <a:gdLst>
              <a:gd name="connsiteX0" fmla="*/ 0 w 4950164"/>
              <a:gd name="connsiteY0" fmla="*/ 0 h 4143375"/>
              <a:gd name="connsiteX1" fmla="*/ 4950164 w 4950164"/>
              <a:gd name="connsiteY1" fmla="*/ 0 h 4143375"/>
              <a:gd name="connsiteX2" fmla="*/ 4950164 w 4950164"/>
              <a:gd name="connsiteY2" fmla="*/ 4143375 h 4143375"/>
              <a:gd name="connsiteX3" fmla="*/ 0 w 4950164"/>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4" h="4143375">
                <a:moveTo>
                  <a:pt x="0" y="0"/>
                </a:moveTo>
                <a:lnTo>
                  <a:pt x="4950164" y="0"/>
                </a:lnTo>
                <a:lnTo>
                  <a:pt x="4950164"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8530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000" fill="hold"/>
                                        <p:tgtEl>
                                          <p:spTgt spid="13"/>
                                        </p:tgtEl>
                                        <p:attrNameLst>
                                          <p:attrName>ppt_x</p:attrName>
                                        </p:attrNameLst>
                                      </p:cBhvr>
                                      <p:tavLst>
                                        <p:tav tm="0">
                                          <p:val>
                                            <p:strVal val="#ppt_x"/>
                                          </p:val>
                                        </p:tav>
                                        <p:tav tm="100000">
                                          <p:val>
                                            <p:strVal val="#ppt_x"/>
                                          </p:val>
                                        </p:tav>
                                      </p:tavLst>
                                    </p:anim>
                                    <p:anim calcmode="lin" valueType="num">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000" fill="hold"/>
                                        <p:tgtEl>
                                          <p:spTgt spid="14"/>
                                        </p:tgtEl>
                                        <p:attrNameLst>
                                          <p:attrName>ppt_x</p:attrName>
                                        </p:attrNameLst>
                                      </p:cBhvr>
                                      <p:tavLst>
                                        <p:tav tm="0">
                                          <p:val>
                                            <p:strVal val="#ppt_x"/>
                                          </p:val>
                                        </p:tav>
                                        <p:tav tm="100000">
                                          <p:val>
                                            <p:strVal val="#ppt_x"/>
                                          </p:val>
                                        </p:tav>
                                      </p:tavLst>
                                    </p:anim>
                                    <p:anim calcmode="lin" valueType="num">
                                      <p:cBhvr additive="base">
                                        <p:cTn id="16" dur="2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2000" fill="hold"/>
                                        <p:tgtEl>
                                          <p:spTgt spid="15"/>
                                        </p:tgtEl>
                                        <p:attrNameLst>
                                          <p:attrName>ppt_x</p:attrName>
                                        </p:attrNameLst>
                                      </p:cBhvr>
                                      <p:tavLst>
                                        <p:tav tm="0">
                                          <p:val>
                                            <p:strVal val="#ppt_x"/>
                                          </p:val>
                                        </p:tav>
                                        <p:tav tm="100000">
                                          <p:val>
                                            <p:strVal val="#ppt_x"/>
                                          </p:val>
                                        </p:tav>
                                      </p:tavLst>
                                    </p:anim>
                                    <p:anim calcmode="lin" valueType="num">
                                      <p:cBhvr additive="base">
                                        <p:cTn id="20" dur="2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DD5BDAE-070D-466F-9878-EB1BC2848ED8}"/>
              </a:ext>
            </a:extLst>
          </p:cNvPr>
          <p:cNvSpPr>
            <a:spLocks noGrp="1"/>
          </p:cNvSpPr>
          <p:nvPr>
            <p:ph type="pic" sz="quarter" idx="11"/>
          </p:nvPr>
        </p:nvSpPr>
        <p:spPr>
          <a:xfrm>
            <a:off x="1563688" y="1295400"/>
            <a:ext cx="21259800" cy="11049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8747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DD5BDAE-070D-466F-9878-EB1BC2848ED8}"/>
              </a:ext>
            </a:extLst>
          </p:cNvPr>
          <p:cNvSpPr>
            <a:spLocks noGrp="1"/>
          </p:cNvSpPr>
          <p:nvPr>
            <p:ph type="pic" sz="quarter" idx="11"/>
          </p:nvPr>
        </p:nvSpPr>
        <p:spPr>
          <a:xfrm>
            <a:off x="1563688" y="1295400"/>
            <a:ext cx="21259800" cy="11049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87829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EC47BBF-5081-44C2-A39B-5B7D55A2CAC4}"/>
              </a:ext>
            </a:extLst>
          </p:cNvPr>
          <p:cNvSpPr>
            <a:spLocks noGrp="1"/>
          </p:cNvSpPr>
          <p:nvPr>
            <p:ph type="pic" sz="quarter" idx="11"/>
          </p:nvPr>
        </p:nvSpPr>
        <p:spPr>
          <a:xfrm>
            <a:off x="1563688" y="1295400"/>
            <a:ext cx="10629899" cy="110490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9" name="Picture Placeholder 8">
            <a:extLst>
              <a:ext uri="{FF2B5EF4-FFF2-40B4-BE49-F238E27FC236}">
                <a16:creationId xmlns:a16="http://schemas.microsoft.com/office/drawing/2014/main" id="{D59F983A-E9C3-445F-A7F1-45E2008FDCDD}"/>
              </a:ext>
            </a:extLst>
          </p:cNvPr>
          <p:cNvSpPr>
            <a:spLocks noGrp="1"/>
          </p:cNvSpPr>
          <p:nvPr>
            <p:ph type="pic" sz="quarter" idx="12"/>
          </p:nvPr>
        </p:nvSpPr>
        <p:spPr>
          <a:xfrm>
            <a:off x="12193589" y="6858000"/>
            <a:ext cx="5278295" cy="5486400"/>
          </a:xfrm>
          <a:custGeom>
            <a:avLst/>
            <a:gdLst>
              <a:gd name="connsiteX0" fmla="*/ 0 w 5278295"/>
              <a:gd name="connsiteY0" fmla="*/ 0 h 5486400"/>
              <a:gd name="connsiteX1" fmla="*/ 5278295 w 5278295"/>
              <a:gd name="connsiteY1" fmla="*/ 0 h 5486400"/>
              <a:gd name="connsiteX2" fmla="*/ 5278295 w 5278295"/>
              <a:gd name="connsiteY2" fmla="*/ 5486400 h 5486400"/>
              <a:gd name="connsiteX3" fmla="*/ 0 w 5278295"/>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5278295" h="5486400">
                <a:moveTo>
                  <a:pt x="0" y="0"/>
                </a:moveTo>
                <a:lnTo>
                  <a:pt x="5278295" y="0"/>
                </a:lnTo>
                <a:lnTo>
                  <a:pt x="5278295" y="5486400"/>
                </a:lnTo>
                <a:lnTo>
                  <a:pt x="0" y="5486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id="{BDE4FB34-EA53-468B-BEDD-E3F16B8A7852}"/>
              </a:ext>
            </a:extLst>
          </p:cNvPr>
          <p:cNvSpPr>
            <a:spLocks noGrp="1"/>
          </p:cNvSpPr>
          <p:nvPr>
            <p:ph type="pic" sz="quarter" idx="13"/>
          </p:nvPr>
        </p:nvSpPr>
        <p:spPr>
          <a:xfrm>
            <a:off x="17471884" y="1295400"/>
            <a:ext cx="5351604" cy="5562600"/>
          </a:xfrm>
          <a:custGeom>
            <a:avLst/>
            <a:gdLst>
              <a:gd name="connsiteX0" fmla="*/ 0 w 5351604"/>
              <a:gd name="connsiteY0" fmla="*/ 0 h 5562600"/>
              <a:gd name="connsiteX1" fmla="*/ 5351604 w 5351604"/>
              <a:gd name="connsiteY1" fmla="*/ 0 h 5562600"/>
              <a:gd name="connsiteX2" fmla="*/ 5351604 w 5351604"/>
              <a:gd name="connsiteY2" fmla="*/ 5562600 h 5562600"/>
              <a:gd name="connsiteX3" fmla="*/ 0 w 5351604"/>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5351604" h="5562600">
                <a:moveTo>
                  <a:pt x="0" y="0"/>
                </a:moveTo>
                <a:lnTo>
                  <a:pt x="5351604" y="0"/>
                </a:lnTo>
                <a:lnTo>
                  <a:pt x="5351604"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01149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200" fill="hold"/>
                                        <p:tgtEl>
                                          <p:spTgt spid="8"/>
                                        </p:tgtEl>
                                        <p:attrNameLst>
                                          <p:attrName>ppt_x</p:attrName>
                                        </p:attrNameLst>
                                      </p:cBhvr>
                                      <p:tavLst>
                                        <p:tav tm="0">
                                          <p:val>
                                            <p:strVal val="#ppt_x"/>
                                          </p:val>
                                        </p:tav>
                                        <p:tav tm="100000">
                                          <p:val>
                                            <p:strVal val="#ppt_x"/>
                                          </p:val>
                                        </p:tav>
                                      </p:tavLst>
                                    </p:anim>
                                    <p:anim calcmode="lin" valueType="num">
                                      <p:cBhvr additive="base">
                                        <p:cTn id="8" dur="22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200" fill="hold"/>
                                        <p:tgtEl>
                                          <p:spTgt spid="9"/>
                                        </p:tgtEl>
                                        <p:attrNameLst>
                                          <p:attrName>ppt_x</p:attrName>
                                        </p:attrNameLst>
                                      </p:cBhvr>
                                      <p:tavLst>
                                        <p:tav tm="0">
                                          <p:val>
                                            <p:strVal val="#ppt_x"/>
                                          </p:val>
                                        </p:tav>
                                        <p:tav tm="100000">
                                          <p:val>
                                            <p:strVal val="#ppt_x"/>
                                          </p:val>
                                        </p:tav>
                                      </p:tavLst>
                                    </p:anim>
                                    <p:anim calcmode="lin" valueType="num">
                                      <p:cBhvr additive="base">
                                        <p:cTn id="12" dur="22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200" fill="hold"/>
                                        <p:tgtEl>
                                          <p:spTgt spid="11"/>
                                        </p:tgtEl>
                                        <p:attrNameLst>
                                          <p:attrName>ppt_x</p:attrName>
                                        </p:attrNameLst>
                                      </p:cBhvr>
                                      <p:tavLst>
                                        <p:tav tm="0">
                                          <p:val>
                                            <p:strVal val="#ppt_x"/>
                                          </p:val>
                                        </p:tav>
                                        <p:tav tm="100000">
                                          <p:val>
                                            <p:strVal val="#ppt_x"/>
                                          </p:val>
                                        </p:tav>
                                      </p:tavLst>
                                    </p:anim>
                                    <p:anim calcmode="lin" valueType="num">
                                      <p:cBhvr additive="base">
                                        <p:cTn id="16" dur="22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2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1563688" y="1295400"/>
            <a:ext cx="21259800" cy="11049000"/>
          </a:xfrm>
          <a:prstGeom prst="rect">
            <a:avLst/>
          </a:pr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4B65CD39-C441-4C4E-B863-AA8AF4602A49}"/>
              </a:ext>
            </a:extLst>
          </p:cNvPr>
          <p:cNvSpPr>
            <a:spLocks noGrp="1"/>
          </p:cNvSpPr>
          <p:nvPr>
            <p:ph type="pic" sz="quarter" idx="11"/>
          </p:nvPr>
        </p:nvSpPr>
        <p:spPr>
          <a:xfrm>
            <a:off x="3965283" y="3833915"/>
            <a:ext cx="6045632" cy="6048169"/>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4" name="Picture Placeholder 3">
            <a:extLst>
              <a:ext uri="{FF2B5EF4-FFF2-40B4-BE49-F238E27FC236}">
                <a16:creationId xmlns:a16="http://schemas.microsoft.com/office/drawing/2014/main" id="{84A0D30C-ACF0-4BE4-AC21-104BED13B44F}"/>
              </a:ext>
            </a:extLst>
          </p:cNvPr>
          <p:cNvSpPr>
            <a:spLocks noGrp="1"/>
          </p:cNvSpPr>
          <p:nvPr>
            <p:ph type="pic" sz="quarter" idx="12"/>
          </p:nvPr>
        </p:nvSpPr>
        <p:spPr>
          <a:xfrm>
            <a:off x="3306330" y="10015993"/>
            <a:ext cx="1317905" cy="1318459"/>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6" name="Picture Placeholder 5">
            <a:extLst>
              <a:ext uri="{FF2B5EF4-FFF2-40B4-BE49-F238E27FC236}">
                <a16:creationId xmlns:a16="http://schemas.microsoft.com/office/drawing/2014/main" id="{C34A3B7E-1B59-4F43-AA45-6E749DBEF8D0}"/>
              </a:ext>
            </a:extLst>
          </p:cNvPr>
          <p:cNvSpPr>
            <a:spLocks noGrp="1"/>
          </p:cNvSpPr>
          <p:nvPr>
            <p:ph type="pic" sz="quarter" idx="13"/>
          </p:nvPr>
        </p:nvSpPr>
        <p:spPr>
          <a:xfrm>
            <a:off x="1400118" y="6188984"/>
            <a:ext cx="1587448" cy="1588114"/>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7" name="Picture Placeholder 6">
            <a:extLst>
              <a:ext uri="{FF2B5EF4-FFF2-40B4-BE49-F238E27FC236}">
                <a16:creationId xmlns:a16="http://schemas.microsoft.com/office/drawing/2014/main" id="{0E7420DC-E46C-44BE-A2FC-745D474ABE31}"/>
              </a:ext>
            </a:extLst>
          </p:cNvPr>
          <p:cNvSpPr>
            <a:spLocks noGrp="1"/>
          </p:cNvSpPr>
          <p:nvPr>
            <p:ph type="pic" sz="quarter" idx="14"/>
          </p:nvPr>
        </p:nvSpPr>
        <p:spPr>
          <a:xfrm>
            <a:off x="3705116" y="2573924"/>
            <a:ext cx="1259463" cy="1259991"/>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07511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13032100" y="5920253"/>
            <a:ext cx="2737986" cy="1875494"/>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15868065" y="5920253"/>
            <a:ext cx="2737986" cy="1875494"/>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18704031" y="5920253"/>
            <a:ext cx="2737984" cy="1875494"/>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420349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1563690" y="0"/>
            <a:ext cx="21259800" cy="9809018"/>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1205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300" fill="hold"/>
                                        <p:tgtEl>
                                          <p:spTgt spid="2"/>
                                        </p:tgtEl>
                                        <p:attrNameLst>
                                          <p:attrName>ppt_x</p:attrName>
                                        </p:attrNameLst>
                                      </p:cBhvr>
                                      <p:tavLst>
                                        <p:tav tm="0">
                                          <p:val>
                                            <p:strVal val="#ppt_x"/>
                                          </p:val>
                                        </p:tav>
                                        <p:tav tm="100000">
                                          <p:val>
                                            <p:strVal val="#ppt_x"/>
                                          </p:val>
                                        </p:tav>
                                      </p:tavLst>
                                    </p:anim>
                                    <p:anim calcmode="lin" valueType="num">
                                      <p:cBhvr additive="base">
                                        <p:cTn id="8" dur="13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261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83C36FF-5F8D-4BA8-B289-E005C16E137E}"/>
              </a:ext>
            </a:extLst>
          </p:cNvPr>
          <p:cNvSpPr>
            <a:spLocks noGrp="1"/>
          </p:cNvSpPr>
          <p:nvPr>
            <p:ph type="pic" sz="quarter" idx="11"/>
          </p:nvPr>
        </p:nvSpPr>
        <p:spPr>
          <a:xfrm>
            <a:off x="8170218" y="2832943"/>
            <a:ext cx="8046736" cy="8050114"/>
          </a:xfrm>
          <a:custGeom>
            <a:avLst/>
            <a:gdLst>
              <a:gd name="connsiteX0" fmla="*/ 4023368 w 8046736"/>
              <a:gd name="connsiteY0" fmla="*/ 0 h 8050114"/>
              <a:gd name="connsiteX1" fmla="*/ 6418353 w 8046736"/>
              <a:gd name="connsiteY1" fmla="*/ 991982 h 8050114"/>
              <a:gd name="connsiteX2" fmla="*/ 7055171 w 8046736"/>
              <a:gd name="connsiteY2" fmla="*/ 1629066 h 8050114"/>
              <a:gd name="connsiteX3" fmla="*/ 7055171 w 8046736"/>
              <a:gd name="connsiteY3" fmla="*/ 6421048 h 8050114"/>
              <a:gd name="connsiteX4" fmla="*/ 6418353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39" y="0"/>
                  <a:pt x="5757309" y="330660"/>
                  <a:pt x="6418353" y="991982"/>
                </a:cubicBezTo>
                <a:cubicBezTo>
                  <a:pt x="7055171" y="1629066"/>
                  <a:pt x="7055171" y="1629066"/>
                  <a:pt x="7055171" y="1629066"/>
                </a:cubicBezTo>
                <a:cubicBezTo>
                  <a:pt x="8377258" y="2951708"/>
                  <a:pt x="8377258" y="5098406"/>
                  <a:pt x="7055171" y="6421048"/>
                </a:cubicBezTo>
                <a:cubicBezTo>
                  <a:pt x="6418353" y="7058133"/>
                  <a:pt x="6418353" y="7058133"/>
                  <a:pt x="6418353"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7701952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1CAACFA-A336-43D7-8F2B-E1DE7FE1C472}"/>
              </a:ext>
            </a:extLst>
          </p:cNvPr>
          <p:cNvSpPr>
            <a:spLocks noGrp="1"/>
          </p:cNvSpPr>
          <p:nvPr>
            <p:ph type="pic" sz="quarter" idx="11"/>
          </p:nvPr>
        </p:nvSpPr>
        <p:spPr>
          <a:xfrm>
            <a:off x="8470125" y="3134676"/>
            <a:ext cx="3619429" cy="3619010"/>
          </a:xfrm>
          <a:custGeom>
            <a:avLst/>
            <a:gdLst>
              <a:gd name="connsiteX0" fmla="*/ 3619429 w 3619429"/>
              <a:gd name="connsiteY0" fmla="*/ 0 h 3619010"/>
              <a:gd name="connsiteX1" fmla="*/ 3619429 w 3619429"/>
              <a:gd name="connsiteY1" fmla="*/ 3619010 h 3619010"/>
              <a:gd name="connsiteX2" fmla="*/ 0 w 3619429"/>
              <a:gd name="connsiteY2" fmla="*/ 3619010 h 3619010"/>
              <a:gd name="connsiteX3" fmla="*/ 917060 w 3619429"/>
              <a:gd name="connsiteY3" fmla="*/ 1505980 h 3619010"/>
              <a:gd name="connsiteX4" fmla="*/ 1507235 w 3619429"/>
              <a:gd name="connsiteY4" fmla="*/ 916362 h 3619010"/>
              <a:gd name="connsiteX5" fmla="*/ 3619429 w 3619429"/>
              <a:gd name="connsiteY5" fmla="*/ 0 h 361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9010">
                <a:moveTo>
                  <a:pt x="3619429" y="0"/>
                </a:moveTo>
                <a:lnTo>
                  <a:pt x="3619429" y="3619010"/>
                </a:lnTo>
                <a:lnTo>
                  <a:pt x="0" y="3619010"/>
                </a:lnTo>
                <a:cubicBezTo>
                  <a:pt x="25520" y="2851308"/>
                  <a:pt x="331207" y="2091415"/>
                  <a:pt x="917060" y="1505980"/>
                </a:cubicBezTo>
                <a:cubicBezTo>
                  <a:pt x="1507235" y="916362"/>
                  <a:pt x="1507235" y="916362"/>
                  <a:pt x="1507235" y="916362"/>
                </a:cubicBezTo>
                <a:cubicBezTo>
                  <a:pt x="2092530" y="331486"/>
                  <a:pt x="2852145" y="25939"/>
                  <a:pt x="361942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3" name="Picture Placeholder 2">
            <a:extLst>
              <a:ext uri="{FF2B5EF4-FFF2-40B4-BE49-F238E27FC236}">
                <a16:creationId xmlns:a16="http://schemas.microsoft.com/office/drawing/2014/main" id="{1F06080D-C429-48A8-B843-92D33ECB5B7D}"/>
              </a:ext>
            </a:extLst>
          </p:cNvPr>
          <p:cNvSpPr>
            <a:spLocks noGrp="1"/>
          </p:cNvSpPr>
          <p:nvPr>
            <p:ph type="pic" sz="quarter" idx="12"/>
          </p:nvPr>
        </p:nvSpPr>
        <p:spPr>
          <a:xfrm>
            <a:off x="12298736" y="3134537"/>
            <a:ext cx="3623892" cy="3619150"/>
          </a:xfrm>
          <a:custGeom>
            <a:avLst/>
            <a:gdLst>
              <a:gd name="connsiteX0" fmla="*/ 0 w 3623892"/>
              <a:gd name="connsiteY0" fmla="*/ 0 h 3619150"/>
              <a:gd name="connsiteX1" fmla="*/ 2116795 w 3623892"/>
              <a:gd name="connsiteY1" fmla="*/ 916502 h 3619150"/>
              <a:gd name="connsiteX2" fmla="*/ 2706832 w 3623892"/>
              <a:gd name="connsiteY2" fmla="*/ 1506120 h 3619150"/>
              <a:gd name="connsiteX3" fmla="*/ 3623892 w 3623892"/>
              <a:gd name="connsiteY3" fmla="*/ 3619150 h 3619150"/>
              <a:gd name="connsiteX4" fmla="*/ 0 w 3623892"/>
              <a:gd name="connsiteY4" fmla="*/ 3619150 h 36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9150">
                <a:moveTo>
                  <a:pt x="0" y="0"/>
                </a:moveTo>
                <a:cubicBezTo>
                  <a:pt x="768958" y="24823"/>
                  <a:pt x="1530385" y="330370"/>
                  <a:pt x="2116795" y="916502"/>
                </a:cubicBezTo>
                <a:cubicBezTo>
                  <a:pt x="2706832" y="1506120"/>
                  <a:pt x="2706832" y="1506120"/>
                  <a:pt x="2706832" y="1506120"/>
                </a:cubicBezTo>
                <a:cubicBezTo>
                  <a:pt x="3292684" y="2091554"/>
                  <a:pt x="3598371" y="2851447"/>
                  <a:pt x="3623892" y="3619150"/>
                </a:cubicBezTo>
                <a:lnTo>
                  <a:pt x="0" y="361915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4" name="Picture Placeholder 3">
            <a:extLst>
              <a:ext uri="{FF2B5EF4-FFF2-40B4-BE49-F238E27FC236}">
                <a16:creationId xmlns:a16="http://schemas.microsoft.com/office/drawing/2014/main" id="{C3097419-BD92-4E3B-9C5D-9A5A67E29422}"/>
              </a:ext>
            </a:extLst>
          </p:cNvPr>
          <p:cNvSpPr>
            <a:spLocks noGrp="1"/>
          </p:cNvSpPr>
          <p:nvPr>
            <p:ph type="pic" sz="quarter" idx="13"/>
          </p:nvPr>
        </p:nvSpPr>
        <p:spPr>
          <a:xfrm>
            <a:off x="12298736" y="6962871"/>
            <a:ext cx="3623892" cy="3618871"/>
          </a:xfrm>
          <a:custGeom>
            <a:avLst/>
            <a:gdLst>
              <a:gd name="connsiteX0" fmla="*/ 0 w 3623892"/>
              <a:gd name="connsiteY0" fmla="*/ 0 h 3618871"/>
              <a:gd name="connsiteX1" fmla="*/ 3623892 w 3623892"/>
              <a:gd name="connsiteY1" fmla="*/ 0 h 3618871"/>
              <a:gd name="connsiteX2" fmla="*/ 2706832 w 3623892"/>
              <a:gd name="connsiteY2" fmla="*/ 2112891 h 3618871"/>
              <a:gd name="connsiteX3" fmla="*/ 2116795 w 3623892"/>
              <a:gd name="connsiteY3" fmla="*/ 2702509 h 3618871"/>
              <a:gd name="connsiteX4" fmla="*/ 0 w 3623892"/>
              <a:gd name="connsiteY4" fmla="*/ 3618871 h 361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8871">
                <a:moveTo>
                  <a:pt x="0" y="0"/>
                </a:moveTo>
                <a:lnTo>
                  <a:pt x="3623892" y="0"/>
                </a:lnTo>
                <a:cubicBezTo>
                  <a:pt x="3598371" y="767563"/>
                  <a:pt x="3292684" y="1527456"/>
                  <a:pt x="2706832" y="2112891"/>
                </a:cubicBezTo>
                <a:cubicBezTo>
                  <a:pt x="2116795" y="2702509"/>
                  <a:pt x="2116795" y="2702509"/>
                  <a:pt x="2116795" y="2702509"/>
                </a:cubicBezTo>
                <a:cubicBezTo>
                  <a:pt x="1530385" y="3288640"/>
                  <a:pt x="768958" y="3594048"/>
                  <a:pt x="0" y="3618871"/>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5" name="Picture Placeholder 4">
            <a:extLst>
              <a:ext uri="{FF2B5EF4-FFF2-40B4-BE49-F238E27FC236}">
                <a16:creationId xmlns:a16="http://schemas.microsoft.com/office/drawing/2014/main" id="{F8122979-052C-4C34-8F77-81BE4B1E399E}"/>
              </a:ext>
            </a:extLst>
          </p:cNvPr>
          <p:cNvSpPr>
            <a:spLocks noGrp="1"/>
          </p:cNvSpPr>
          <p:nvPr>
            <p:ph type="pic" sz="quarter" idx="14"/>
          </p:nvPr>
        </p:nvSpPr>
        <p:spPr>
          <a:xfrm>
            <a:off x="8470125" y="6962870"/>
            <a:ext cx="3619429" cy="3618732"/>
          </a:xfrm>
          <a:custGeom>
            <a:avLst/>
            <a:gdLst>
              <a:gd name="connsiteX0" fmla="*/ 0 w 3619429"/>
              <a:gd name="connsiteY0" fmla="*/ 0 h 3618732"/>
              <a:gd name="connsiteX1" fmla="*/ 3619429 w 3619429"/>
              <a:gd name="connsiteY1" fmla="*/ 0 h 3618732"/>
              <a:gd name="connsiteX2" fmla="*/ 3619429 w 3619429"/>
              <a:gd name="connsiteY2" fmla="*/ 3618732 h 3618732"/>
              <a:gd name="connsiteX3" fmla="*/ 1507235 w 3619429"/>
              <a:gd name="connsiteY3" fmla="*/ 2702509 h 3618732"/>
              <a:gd name="connsiteX4" fmla="*/ 917060 w 3619429"/>
              <a:gd name="connsiteY4" fmla="*/ 2112891 h 3618732"/>
              <a:gd name="connsiteX5" fmla="*/ 0 w 3619429"/>
              <a:gd name="connsiteY5" fmla="*/ 0 h 361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8732">
                <a:moveTo>
                  <a:pt x="0" y="0"/>
                </a:moveTo>
                <a:lnTo>
                  <a:pt x="3619429" y="0"/>
                </a:lnTo>
                <a:lnTo>
                  <a:pt x="3619429" y="3618732"/>
                </a:lnTo>
                <a:cubicBezTo>
                  <a:pt x="2852145" y="3592793"/>
                  <a:pt x="2092530" y="3287385"/>
                  <a:pt x="1507235" y="2702509"/>
                </a:cubicBezTo>
                <a:cubicBezTo>
                  <a:pt x="917060" y="2112891"/>
                  <a:pt x="917060" y="2112891"/>
                  <a:pt x="917060" y="2112891"/>
                </a:cubicBezTo>
                <a:cubicBezTo>
                  <a:pt x="331207" y="1527456"/>
                  <a:pt x="25520" y="767563"/>
                  <a:pt x="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55001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1+#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1454245" y="455765"/>
            <a:ext cx="3222171" cy="117565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803534"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2091643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Rounded Corners 13">
            <a:extLst>
              <a:ext uri="{FF2B5EF4-FFF2-40B4-BE49-F238E27FC236}">
                <a16:creationId xmlns:a16="http://schemas.microsoft.com/office/drawing/2014/main" id="{FEB50162-B53A-4D53-985F-D3169468460F}"/>
              </a:ext>
            </a:extLst>
          </p:cNvPr>
          <p:cNvSpPr/>
          <p:nvPr userDrawn="1"/>
        </p:nvSpPr>
        <p:spPr>
          <a:xfrm>
            <a:off x="1454245" y="455765"/>
            <a:ext cx="3222171" cy="1175657"/>
          </a:xfrm>
          <a:prstGeom prst="roundRect">
            <a:avLst>
              <a:gd name="adj" fmla="val 50000"/>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A5AA740-871A-4FDD-B5BE-77B04DD73008}"/>
              </a:ext>
            </a:extLst>
          </p:cNvPr>
          <p:cNvSpPr txBox="1"/>
          <p:nvPr userDrawn="1"/>
        </p:nvSpPr>
        <p:spPr>
          <a:xfrm>
            <a:off x="1803534"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38144661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C836E49E-6A53-4F4D-9EED-FA6EEC2123E3}"/>
              </a:ext>
            </a:extLst>
          </p:cNvPr>
          <p:cNvSpPr txBox="1"/>
          <p:nvPr userDrawn="1"/>
        </p:nvSpPr>
        <p:spPr>
          <a:xfrm>
            <a:off x="10931791" y="230109"/>
            <a:ext cx="2523593" cy="523220"/>
          </a:xfrm>
          <a:prstGeom prst="rect">
            <a:avLst/>
          </a:prstGeom>
          <a:noFill/>
        </p:spPr>
        <p:txBody>
          <a:bodyPr wrap="square" rtlCol="0">
            <a:spAutoFit/>
          </a:bodyPr>
          <a:lstStyle/>
          <a:p>
            <a:pPr algn="ctr"/>
            <a:r>
              <a:rPr lang="en-US" sz="28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24701823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F5F7554-38B1-48BE-91E4-43BCAA8E8FD1}"/>
              </a:ext>
            </a:extLst>
          </p:cNvPr>
          <p:cNvSpPr>
            <a:spLocks noGrp="1"/>
          </p:cNvSpPr>
          <p:nvPr>
            <p:ph type="pic" sz="quarter" idx="13"/>
          </p:nvPr>
        </p:nvSpPr>
        <p:spPr>
          <a:xfrm>
            <a:off x="12184837" y="990600"/>
            <a:ext cx="11210150" cy="11741961"/>
          </a:xfrm>
          <a:custGeom>
            <a:avLst/>
            <a:gdLst>
              <a:gd name="connsiteX0" fmla="*/ 0 w 11210150"/>
              <a:gd name="connsiteY0" fmla="*/ 0 h 11741961"/>
              <a:gd name="connsiteX1" fmla="*/ 11210150 w 11210150"/>
              <a:gd name="connsiteY1" fmla="*/ 0 h 11741961"/>
              <a:gd name="connsiteX2" fmla="*/ 11210150 w 11210150"/>
              <a:gd name="connsiteY2" fmla="*/ 11741961 h 11741961"/>
              <a:gd name="connsiteX3" fmla="*/ 0 w 11210150"/>
              <a:gd name="connsiteY3" fmla="*/ 11741961 h 11741961"/>
            </a:gdLst>
            <a:ahLst/>
            <a:cxnLst>
              <a:cxn ang="0">
                <a:pos x="connsiteX0" y="connsiteY0"/>
              </a:cxn>
              <a:cxn ang="0">
                <a:pos x="connsiteX1" y="connsiteY1"/>
              </a:cxn>
              <a:cxn ang="0">
                <a:pos x="connsiteX2" y="connsiteY2"/>
              </a:cxn>
              <a:cxn ang="0">
                <a:pos x="connsiteX3" y="connsiteY3"/>
              </a:cxn>
            </a:cxnLst>
            <a:rect l="l" t="t" r="r" b="b"/>
            <a:pathLst>
              <a:path w="11210150" h="11741961">
                <a:moveTo>
                  <a:pt x="0" y="0"/>
                </a:moveTo>
                <a:lnTo>
                  <a:pt x="11210150" y="0"/>
                </a:lnTo>
                <a:lnTo>
                  <a:pt x="11210150" y="11741961"/>
                </a:lnTo>
                <a:lnTo>
                  <a:pt x="0" y="1174196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6354256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5432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08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12193587" y="0"/>
            <a:ext cx="10629901" cy="13716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37561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8_Custom Layou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482A689-CC2A-4F2B-BAB9-2127EA08A0C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9499" y="0"/>
            <a:ext cx="24686172" cy="13716000"/>
          </a:xfrm>
          <a:prstGeom prst="rect">
            <a:avLst/>
          </a:prstGeom>
        </p:spPr>
      </p:pic>
      <p:sp>
        <p:nvSpPr>
          <p:cNvPr id="2" name="Slide Number Placeholder 5">
            <a:extLst>
              <a:ext uri="{FF2B5EF4-FFF2-40B4-BE49-F238E27FC236}">
                <a16:creationId xmlns:a16="http://schemas.microsoft.com/office/drawing/2014/main" id="{2E8DB23E-DC77-4E50-A38D-DDDDEEDB1A0B}"/>
              </a:ext>
            </a:extLst>
          </p:cNvPr>
          <p:cNvSpPr txBox="1">
            <a:spLocks/>
          </p:cNvSpPr>
          <p:nvPr userDrawn="1"/>
        </p:nvSpPr>
        <p:spPr>
          <a:xfrm>
            <a:off x="23766380"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id="{3737B9C2-6A96-4E56-8A5F-50BC1EAA29D4}"/>
              </a:ext>
            </a:extLst>
          </p:cNvPr>
          <p:cNvSpPr txBox="1"/>
          <p:nvPr userDrawn="1"/>
        </p:nvSpPr>
        <p:spPr>
          <a:xfrm>
            <a:off x="21567352" y="12888077"/>
            <a:ext cx="2523593" cy="584775"/>
          </a:xfrm>
          <a:prstGeom prst="rect">
            <a:avLst/>
          </a:prstGeom>
          <a:noFill/>
        </p:spPr>
        <p:txBody>
          <a:bodyPr wrap="square" rtlCol="0">
            <a:spAutoFit/>
          </a:bodyPr>
          <a:lstStyle/>
          <a:p>
            <a:pPr algn="r"/>
            <a:r>
              <a:rPr lang="en-US" sz="3200" b="0">
                <a:solidFill>
                  <a:schemeClr val="accent1"/>
                </a:solidFill>
                <a:latin typeface="Open Sans" panose="020B0606030504020204" pitchFamily="34" charset="0"/>
                <a:ea typeface="Open Sans" panose="020B0606030504020204" pitchFamily="34" charset="0"/>
                <a:cs typeface="Open Sans" panose="020B0606030504020204" pitchFamily="34" charset="0"/>
              </a:rPr>
              <a:t>MASSIVE X</a:t>
            </a:r>
          </a:p>
        </p:txBody>
      </p:sp>
    </p:spTree>
    <p:extLst>
      <p:ext uri="{BB962C8B-B14F-4D97-AF65-F5344CB8AC3E}">
        <p14:creationId xmlns:p14="http://schemas.microsoft.com/office/powerpoint/2010/main" val="131324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9_Custom Layout">
    <p:bg>
      <p:bgPr>
        <a:solidFill>
          <a:schemeClr val="bg1"/>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E8DB23E-DC77-4E50-A38D-DDDDEEDB1A0B}"/>
              </a:ext>
            </a:extLst>
          </p:cNvPr>
          <p:cNvSpPr txBox="1">
            <a:spLocks/>
          </p:cNvSpPr>
          <p:nvPr userDrawn="1"/>
        </p:nvSpPr>
        <p:spPr>
          <a:xfrm>
            <a:off x="23766380"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id="{3737B9C2-6A96-4E56-8A5F-50BC1EAA29D4}"/>
              </a:ext>
            </a:extLst>
          </p:cNvPr>
          <p:cNvSpPr txBox="1"/>
          <p:nvPr userDrawn="1"/>
        </p:nvSpPr>
        <p:spPr>
          <a:xfrm>
            <a:off x="21567352" y="12888077"/>
            <a:ext cx="2523593" cy="584775"/>
          </a:xfrm>
          <a:prstGeom prst="rect">
            <a:avLst/>
          </a:prstGeom>
          <a:noFill/>
        </p:spPr>
        <p:txBody>
          <a:bodyPr wrap="square" rtlCol="0">
            <a:spAutoFit/>
          </a:bodyPr>
          <a:lstStyle/>
          <a:p>
            <a:pPr algn="r"/>
            <a:r>
              <a:rPr lang="en-US" sz="3200" b="0">
                <a:solidFill>
                  <a:schemeClr val="accent1"/>
                </a:solidFill>
                <a:latin typeface="Open Sans" panose="020B0606030504020204" pitchFamily="34" charset="0"/>
                <a:ea typeface="Open Sans" panose="020B0606030504020204" pitchFamily="34" charset="0"/>
                <a:cs typeface="Open Sans" panose="020B0606030504020204" pitchFamily="34" charset="0"/>
              </a:rPr>
              <a:t>MASSIVE X</a:t>
            </a:r>
          </a:p>
        </p:txBody>
      </p:sp>
    </p:spTree>
    <p:extLst>
      <p:ext uri="{BB962C8B-B14F-4D97-AF65-F5344CB8AC3E}">
        <p14:creationId xmlns:p14="http://schemas.microsoft.com/office/powerpoint/2010/main" val="33928524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4E2DCC9-7A91-43AF-A2ED-33E09E36BADD}"/>
              </a:ext>
            </a:extLst>
          </p:cNvPr>
          <p:cNvSpPr>
            <a:spLocks noGrp="1"/>
          </p:cNvSpPr>
          <p:nvPr>
            <p:ph type="pic" sz="quarter" idx="13"/>
          </p:nvPr>
        </p:nvSpPr>
        <p:spPr>
          <a:xfrm>
            <a:off x="8282230" y="2946643"/>
            <a:ext cx="7822714" cy="7822714"/>
          </a:xfrm>
          <a:custGeom>
            <a:avLst/>
            <a:gdLst>
              <a:gd name="connsiteX0" fmla="*/ 0 w 7822714"/>
              <a:gd name="connsiteY0" fmla="*/ 0 h 7822714"/>
              <a:gd name="connsiteX1" fmla="*/ 7822714 w 7822714"/>
              <a:gd name="connsiteY1" fmla="*/ 0 h 7822714"/>
              <a:gd name="connsiteX2" fmla="*/ 7822714 w 7822714"/>
              <a:gd name="connsiteY2" fmla="*/ 7822714 h 7822714"/>
              <a:gd name="connsiteX3" fmla="*/ 0 w 7822714"/>
              <a:gd name="connsiteY3" fmla="*/ 7822714 h 7822714"/>
            </a:gdLst>
            <a:ahLst/>
            <a:cxnLst>
              <a:cxn ang="0">
                <a:pos x="connsiteX0" y="connsiteY0"/>
              </a:cxn>
              <a:cxn ang="0">
                <a:pos x="connsiteX1" y="connsiteY1"/>
              </a:cxn>
              <a:cxn ang="0">
                <a:pos x="connsiteX2" y="connsiteY2"/>
              </a:cxn>
              <a:cxn ang="0">
                <a:pos x="connsiteX3" y="connsiteY3"/>
              </a:cxn>
            </a:cxnLst>
            <a:rect l="l" t="t" r="r" b="b"/>
            <a:pathLst>
              <a:path w="7822714" h="7822714">
                <a:moveTo>
                  <a:pt x="0" y="0"/>
                </a:moveTo>
                <a:lnTo>
                  <a:pt x="7822714" y="0"/>
                </a:lnTo>
                <a:lnTo>
                  <a:pt x="7822714" y="7822714"/>
                </a:lnTo>
                <a:lnTo>
                  <a:pt x="0" y="782271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C836E49E-6A53-4F4D-9EED-FA6EEC2123E3}"/>
              </a:ext>
            </a:extLst>
          </p:cNvPr>
          <p:cNvSpPr txBox="1"/>
          <p:nvPr userDrawn="1"/>
        </p:nvSpPr>
        <p:spPr>
          <a:xfrm>
            <a:off x="10931791" y="230109"/>
            <a:ext cx="2523593" cy="523220"/>
          </a:xfrm>
          <a:prstGeom prst="rect">
            <a:avLst/>
          </a:prstGeom>
          <a:noFill/>
        </p:spPr>
        <p:txBody>
          <a:bodyPr wrap="square" rtlCol="0">
            <a:spAutoFit/>
          </a:bodyPr>
          <a:lstStyle/>
          <a:p>
            <a:pPr algn="ctr"/>
            <a:r>
              <a:rPr lang="en-US" sz="28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5104869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1454245" y="455765"/>
            <a:ext cx="3222171" cy="117565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803534"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12193587" y="0"/>
            <a:ext cx="12193589" cy="13716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9014959"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30796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300" fill="hold"/>
                                        <p:tgtEl>
                                          <p:spTgt spid="20"/>
                                        </p:tgtEl>
                                        <p:attrNameLst>
                                          <p:attrName>ppt_x</p:attrName>
                                        </p:attrNameLst>
                                      </p:cBhvr>
                                      <p:tavLst>
                                        <p:tav tm="0">
                                          <p:val>
                                            <p:strVal val="1+#ppt_w/2"/>
                                          </p:val>
                                        </p:tav>
                                        <p:tav tm="100000">
                                          <p:val>
                                            <p:strVal val="#ppt_x"/>
                                          </p:val>
                                        </p:tav>
                                      </p:tavLst>
                                    </p:anim>
                                    <p:anim calcmode="lin" valueType="num">
                                      <p:cBhvr additive="base">
                                        <p:cTn id="8" dur="13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300" fill="hold"/>
                                        <p:tgtEl>
                                          <p:spTgt spid="14"/>
                                        </p:tgtEl>
                                        <p:attrNameLst>
                                          <p:attrName>ppt_x</p:attrName>
                                        </p:attrNameLst>
                                      </p:cBhvr>
                                      <p:tavLst>
                                        <p:tav tm="0">
                                          <p:val>
                                            <p:strVal val="1+#ppt_w/2"/>
                                          </p:val>
                                        </p:tav>
                                        <p:tav tm="100000">
                                          <p:val>
                                            <p:strVal val="#ppt_x"/>
                                          </p:val>
                                        </p:tav>
                                      </p:tavLst>
                                    </p:anim>
                                    <p:anim calcmode="lin" valueType="num">
                                      <p:cBhvr additive="base">
                                        <p:cTn id="12" dur="13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3588080"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3588080"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3588080"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23677434"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19827648" y="455765"/>
            <a:ext cx="3222171" cy="117565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20176937"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6096793" y="0"/>
            <a:ext cx="12193589" cy="13716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9014959"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73159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 presetClass="entr" presetSubtype="8" decel="100000" fill="hold" grpId="0" nodeType="withEffect">
                                  <p:stCondLst>
                                    <p:cond delay="60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1500" fill="hold"/>
                                        <p:tgtEl>
                                          <p:spTgt spid="14"/>
                                        </p:tgtEl>
                                        <p:attrNameLst>
                                          <p:attrName>ppt_x</p:attrName>
                                        </p:attrNameLst>
                                      </p:cBhvr>
                                      <p:tavLst>
                                        <p:tav tm="0">
                                          <p:val>
                                            <p:strVal val="0-#ppt_w/2"/>
                                          </p:val>
                                        </p:tav>
                                        <p:tav tm="100000">
                                          <p:val>
                                            <p:strVal val="#ppt_x"/>
                                          </p:val>
                                        </p:tav>
                                      </p:tavLst>
                                    </p:anim>
                                    <p:anim calcmode="lin" valueType="num">
                                      <p:cBhvr additive="base">
                                        <p:cTn id="11"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11885340" y="-10970939"/>
            <a:ext cx="983438" cy="2292531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12159070" y="1487893"/>
            <a:ext cx="983438" cy="234727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3588080"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3588080"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3588080"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23677434"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19827648" y="455765"/>
            <a:ext cx="3222171" cy="117565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20176937"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2" y="0"/>
            <a:ext cx="12193589" cy="13716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9014959"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74544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4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6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6" name="Picture Placeholder 18">
            <a:extLst>
              <a:ext uri="{FF2B5EF4-FFF2-40B4-BE49-F238E27FC236}">
                <a16:creationId xmlns:a16="http://schemas.microsoft.com/office/drawing/2014/main" id="{6884AB12-9032-475A-82B0-6E1C4050A8A6}"/>
              </a:ext>
            </a:extLst>
          </p:cNvPr>
          <p:cNvSpPr>
            <a:spLocks noGrp="1"/>
          </p:cNvSpPr>
          <p:nvPr>
            <p:ph type="pic" sz="quarter" idx="12"/>
          </p:nvPr>
        </p:nvSpPr>
        <p:spPr>
          <a:xfrm>
            <a:off x="6669294" y="1331383"/>
            <a:ext cx="11048587" cy="11053233"/>
          </a:xfrm>
          <a:custGeom>
            <a:avLst/>
            <a:gdLst>
              <a:gd name="connsiteX0" fmla="*/ 2834837 w 5669673"/>
              <a:gd name="connsiteY0" fmla="*/ 0 h 5672056"/>
              <a:gd name="connsiteX1" fmla="*/ 4522327 w 5669673"/>
              <a:gd name="connsiteY1" fmla="*/ 698944 h 5672056"/>
              <a:gd name="connsiteX2" fmla="*/ 4971023 w 5669673"/>
              <a:gd name="connsiteY2" fmla="*/ 1147830 h 5672056"/>
              <a:gd name="connsiteX3" fmla="*/ 4971023 w 5669673"/>
              <a:gd name="connsiteY3" fmla="*/ 4524228 h 5672056"/>
              <a:gd name="connsiteX4" fmla="*/ 4522327 w 5669673"/>
              <a:gd name="connsiteY4" fmla="*/ 4973113 h 5672056"/>
              <a:gd name="connsiteX5" fmla="*/ 1147346 w 5669673"/>
              <a:gd name="connsiteY5" fmla="*/ 4973113 h 5672056"/>
              <a:gd name="connsiteX6" fmla="*/ 698650 w 5669673"/>
              <a:gd name="connsiteY6" fmla="*/ 4524228 h 5672056"/>
              <a:gd name="connsiteX7" fmla="*/ 698650 w 5669673"/>
              <a:gd name="connsiteY7" fmla="*/ 1147830 h 5672056"/>
              <a:gd name="connsiteX8" fmla="*/ 1147346 w 5669673"/>
              <a:gd name="connsiteY8" fmla="*/ 698944 h 5672056"/>
              <a:gd name="connsiteX9" fmla="*/ 2834837 w 5669673"/>
              <a:gd name="connsiteY9" fmla="*/ 0 h 5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9673" h="5672056">
                <a:moveTo>
                  <a:pt x="2834837" y="0"/>
                </a:moveTo>
                <a:cubicBezTo>
                  <a:pt x="3445698" y="0"/>
                  <a:pt x="4056560" y="232981"/>
                  <a:pt x="4522327" y="698944"/>
                </a:cubicBezTo>
                <a:cubicBezTo>
                  <a:pt x="4971023" y="1147830"/>
                  <a:pt x="4971023" y="1147830"/>
                  <a:pt x="4971023" y="1147830"/>
                </a:cubicBezTo>
                <a:cubicBezTo>
                  <a:pt x="5902557" y="2079754"/>
                  <a:pt x="5902557" y="3592303"/>
                  <a:pt x="4971023" y="4524228"/>
                </a:cubicBezTo>
                <a:cubicBezTo>
                  <a:pt x="4522327" y="4973113"/>
                  <a:pt x="4522327" y="4973113"/>
                  <a:pt x="4522327" y="4973113"/>
                </a:cubicBezTo>
                <a:cubicBezTo>
                  <a:pt x="3590793" y="5905038"/>
                  <a:pt x="2078880" y="5905038"/>
                  <a:pt x="1147346" y="4973113"/>
                </a:cubicBezTo>
                <a:cubicBezTo>
                  <a:pt x="698650" y="4524228"/>
                  <a:pt x="698650" y="4524228"/>
                  <a:pt x="698650" y="4524228"/>
                </a:cubicBezTo>
                <a:cubicBezTo>
                  <a:pt x="-232884" y="3592303"/>
                  <a:pt x="-232884" y="2079754"/>
                  <a:pt x="698650" y="1147830"/>
                </a:cubicBezTo>
                <a:cubicBezTo>
                  <a:pt x="1147346" y="698944"/>
                  <a:pt x="1147346" y="698944"/>
                  <a:pt x="1147346" y="698944"/>
                </a:cubicBezTo>
                <a:cubicBezTo>
                  <a:pt x="1613113" y="232981"/>
                  <a:pt x="2223975" y="0"/>
                  <a:pt x="283483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23403737" y="0"/>
            <a:ext cx="983438" cy="13716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240083" y="304726"/>
            <a:ext cx="476655"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240083" y="455765"/>
            <a:ext cx="203510"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240083" y="606804"/>
            <a:ext cx="36271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329437" y="12917378"/>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Rounded Corners 28">
            <a:extLst>
              <a:ext uri="{FF2B5EF4-FFF2-40B4-BE49-F238E27FC236}">
                <a16:creationId xmlns:a16="http://schemas.microsoft.com/office/drawing/2014/main" id="{3C0BA415-90EF-494A-98BB-E4776AE09ABA}"/>
              </a:ext>
            </a:extLst>
          </p:cNvPr>
          <p:cNvSpPr/>
          <p:nvPr userDrawn="1"/>
        </p:nvSpPr>
        <p:spPr>
          <a:xfrm>
            <a:off x="1454245" y="455765"/>
            <a:ext cx="3222171" cy="1175657"/>
          </a:xfrm>
          <a:prstGeom prst="roundRect">
            <a:avLst>
              <a:gd name="adj" fmla="val 50000"/>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803534" y="751206"/>
            <a:ext cx="2523593" cy="584775"/>
          </a:xfrm>
          <a:prstGeom prst="rect">
            <a:avLst/>
          </a:prstGeom>
          <a:noFill/>
        </p:spPr>
        <p:txBody>
          <a:bodyPr wrap="square" rtlCol="0">
            <a:spAutoFit/>
          </a:bodyPr>
          <a:lstStyle/>
          <a:p>
            <a:pPr algn="ctr"/>
            <a:r>
              <a:rPr lang="en-US" sz="32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flipV="1">
            <a:off x="9014959"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4722099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AEA7C05D-F1DC-463F-989D-14FCC661B2EC}"/>
              </a:ext>
            </a:extLst>
          </p:cNvPr>
          <p:cNvSpPr>
            <a:spLocks noGrp="1"/>
          </p:cNvSpPr>
          <p:nvPr>
            <p:ph type="pic" sz="quarter" idx="12"/>
          </p:nvPr>
        </p:nvSpPr>
        <p:spPr>
          <a:xfrm>
            <a:off x="7551942" y="1775076"/>
            <a:ext cx="3348002" cy="3349409"/>
          </a:xfrm>
          <a:custGeom>
            <a:avLst/>
            <a:gdLst>
              <a:gd name="connsiteX0" fmla="*/ 1674001 w 3348002"/>
              <a:gd name="connsiteY0" fmla="*/ 0 h 3349409"/>
              <a:gd name="connsiteX1" fmla="*/ 2670482 w 3348002"/>
              <a:gd name="connsiteY1" fmla="*/ 412733 h 3349409"/>
              <a:gd name="connsiteX2" fmla="*/ 2935442 w 3348002"/>
              <a:gd name="connsiteY2" fmla="*/ 677805 h 3349409"/>
              <a:gd name="connsiteX3" fmla="*/ 2935442 w 3348002"/>
              <a:gd name="connsiteY3" fmla="*/ 2671604 h 3349409"/>
              <a:gd name="connsiteX4" fmla="*/ 2670482 w 3348002"/>
              <a:gd name="connsiteY4" fmla="*/ 2936676 h 3349409"/>
              <a:gd name="connsiteX5" fmla="*/ 677520 w 3348002"/>
              <a:gd name="connsiteY5" fmla="*/ 2936676 h 3349409"/>
              <a:gd name="connsiteX6" fmla="*/ 412560 w 3348002"/>
              <a:gd name="connsiteY6" fmla="*/ 2671604 h 3349409"/>
              <a:gd name="connsiteX7" fmla="*/ 412560 w 3348002"/>
              <a:gd name="connsiteY7" fmla="*/ 677805 h 3349409"/>
              <a:gd name="connsiteX8" fmla="*/ 677520 w 3348002"/>
              <a:gd name="connsiteY8" fmla="*/ 412733 h 3349409"/>
              <a:gd name="connsiteX9" fmla="*/ 1674001 w 3348002"/>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2" h="3349409">
                <a:moveTo>
                  <a:pt x="1674001" y="0"/>
                </a:moveTo>
                <a:cubicBezTo>
                  <a:pt x="2034722" y="0"/>
                  <a:pt x="2395442" y="137578"/>
                  <a:pt x="2670482" y="412733"/>
                </a:cubicBezTo>
                <a:cubicBezTo>
                  <a:pt x="2935442" y="677805"/>
                  <a:pt x="2935442" y="677805"/>
                  <a:pt x="2935442" y="677805"/>
                </a:cubicBezTo>
                <a:cubicBezTo>
                  <a:pt x="3485523" y="1228117"/>
                  <a:pt x="3485523" y="2121293"/>
                  <a:pt x="2935442" y="2671604"/>
                </a:cubicBezTo>
                <a:cubicBezTo>
                  <a:pt x="2670482" y="2936676"/>
                  <a:pt x="2670482" y="2936676"/>
                  <a:pt x="2670482" y="2936676"/>
                </a:cubicBezTo>
                <a:cubicBezTo>
                  <a:pt x="2120402" y="3486987"/>
                  <a:pt x="1227600" y="3486987"/>
                  <a:pt x="677520" y="2936676"/>
                </a:cubicBezTo>
                <a:cubicBezTo>
                  <a:pt x="412560" y="2671604"/>
                  <a:pt x="412560" y="2671604"/>
                  <a:pt x="412560" y="2671604"/>
                </a:cubicBezTo>
                <a:cubicBezTo>
                  <a:pt x="-137521" y="2121293"/>
                  <a:pt x="-137521" y="1228117"/>
                  <a:pt x="412560" y="677805"/>
                </a:cubicBezTo>
                <a:cubicBezTo>
                  <a:pt x="677520" y="412733"/>
                  <a:pt x="677520" y="412733"/>
                  <a:pt x="677520" y="412733"/>
                </a:cubicBezTo>
                <a:cubicBezTo>
                  <a:pt x="952560"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4" name="Picture Placeholder 23">
            <a:extLst>
              <a:ext uri="{FF2B5EF4-FFF2-40B4-BE49-F238E27FC236}">
                <a16:creationId xmlns:a16="http://schemas.microsoft.com/office/drawing/2014/main" id="{9DD218A9-C81F-4FF9-AF7E-D26C0FC9788B}"/>
              </a:ext>
            </a:extLst>
          </p:cNvPr>
          <p:cNvSpPr>
            <a:spLocks noGrp="1"/>
          </p:cNvSpPr>
          <p:nvPr>
            <p:ph type="pic" sz="quarter" idx="13"/>
          </p:nvPr>
        </p:nvSpPr>
        <p:spPr>
          <a:xfrm>
            <a:off x="12880401" y="5183295"/>
            <a:ext cx="3348003" cy="3349409"/>
          </a:xfrm>
          <a:custGeom>
            <a:avLst/>
            <a:gdLst>
              <a:gd name="connsiteX0" fmla="*/ 1674001 w 3348003"/>
              <a:gd name="connsiteY0" fmla="*/ 0 h 3349409"/>
              <a:gd name="connsiteX1" fmla="*/ 2670482 w 3348003"/>
              <a:gd name="connsiteY1" fmla="*/ 412734 h 3349409"/>
              <a:gd name="connsiteX2" fmla="*/ 2935443 w 3348003"/>
              <a:gd name="connsiteY2" fmla="*/ 677805 h 3349409"/>
              <a:gd name="connsiteX3" fmla="*/ 2935443 w 3348003"/>
              <a:gd name="connsiteY3" fmla="*/ 2671604 h 3349409"/>
              <a:gd name="connsiteX4" fmla="*/ 2670482 w 3348003"/>
              <a:gd name="connsiteY4" fmla="*/ 2936676 h 3349409"/>
              <a:gd name="connsiteX5" fmla="*/ 677520 w 3348003"/>
              <a:gd name="connsiteY5" fmla="*/ 2936676 h 3349409"/>
              <a:gd name="connsiteX6" fmla="*/ 412560 w 3348003"/>
              <a:gd name="connsiteY6" fmla="*/ 2671604 h 3349409"/>
              <a:gd name="connsiteX7" fmla="*/ 412560 w 3348003"/>
              <a:gd name="connsiteY7" fmla="*/ 677805 h 3349409"/>
              <a:gd name="connsiteX8" fmla="*/ 677520 w 3348003"/>
              <a:gd name="connsiteY8" fmla="*/ 412734 h 3349409"/>
              <a:gd name="connsiteX9" fmla="*/ 1674001 w 3348003"/>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3" h="3349409">
                <a:moveTo>
                  <a:pt x="1674001" y="0"/>
                </a:moveTo>
                <a:cubicBezTo>
                  <a:pt x="2034721" y="0"/>
                  <a:pt x="2395441" y="137578"/>
                  <a:pt x="2670482" y="412734"/>
                </a:cubicBezTo>
                <a:cubicBezTo>
                  <a:pt x="2935443" y="677805"/>
                  <a:pt x="2935443" y="677805"/>
                  <a:pt x="2935443" y="677805"/>
                </a:cubicBezTo>
                <a:cubicBezTo>
                  <a:pt x="3485523" y="1228117"/>
                  <a:pt x="3485523" y="2121293"/>
                  <a:pt x="2935443" y="2671604"/>
                </a:cubicBezTo>
                <a:cubicBezTo>
                  <a:pt x="2670482" y="2936676"/>
                  <a:pt x="2670482" y="2936676"/>
                  <a:pt x="2670482" y="2936676"/>
                </a:cubicBezTo>
                <a:cubicBezTo>
                  <a:pt x="2120401" y="3486987"/>
                  <a:pt x="1227601" y="3486987"/>
                  <a:pt x="677520" y="2936676"/>
                </a:cubicBezTo>
                <a:cubicBezTo>
                  <a:pt x="412560" y="2671604"/>
                  <a:pt x="412560" y="2671604"/>
                  <a:pt x="412560" y="2671604"/>
                </a:cubicBezTo>
                <a:cubicBezTo>
                  <a:pt x="-137521" y="2121293"/>
                  <a:pt x="-137521" y="1228117"/>
                  <a:pt x="412560" y="677805"/>
                </a:cubicBezTo>
                <a:cubicBezTo>
                  <a:pt x="677520" y="412734"/>
                  <a:pt x="677520" y="412734"/>
                  <a:pt x="677520" y="412734"/>
                </a:cubicBezTo>
                <a:cubicBezTo>
                  <a:pt x="952561"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5" name="Picture Placeholder 24">
            <a:extLst>
              <a:ext uri="{FF2B5EF4-FFF2-40B4-BE49-F238E27FC236}">
                <a16:creationId xmlns:a16="http://schemas.microsoft.com/office/drawing/2014/main" id="{B8B8A224-37B6-49F3-9AEA-36A5E3325DFC}"/>
              </a:ext>
            </a:extLst>
          </p:cNvPr>
          <p:cNvSpPr>
            <a:spLocks noGrp="1"/>
          </p:cNvSpPr>
          <p:nvPr>
            <p:ph type="pic" sz="quarter" idx="14"/>
          </p:nvPr>
        </p:nvSpPr>
        <p:spPr>
          <a:xfrm>
            <a:off x="8408153" y="9238413"/>
            <a:ext cx="3348003" cy="3349409"/>
          </a:xfrm>
          <a:custGeom>
            <a:avLst/>
            <a:gdLst>
              <a:gd name="connsiteX0" fmla="*/ 1674001 w 3348003"/>
              <a:gd name="connsiteY0" fmla="*/ 0 h 3349409"/>
              <a:gd name="connsiteX1" fmla="*/ 2670482 w 3348003"/>
              <a:gd name="connsiteY1" fmla="*/ 412734 h 3349409"/>
              <a:gd name="connsiteX2" fmla="*/ 2935443 w 3348003"/>
              <a:gd name="connsiteY2" fmla="*/ 677805 h 3349409"/>
              <a:gd name="connsiteX3" fmla="*/ 2935443 w 3348003"/>
              <a:gd name="connsiteY3" fmla="*/ 2671604 h 3349409"/>
              <a:gd name="connsiteX4" fmla="*/ 2670482 w 3348003"/>
              <a:gd name="connsiteY4" fmla="*/ 2936675 h 3349409"/>
              <a:gd name="connsiteX5" fmla="*/ 677520 w 3348003"/>
              <a:gd name="connsiteY5" fmla="*/ 2936675 h 3349409"/>
              <a:gd name="connsiteX6" fmla="*/ 412560 w 3348003"/>
              <a:gd name="connsiteY6" fmla="*/ 2671604 h 3349409"/>
              <a:gd name="connsiteX7" fmla="*/ 412560 w 3348003"/>
              <a:gd name="connsiteY7" fmla="*/ 677805 h 3349409"/>
              <a:gd name="connsiteX8" fmla="*/ 677520 w 3348003"/>
              <a:gd name="connsiteY8" fmla="*/ 412734 h 3349409"/>
              <a:gd name="connsiteX9" fmla="*/ 1674001 w 3348003"/>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3" h="3349409">
                <a:moveTo>
                  <a:pt x="1674001" y="0"/>
                </a:moveTo>
                <a:cubicBezTo>
                  <a:pt x="2034721" y="0"/>
                  <a:pt x="2395442" y="137578"/>
                  <a:pt x="2670482" y="412734"/>
                </a:cubicBezTo>
                <a:cubicBezTo>
                  <a:pt x="2935443" y="677805"/>
                  <a:pt x="2935443" y="677805"/>
                  <a:pt x="2935443" y="677805"/>
                </a:cubicBezTo>
                <a:cubicBezTo>
                  <a:pt x="3485523" y="1228117"/>
                  <a:pt x="3485523" y="2121293"/>
                  <a:pt x="2935443" y="2671604"/>
                </a:cubicBezTo>
                <a:cubicBezTo>
                  <a:pt x="2670482" y="2936675"/>
                  <a:pt x="2670482" y="2936675"/>
                  <a:pt x="2670482" y="2936675"/>
                </a:cubicBezTo>
                <a:cubicBezTo>
                  <a:pt x="2120401" y="3486987"/>
                  <a:pt x="1227601" y="3486987"/>
                  <a:pt x="677520" y="2936675"/>
                </a:cubicBezTo>
                <a:cubicBezTo>
                  <a:pt x="412560" y="2671604"/>
                  <a:pt x="412560" y="2671604"/>
                  <a:pt x="412560" y="2671604"/>
                </a:cubicBezTo>
                <a:cubicBezTo>
                  <a:pt x="-137521" y="2121293"/>
                  <a:pt x="-137521" y="1228117"/>
                  <a:pt x="412560" y="677805"/>
                </a:cubicBezTo>
                <a:cubicBezTo>
                  <a:pt x="677520" y="412734"/>
                  <a:pt x="677520" y="412734"/>
                  <a:pt x="677520" y="412734"/>
                </a:cubicBezTo>
                <a:cubicBezTo>
                  <a:pt x="952561"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7732185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692C0904-053A-4790-ABF2-C6278A0C342F}"/>
              </a:ext>
            </a:extLst>
          </p:cNvPr>
          <p:cNvSpPr>
            <a:spLocks noGrp="1"/>
          </p:cNvSpPr>
          <p:nvPr>
            <p:ph type="pic" sz="quarter" idx="12"/>
          </p:nvPr>
        </p:nvSpPr>
        <p:spPr>
          <a:xfrm>
            <a:off x="9358751" y="4021971"/>
            <a:ext cx="5669673" cy="5672056"/>
          </a:xfrm>
          <a:custGeom>
            <a:avLst/>
            <a:gdLst>
              <a:gd name="connsiteX0" fmla="*/ 2834837 w 5669673"/>
              <a:gd name="connsiteY0" fmla="*/ 0 h 5672056"/>
              <a:gd name="connsiteX1" fmla="*/ 4522327 w 5669673"/>
              <a:gd name="connsiteY1" fmla="*/ 698944 h 5672056"/>
              <a:gd name="connsiteX2" fmla="*/ 4971023 w 5669673"/>
              <a:gd name="connsiteY2" fmla="*/ 1147830 h 5672056"/>
              <a:gd name="connsiteX3" fmla="*/ 4971023 w 5669673"/>
              <a:gd name="connsiteY3" fmla="*/ 4524228 h 5672056"/>
              <a:gd name="connsiteX4" fmla="*/ 4522327 w 5669673"/>
              <a:gd name="connsiteY4" fmla="*/ 4973113 h 5672056"/>
              <a:gd name="connsiteX5" fmla="*/ 1147346 w 5669673"/>
              <a:gd name="connsiteY5" fmla="*/ 4973113 h 5672056"/>
              <a:gd name="connsiteX6" fmla="*/ 698650 w 5669673"/>
              <a:gd name="connsiteY6" fmla="*/ 4524228 h 5672056"/>
              <a:gd name="connsiteX7" fmla="*/ 698650 w 5669673"/>
              <a:gd name="connsiteY7" fmla="*/ 1147830 h 5672056"/>
              <a:gd name="connsiteX8" fmla="*/ 1147346 w 5669673"/>
              <a:gd name="connsiteY8" fmla="*/ 698944 h 5672056"/>
              <a:gd name="connsiteX9" fmla="*/ 2834837 w 5669673"/>
              <a:gd name="connsiteY9" fmla="*/ 0 h 5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9673" h="5672056">
                <a:moveTo>
                  <a:pt x="2834837" y="0"/>
                </a:moveTo>
                <a:cubicBezTo>
                  <a:pt x="3445698" y="0"/>
                  <a:pt x="4056560" y="232981"/>
                  <a:pt x="4522327" y="698944"/>
                </a:cubicBezTo>
                <a:cubicBezTo>
                  <a:pt x="4971023" y="1147830"/>
                  <a:pt x="4971023" y="1147830"/>
                  <a:pt x="4971023" y="1147830"/>
                </a:cubicBezTo>
                <a:cubicBezTo>
                  <a:pt x="5902557" y="2079754"/>
                  <a:pt x="5902557" y="3592303"/>
                  <a:pt x="4971023" y="4524228"/>
                </a:cubicBezTo>
                <a:cubicBezTo>
                  <a:pt x="4522327" y="4973113"/>
                  <a:pt x="4522327" y="4973113"/>
                  <a:pt x="4522327" y="4973113"/>
                </a:cubicBezTo>
                <a:cubicBezTo>
                  <a:pt x="3590793" y="5905038"/>
                  <a:pt x="2078880" y="5905038"/>
                  <a:pt x="1147346" y="4973113"/>
                </a:cubicBezTo>
                <a:cubicBezTo>
                  <a:pt x="698650" y="4524228"/>
                  <a:pt x="698650" y="4524228"/>
                  <a:pt x="698650" y="4524228"/>
                </a:cubicBezTo>
                <a:cubicBezTo>
                  <a:pt x="-232884" y="3592303"/>
                  <a:pt x="-232884" y="2079754"/>
                  <a:pt x="698650" y="1147830"/>
                </a:cubicBezTo>
                <a:cubicBezTo>
                  <a:pt x="1147346" y="698944"/>
                  <a:pt x="1147346" y="698944"/>
                  <a:pt x="1147346" y="698944"/>
                </a:cubicBezTo>
                <a:cubicBezTo>
                  <a:pt x="1613113" y="232981"/>
                  <a:pt x="2223975" y="0"/>
                  <a:pt x="283483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7590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8" name="Picture Placeholder 17">
            <a:extLst>
              <a:ext uri="{FF2B5EF4-FFF2-40B4-BE49-F238E27FC236}">
                <a16:creationId xmlns:a16="http://schemas.microsoft.com/office/drawing/2014/main" id="{CDACA323-AFE1-42D8-BB53-A9B65C9B26C3}"/>
              </a:ext>
            </a:extLst>
          </p:cNvPr>
          <p:cNvSpPr>
            <a:spLocks noGrp="1"/>
          </p:cNvSpPr>
          <p:nvPr>
            <p:ph type="pic" sz="quarter" idx="12"/>
          </p:nvPr>
        </p:nvSpPr>
        <p:spPr>
          <a:xfrm>
            <a:off x="7575450" y="2274107"/>
            <a:ext cx="9200443" cy="9200443"/>
          </a:xfrm>
          <a:custGeom>
            <a:avLst/>
            <a:gdLst>
              <a:gd name="connsiteX0" fmla="*/ 0 w 6912429"/>
              <a:gd name="connsiteY0" fmla="*/ 0 h 6912429"/>
              <a:gd name="connsiteX1" fmla="*/ 6912429 w 6912429"/>
              <a:gd name="connsiteY1" fmla="*/ 0 h 6912429"/>
              <a:gd name="connsiteX2" fmla="*/ 6912429 w 6912429"/>
              <a:gd name="connsiteY2" fmla="*/ 6912429 h 6912429"/>
              <a:gd name="connsiteX3" fmla="*/ 0 w 6912429"/>
              <a:gd name="connsiteY3" fmla="*/ 6912429 h 6912429"/>
            </a:gdLst>
            <a:ahLst/>
            <a:cxnLst>
              <a:cxn ang="0">
                <a:pos x="connsiteX0" y="connsiteY0"/>
              </a:cxn>
              <a:cxn ang="0">
                <a:pos x="connsiteX1" y="connsiteY1"/>
              </a:cxn>
              <a:cxn ang="0">
                <a:pos x="connsiteX2" y="connsiteY2"/>
              </a:cxn>
              <a:cxn ang="0">
                <a:pos x="connsiteX3" y="connsiteY3"/>
              </a:cxn>
            </a:cxnLst>
            <a:rect l="l" t="t" r="r" b="b"/>
            <a:pathLst>
              <a:path w="6912429" h="6912429">
                <a:moveTo>
                  <a:pt x="0" y="0"/>
                </a:moveTo>
                <a:lnTo>
                  <a:pt x="6912429" y="0"/>
                </a:lnTo>
                <a:lnTo>
                  <a:pt x="6912429" y="6912429"/>
                </a:lnTo>
                <a:lnTo>
                  <a:pt x="0" y="691242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64722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0322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77A63888-FAB6-42D9-963F-0298E9A2CB2F}"/>
              </a:ext>
            </a:extLst>
          </p:cNvPr>
          <p:cNvSpPr>
            <a:spLocks noGrp="1"/>
          </p:cNvSpPr>
          <p:nvPr>
            <p:ph type="pic" sz="quarter" idx="11"/>
          </p:nvPr>
        </p:nvSpPr>
        <p:spPr>
          <a:xfrm>
            <a:off x="1785257" y="0"/>
            <a:ext cx="4234543" cy="4381419"/>
          </a:xfrm>
          <a:custGeom>
            <a:avLst/>
            <a:gdLst>
              <a:gd name="connsiteX0" fmla="*/ 0 w 4234543"/>
              <a:gd name="connsiteY0" fmla="*/ 0 h 4381419"/>
              <a:gd name="connsiteX1" fmla="*/ 4234543 w 4234543"/>
              <a:gd name="connsiteY1" fmla="*/ 0 h 4381419"/>
              <a:gd name="connsiteX2" fmla="*/ 4234543 w 4234543"/>
              <a:gd name="connsiteY2" fmla="*/ 4381419 h 4381419"/>
              <a:gd name="connsiteX3" fmla="*/ 0 w 4234543"/>
              <a:gd name="connsiteY3" fmla="*/ 4381419 h 4381419"/>
            </a:gdLst>
            <a:ahLst/>
            <a:cxnLst>
              <a:cxn ang="0">
                <a:pos x="connsiteX0" y="connsiteY0"/>
              </a:cxn>
              <a:cxn ang="0">
                <a:pos x="connsiteX1" y="connsiteY1"/>
              </a:cxn>
              <a:cxn ang="0">
                <a:pos x="connsiteX2" y="connsiteY2"/>
              </a:cxn>
              <a:cxn ang="0">
                <a:pos x="connsiteX3" y="connsiteY3"/>
              </a:cxn>
            </a:cxnLst>
            <a:rect l="l" t="t" r="r" b="b"/>
            <a:pathLst>
              <a:path w="4234543" h="4381419">
                <a:moveTo>
                  <a:pt x="0" y="0"/>
                </a:moveTo>
                <a:lnTo>
                  <a:pt x="4234543" y="0"/>
                </a:lnTo>
                <a:lnTo>
                  <a:pt x="4234543" y="4381419"/>
                </a:lnTo>
                <a:lnTo>
                  <a:pt x="0" y="43814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5" name="Picture Placeholder 24">
            <a:extLst>
              <a:ext uri="{FF2B5EF4-FFF2-40B4-BE49-F238E27FC236}">
                <a16:creationId xmlns:a16="http://schemas.microsoft.com/office/drawing/2014/main" id="{EEDFA15A-AE97-4FAA-8F65-2E9DED702B05}"/>
              </a:ext>
            </a:extLst>
          </p:cNvPr>
          <p:cNvSpPr>
            <a:spLocks noGrp="1"/>
          </p:cNvSpPr>
          <p:nvPr>
            <p:ph type="pic" sz="quarter" idx="12"/>
          </p:nvPr>
        </p:nvSpPr>
        <p:spPr>
          <a:xfrm>
            <a:off x="6157686" y="6353628"/>
            <a:ext cx="4234543" cy="7362371"/>
          </a:xfrm>
          <a:custGeom>
            <a:avLst/>
            <a:gdLst>
              <a:gd name="connsiteX0" fmla="*/ 0 w 4234543"/>
              <a:gd name="connsiteY0" fmla="*/ 0 h 7362371"/>
              <a:gd name="connsiteX1" fmla="*/ 4234543 w 4234543"/>
              <a:gd name="connsiteY1" fmla="*/ 0 h 7362371"/>
              <a:gd name="connsiteX2" fmla="*/ 4234543 w 4234543"/>
              <a:gd name="connsiteY2" fmla="*/ 7362371 h 7362371"/>
              <a:gd name="connsiteX3" fmla="*/ 0 w 4234543"/>
              <a:gd name="connsiteY3" fmla="*/ 7362371 h 7362371"/>
            </a:gdLst>
            <a:ahLst/>
            <a:cxnLst>
              <a:cxn ang="0">
                <a:pos x="connsiteX0" y="connsiteY0"/>
              </a:cxn>
              <a:cxn ang="0">
                <a:pos x="connsiteX1" y="connsiteY1"/>
              </a:cxn>
              <a:cxn ang="0">
                <a:pos x="connsiteX2" y="connsiteY2"/>
              </a:cxn>
              <a:cxn ang="0">
                <a:pos x="connsiteX3" y="connsiteY3"/>
              </a:cxn>
            </a:cxnLst>
            <a:rect l="l" t="t" r="r" b="b"/>
            <a:pathLst>
              <a:path w="4234543" h="7362371">
                <a:moveTo>
                  <a:pt x="0" y="0"/>
                </a:moveTo>
                <a:lnTo>
                  <a:pt x="4234543" y="0"/>
                </a:lnTo>
                <a:lnTo>
                  <a:pt x="4234543" y="7362371"/>
                </a:lnTo>
                <a:lnTo>
                  <a:pt x="0" y="73623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4" name="Picture Placeholder 23">
            <a:extLst>
              <a:ext uri="{FF2B5EF4-FFF2-40B4-BE49-F238E27FC236}">
                <a16:creationId xmlns:a16="http://schemas.microsoft.com/office/drawing/2014/main" id="{0C89C061-DCFD-43BB-9BCA-A6DF206F57E2}"/>
              </a:ext>
            </a:extLst>
          </p:cNvPr>
          <p:cNvSpPr>
            <a:spLocks noGrp="1"/>
          </p:cNvSpPr>
          <p:nvPr>
            <p:ph type="pic" sz="quarter" idx="13"/>
          </p:nvPr>
        </p:nvSpPr>
        <p:spPr>
          <a:xfrm>
            <a:off x="1785257" y="11622315"/>
            <a:ext cx="4234543" cy="2093685"/>
          </a:xfrm>
          <a:custGeom>
            <a:avLst/>
            <a:gdLst>
              <a:gd name="connsiteX0" fmla="*/ 0 w 4234543"/>
              <a:gd name="connsiteY0" fmla="*/ 0 h 2093685"/>
              <a:gd name="connsiteX1" fmla="*/ 4234543 w 4234543"/>
              <a:gd name="connsiteY1" fmla="*/ 0 h 2093685"/>
              <a:gd name="connsiteX2" fmla="*/ 4234543 w 4234543"/>
              <a:gd name="connsiteY2" fmla="*/ 2093685 h 2093685"/>
              <a:gd name="connsiteX3" fmla="*/ 0 w 4234543"/>
              <a:gd name="connsiteY3" fmla="*/ 2093685 h 2093685"/>
            </a:gdLst>
            <a:ahLst/>
            <a:cxnLst>
              <a:cxn ang="0">
                <a:pos x="connsiteX0" y="connsiteY0"/>
              </a:cxn>
              <a:cxn ang="0">
                <a:pos x="connsiteX1" y="connsiteY1"/>
              </a:cxn>
              <a:cxn ang="0">
                <a:pos x="connsiteX2" y="connsiteY2"/>
              </a:cxn>
              <a:cxn ang="0">
                <a:pos x="connsiteX3" y="connsiteY3"/>
              </a:cxn>
            </a:cxnLst>
            <a:rect l="l" t="t" r="r" b="b"/>
            <a:pathLst>
              <a:path w="4234543" h="2093685">
                <a:moveTo>
                  <a:pt x="0" y="0"/>
                </a:moveTo>
                <a:lnTo>
                  <a:pt x="4234543" y="0"/>
                </a:lnTo>
                <a:lnTo>
                  <a:pt x="4234543" y="2093685"/>
                </a:lnTo>
                <a:lnTo>
                  <a:pt x="0" y="20936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43748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ppt_x"/>
                                          </p:val>
                                        </p:tav>
                                        <p:tav tm="100000">
                                          <p:val>
                                            <p:strVal val="#ppt_x"/>
                                          </p:val>
                                        </p:tav>
                                      </p:tavLst>
                                    </p:anim>
                                    <p:anim calcmode="lin" valueType="num">
                                      <p:cBhvr additive="base">
                                        <p:cTn id="12" dur="1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500" fill="hold"/>
                                        <p:tgtEl>
                                          <p:spTgt spid="24"/>
                                        </p:tgtEl>
                                        <p:attrNameLst>
                                          <p:attrName>ppt_x</p:attrName>
                                        </p:attrNameLst>
                                      </p:cBhvr>
                                      <p:tavLst>
                                        <p:tav tm="0">
                                          <p:val>
                                            <p:strVal val="#ppt_x"/>
                                          </p:val>
                                        </p:tav>
                                        <p:tav tm="100000">
                                          <p:val>
                                            <p:strVal val="#ppt_x"/>
                                          </p:val>
                                        </p:tav>
                                      </p:tavLst>
                                    </p:anim>
                                    <p:anim calcmode="lin" valueType="num">
                                      <p:cBhvr additive="base">
                                        <p:cTn id="16" dur="1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4"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ED82F200-A714-424A-A435-53D0BB730B9F}"/>
              </a:ext>
            </a:extLst>
          </p:cNvPr>
          <p:cNvSpPr>
            <a:spLocks noGrp="1"/>
          </p:cNvSpPr>
          <p:nvPr>
            <p:ph type="pic" sz="quarter" idx="11"/>
          </p:nvPr>
        </p:nvSpPr>
        <p:spPr>
          <a:xfrm>
            <a:off x="2556726" y="4987538"/>
            <a:ext cx="3753862" cy="3755437"/>
          </a:xfrm>
          <a:custGeom>
            <a:avLst/>
            <a:gdLst>
              <a:gd name="connsiteX0" fmla="*/ 1876931 w 3753862"/>
              <a:gd name="connsiteY0" fmla="*/ 0 h 3755437"/>
              <a:gd name="connsiteX1" fmla="*/ 2994210 w 3753862"/>
              <a:gd name="connsiteY1" fmla="*/ 462766 h 3755437"/>
              <a:gd name="connsiteX2" fmla="*/ 3291290 w 3753862"/>
              <a:gd name="connsiteY2" fmla="*/ 759971 h 3755437"/>
              <a:gd name="connsiteX3" fmla="*/ 3291290 w 3753862"/>
              <a:gd name="connsiteY3" fmla="*/ 2995466 h 3755437"/>
              <a:gd name="connsiteX4" fmla="*/ 2994210 w 3753862"/>
              <a:gd name="connsiteY4" fmla="*/ 3292671 h 3755437"/>
              <a:gd name="connsiteX5" fmla="*/ 759653 w 3753862"/>
              <a:gd name="connsiteY5" fmla="*/ 3292671 h 3755437"/>
              <a:gd name="connsiteX6" fmla="*/ 462573 w 3753862"/>
              <a:gd name="connsiteY6" fmla="*/ 2995466 h 3755437"/>
              <a:gd name="connsiteX7" fmla="*/ 462573 w 3753862"/>
              <a:gd name="connsiteY7" fmla="*/ 759971 h 3755437"/>
              <a:gd name="connsiteX8" fmla="*/ 759653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80" y="0"/>
                  <a:pt x="2685828" y="154255"/>
                  <a:pt x="2994210" y="462766"/>
                </a:cubicBezTo>
                <a:cubicBezTo>
                  <a:pt x="3291290" y="759971"/>
                  <a:pt x="3291290" y="759971"/>
                  <a:pt x="3291290" y="759971"/>
                </a:cubicBezTo>
                <a:cubicBezTo>
                  <a:pt x="3908053" y="1376994"/>
                  <a:pt x="3908053" y="2378444"/>
                  <a:pt x="3291290" y="2995466"/>
                </a:cubicBezTo>
                <a:cubicBezTo>
                  <a:pt x="2994210" y="3292671"/>
                  <a:pt x="2994210" y="3292671"/>
                  <a:pt x="2994210" y="3292671"/>
                </a:cubicBezTo>
                <a:cubicBezTo>
                  <a:pt x="2377446" y="3909693"/>
                  <a:pt x="1376416" y="3909693"/>
                  <a:pt x="759653" y="3292671"/>
                </a:cubicBezTo>
                <a:cubicBezTo>
                  <a:pt x="462573" y="2995466"/>
                  <a:pt x="462573" y="2995466"/>
                  <a:pt x="462573" y="2995466"/>
                </a:cubicBezTo>
                <a:cubicBezTo>
                  <a:pt x="-154191" y="2378444"/>
                  <a:pt x="-154191" y="1376994"/>
                  <a:pt x="462573" y="759971"/>
                </a:cubicBezTo>
                <a:cubicBezTo>
                  <a:pt x="759653" y="462766"/>
                  <a:pt x="759653" y="462766"/>
                  <a:pt x="759653"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6" name="Picture Placeholder 25">
            <a:extLst>
              <a:ext uri="{FF2B5EF4-FFF2-40B4-BE49-F238E27FC236}">
                <a16:creationId xmlns:a16="http://schemas.microsoft.com/office/drawing/2014/main" id="{0D584025-6492-4000-BC15-63CFC4EB3027}"/>
              </a:ext>
            </a:extLst>
          </p:cNvPr>
          <p:cNvSpPr>
            <a:spLocks noGrp="1"/>
          </p:cNvSpPr>
          <p:nvPr>
            <p:ph type="pic" sz="quarter" idx="12"/>
          </p:nvPr>
        </p:nvSpPr>
        <p:spPr>
          <a:xfrm>
            <a:off x="7984937" y="4987538"/>
            <a:ext cx="3753862" cy="3755437"/>
          </a:xfrm>
          <a:custGeom>
            <a:avLst/>
            <a:gdLst>
              <a:gd name="connsiteX0" fmla="*/ 1876931 w 3753862"/>
              <a:gd name="connsiteY0" fmla="*/ 0 h 3755437"/>
              <a:gd name="connsiteX1" fmla="*/ 2994209 w 3753862"/>
              <a:gd name="connsiteY1" fmla="*/ 462766 h 3755437"/>
              <a:gd name="connsiteX2" fmla="*/ 3291289 w 3753862"/>
              <a:gd name="connsiteY2" fmla="*/ 759971 h 3755437"/>
              <a:gd name="connsiteX3" fmla="*/ 3291289 w 3753862"/>
              <a:gd name="connsiteY3" fmla="*/ 2995466 h 3755437"/>
              <a:gd name="connsiteX4" fmla="*/ 2994209 w 3753862"/>
              <a:gd name="connsiteY4" fmla="*/ 3292671 h 3755437"/>
              <a:gd name="connsiteX5" fmla="*/ 759652 w 3753862"/>
              <a:gd name="connsiteY5" fmla="*/ 3292671 h 3755437"/>
              <a:gd name="connsiteX6" fmla="*/ 462573 w 3753862"/>
              <a:gd name="connsiteY6" fmla="*/ 2995466 h 3755437"/>
              <a:gd name="connsiteX7" fmla="*/ 462573 w 3753862"/>
              <a:gd name="connsiteY7" fmla="*/ 759971 h 3755437"/>
              <a:gd name="connsiteX8" fmla="*/ 759652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79" y="0"/>
                  <a:pt x="2685827" y="154255"/>
                  <a:pt x="2994209" y="462766"/>
                </a:cubicBezTo>
                <a:cubicBezTo>
                  <a:pt x="3291289" y="759971"/>
                  <a:pt x="3291289" y="759971"/>
                  <a:pt x="3291289" y="759971"/>
                </a:cubicBezTo>
                <a:cubicBezTo>
                  <a:pt x="3908053" y="1376994"/>
                  <a:pt x="3908053" y="2378444"/>
                  <a:pt x="3291289" y="2995466"/>
                </a:cubicBezTo>
                <a:cubicBezTo>
                  <a:pt x="2994209" y="3292671"/>
                  <a:pt x="2994209" y="3292671"/>
                  <a:pt x="2994209" y="3292671"/>
                </a:cubicBezTo>
                <a:cubicBezTo>
                  <a:pt x="2377446" y="3909693"/>
                  <a:pt x="1376416" y="3909693"/>
                  <a:pt x="759652" y="3292671"/>
                </a:cubicBezTo>
                <a:cubicBezTo>
                  <a:pt x="462573" y="2995466"/>
                  <a:pt x="462573" y="2995466"/>
                  <a:pt x="462573" y="2995466"/>
                </a:cubicBezTo>
                <a:cubicBezTo>
                  <a:pt x="-154191" y="2378444"/>
                  <a:pt x="-154191" y="1376994"/>
                  <a:pt x="462573" y="759971"/>
                </a:cubicBezTo>
                <a:cubicBezTo>
                  <a:pt x="759652" y="462766"/>
                  <a:pt x="759652" y="462766"/>
                  <a:pt x="759652"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7" name="Picture Placeholder 26">
            <a:extLst>
              <a:ext uri="{FF2B5EF4-FFF2-40B4-BE49-F238E27FC236}">
                <a16:creationId xmlns:a16="http://schemas.microsoft.com/office/drawing/2014/main" id="{790430CB-5603-4A45-8F4C-2566B0ADD112}"/>
              </a:ext>
            </a:extLst>
          </p:cNvPr>
          <p:cNvSpPr>
            <a:spLocks noGrp="1"/>
          </p:cNvSpPr>
          <p:nvPr>
            <p:ph type="pic" sz="quarter" idx="13"/>
          </p:nvPr>
        </p:nvSpPr>
        <p:spPr>
          <a:xfrm>
            <a:off x="13413148" y="4987538"/>
            <a:ext cx="3753861" cy="3755437"/>
          </a:xfrm>
          <a:custGeom>
            <a:avLst/>
            <a:gdLst>
              <a:gd name="connsiteX0" fmla="*/ 1876931 w 3753861"/>
              <a:gd name="connsiteY0" fmla="*/ 0 h 3755437"/>
              <a:gd name="connsiteX1" fmla="*/ 2994210 w 3753861"/>
              <a:gd name="connsiteY1" fmla="*/ 462766 h 3755437"/>
              <a:gd name="connsiteX2" fmla="*/ 3291290 w 3753861"/>
              <a:gd name="connsiteY2" fmla="*/ 759971 h 3755437"/>
              <a:gd name="connsiteX3" fmla="*/ 3291290 w 3753861"/>
              <a:gd name="connsiteY3" fmla="*/ 2995466 h 3755437"/>
              <a:gd name="connsiteX4" fmla="*/ 2994210 w 3753861"/>
              <a:gd name="connsiteY4" fmla="*/ 3292671 h 3755437"/>
              <a:gd name="connsiteX5" fmla="*/ 759652 w 3753861"/>
              <a:gd name="connsiteY5" fmla="*/ 3292671 h 3755437"/>
              <a:gd name="connsiteX6" fmla="*/ 462573 w 3753861"/>
              <a:gd name="connsiteY6" fmla="*/ 2995466 h 3755437"/>
              <a:gd name="connsiteX7" fmla="*/ 462573 w 3753861"/>
              <a:gd name="connsiteY7" fmla="*/ 759971 h 3755437"/>
              <a:gd name="connsiteX8" fmla="*/ 759652 w 3753861"/>
              <a:gd name="connsiteY8" fmla="*/ 462766 h 3755437"/>
              <a:gd name="connsiteX9" fmla="*/ 1876931 w 3753861"/>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1" h="3755437">
                <a:moveTo>
                  <a:pt x="1876931" y="0"/>
                </a:moveTo>
                <a:cubicBezTo>
                  <a:pt x="2281380" y="0"/>
                  <a:pt x="2685828" y="154255"/>
                  <a:pt x="2994210" y="462766"/>
                </a:cubicBezTo>
                <a:cubicBezTo>
                  <a:pt x="3291290" y="759971"/>
                  <a:pt x="3291290" y="759971"/>
                  <a:pt x="3291290" y="759971"/>
                </a:cubicBezTo>
                <a:cubicBezTo>
                  <a:pt x="3908052" y="1376994"/>
                  <a:pt x="3908052" y="2378444"/>
                  <a:pt x="3291290" y="2995466"/>
                </a:cubicBezTo>
                <a:cubicBezTo>
                  <a:pt x="2994210" y="3292671"/>
                  <a:pt x="2994210" y="3292671"/>
                  <a:pt x="2994210" y="3292671"/>
                </a:cubicBezTo>
                <a:cubicBezTo>
                  <a:pt x="2377446" y="3909693"/>
                  <a:pt x="1376416" y="3909693"/>
                  <a:pt x="759652" y="3292671"/>
                </a:cubicBezTo>
                <a:cubicBezTo>
                  <a:pt x="462573" y="2995466"/>
                  <a:pt x="462573" y="2995466"/>
                  <a:pt x="462573" y="2995466"/>
                </a:cubicBezTo>
                <a:cubicBezTo>
                  <a:pt x="-154191" y="2378444"/>
                  <a:pt x="-154191" y="1376994"/>
                  <a:pt x="462573" y="759971"/>
                </a:cubicBezTo>
                <a:cubicBezTo>
                  <a:pt x="759652" y="462766"/>
                  <a:pt x="759652" y="462766"/>
                  <a:pt x="759652"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8" name="Picture Placeholder 27">
            <a:extLst>
              <a:ext uri="{FF2B5EF4-FFF2-40B4-BE49-F238E27FC236}">
                <a16:creationId xmlns:a16="http://schemas.microsoft.com/office/drawing/2014/main" id="{6D2D97A9-1C9B-4398-B77F-DFCF56A992C3}"/>
              </a:ext>
            </a:extLst>
          </p:cNvPr>
          <p:cNvSpPr>
            <a:spLocks noGrp="1"/>
          </p:cNvSpPr>
          <p:nvPr>
            <p:ph type="pic" sz="quarter" idx="14"/>
          </p:nvPr>
        </p:nvSpPr>
        <p:spPr>
          <a:xfrm>
            <a:off x="18841359" y="4987538"/>
            <a:ext cx="3753862" cy="3755437"/>
          </a:xfrm>
          <a:custGeom>
            <a:avLst/>
            <a:gdLst>
              <a:gd name="connsiteX0" fmla="*/ 1876931 w 3753862"/>
              <a:gd name="connsiteY0" fmla="*/ 0 h 3755437"/>
              <a:gd name="connsiteX1" fmla="*/ 2994209 w 3753862"/>
              <a:gd name="connsiteY1" fmla="*/ 462766 h 3755437"/>
              <a:gd name="connsiteX2" fmla="*/ 3291289 w 3753862"/>
              <a:gd name="connsiteY2" fmla="*/ 759971 h 3755437"/>
              <a:gd name="connsiteX3" fmla="*/ 3291289 w 3753862"/>
              <a:gd name="connsiteY3" fmla="*/ 2995466 h 3755437"/>
              <a:gd name="connsiteX4" fmla="*/ 2994209 w 3753862"/>
              <a:gd name="connsiteY4" fmla="*/ 3292671 h 3755437"/>
              <a:gd name="connsiteX5" fmla="*/ 759651 w 3753862"/>
              <a:gd name="connsiteY5" fmla="*/ 3292671 h 3755437"/>
              <a:gd name="connsiteX6" fmla="*/ 462571 w 3753862"/>
              <a:gd name="connsiteY6" fmla="*/ 2995466 h 3755437"/>
              <a:gd name="connsiteX7" fmla="*/ 462571 w 3753862"/>
              <a:gd name="connsiteY7" fmla="*/ 759971 h 3755437"/>
              <a:gd name="connsiteX8" fmla="*/ 759651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79" y="0"/>
                  <a:pt x="2685827" y="154255"/>
                  <a:pt x="2994209" y="462766"/>
                </a:cubicBezTo>
                <a:cubicBezTo>
                  <a:pt x="3291289" y="759971"/>
                  <a:pt x="3291289" y="759971"/>
                  <a:pt x="3291289" y="759971"/>
                </a:cubicBezTo>
                <a:cubicBezTo>
                  <a:pt x="3908053" y="1376994"/>
                  <a:pt x="3908053" y="2378444"/>
                  <a:pt x="3291289" y="2995466"/>
                </a:cubicBezTo>
                <a:cubicBezTo>
                  <a:pt x="2994209" y="3292671"/>
                  <a:pt x="2994209" y="3292671"/>
                  <a:pt x="2994209" y="3292671"/>
                </a:cubicBezTo>
                <a:cubicBezTo>
                  <a:pt x="2377445" y="3909693"/>
                  <a:pt x="1376415" y="3909693"/>
                  <a:pt x="759651" y="3292671"/>
                </a:cubicBezTo>
                <a:cubicBezTo>
                  <a:pt x="462571" y="2995466"/>
                  <a:pt x="462571" y="2995466"/>
                  <a:pt x="462571" y="2995466"/>
                </a:cubicBezTo>
                <a:cubicBezTo>
                  <a:pt x="-154191" y="2378444"/>
                  <a:pt x="-154191" y="1376994"/>
                  <a:pt x="462571" y="759971"/>
                </a:cubicBezTo>
                <a:cubicBezTo>
                  <a:pt x="759651" y="462766"/>
                  <a:pt x="759651" y="462766"/>
                  <a:pt x="759651" y="462766"/>
                </a:cubicBezTo>
                <a:cubicBezTo>
                  <a:pt x="1068033" y="154255"/>
                  <a:pt x="1472481"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97239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500" fill="hold"/>
                                        <p:tgtEl>
                                          <p:spTgt spid="25"/>
                                        </p:tgtEl>
                                        <p:attrNameLst>
                                          <p:attrName>ppt_x</p:attrName>
                                        </p:attrNameLst>
                                      </p:cBhvr>
                                      <p:tavLst>
                                        <p:tav tm="0">
                                          <p:val>
                                            <p:strVal val="1+#ppt_w/2"/>
                                          </p:val>
                                        </p:tav>
                                        <p:tav tm="100000">
                                          <p:val>
                                            <p:strVal val="#ppt_x"/>
                                          </p:val>
                                        </p:tav>
                                      </p:tavLst>
                                    </p:anim>
                                    <p:anim calcmode="lin" valueType="num">
                                      <p:cBhvr additive="base">
                                        <p:cTn id="8" dur="1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500" fill="hold"/>
                                        <p:tgtEl>
                                          <p:spTgt spid="26"/>
                                        </p:tgtEl>
                                        <p:attrNameLst>
                                          <p:attrName>ppt_x</p:attrName>
                                        </p:attrNameLst>
                                      </p:cBhvr>
                                      <p:tavLst>
                                        <p:tav tm="0">
                                          <p:val>
                                            <p:strVal val="1+#ppt_w/2"/>
                                          </p:val>
                                        </p:tav>
                                        <p:tav tm="100000">
                                          <p:val>
                                            <p:strVal val="#ppt_x"/>
                                          </p:val>
                                        </p:tav>
                                      </p:tavLst>
                                    </p:anim>
                                    <p:anim calcmode="lin" valueType="num">
                                      <p:cBhvr additive="base">
                                        <p:cTn id="12" dur="1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4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500" fill="hold"/>
                                        <p:tgtEl>
                                          <p:spTgt spid="27"/>
                                        </p:tgtEl>
                                        <p:attrNameLst>
                                          <p:attrName>ppt_x</p:attrName>
                                        </p:attrNameLst>
                                      </p:cBhvr>
                                      <p:tavLst>
                                        <p:tav tm="0">
                                          <p:val>
                                            <p:strVal val="1+#ppt_w/2"/>
                                          </p:val>
                                        </p:tav>
                                        <p:tav tm="100000">
                                          <p:val>
                                            <p:strVal val="#ppt_x"/>
                                          </p:val>
                                        </p:tav>
                                      </p:tavLst>
                                    </p:anim>
                                    <p:anim calcmode="lin" valueType="num">
                                      <p:cBhvr additive="base">
                                        <p:cTn id="16" dur="1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6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500" fill="hold"/>
                                        <p:tgtEl>
                                          <p:spTgt spid="28"/>
                                        </p:tgtEl>
                                        <p:attrNameLst>
                                          <p:attrName>ppt_x</p:attrName>
                                        </p:attrNameLst>
                                      </p:cBhvr>
                                      <p:tavLst>
                                        <p:tav tm="0">
                                          <p:val>
                                            <p:strVal val="1+#ppt_w/2"/>
                                          </p:val>
                                        </p:tav>
                                        <p:tav tm="100000">
                                          <p:val>
                                            <p:strVal val="#ppt_x"/>
                                          </p:val>
                                        </p:tav>
                                      </p:tavLst>
                                    </p:anim>
                                    <p:anim calcmode="lin" valueType="num">
                                      <p:cBhvr additive="base">
                                        <p:cTn id="20" dur="1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22633660"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23733174"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3643820"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3643820"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3643820"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635923"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23403737"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4749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0"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6940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16B6E-AD49-451B-83D4-272BF0A78947}"/>
              </a:ext>
            </a:extLst>
          </p:cNvPr>
          <p:cNvSpPr>
            <a:spLocks noGrp="1"/>
          </p:cNvSpPr>
          <p:nvPr>
            <p:ph type="pic" sz="quarter" idx="13"/>
          </p:nvPr>
        </p:nvSpPr>
        <p:spPr>
          <a:xfrm>
            <a:off x="14468700" y="3679372"/>
            <a:ext cx="6357257" cy="6357257"/>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0"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58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22633660"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23733174"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3643820"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3643820"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3643820"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635923"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23403737"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2660E3C2-461C-4DBC-9149-27A6AA152EFD}"/>
              </a:ext>
            </a:extLst>
          </p:cNvPr>
          <p:cNvSpPr>
            <a:spLocks noGrp="1"/>
          </p:cNvSpPr>
          <p:nvPr>
            <p:ph type="pic" sz="quarter" idx="11"/>
          </p:nvPr>
        </p:nvSpPr>
        <p:spPr>
          <a:xfrm>
            <a:off x="9523861" y="3128694"/>
            <a:ext cx="5339453" cy="7458613"/>
          </a:xfrm>
          <a:custGeom>
            <a:avLst/>
            <a:gdLst>
              <a:gd name="connsiteX0" fmla="*/ 1599758 w 5339453"/>
              <a:gd name="connsiteY0" fmla="*/ 0 h 7458613"/>
              <a:gd name="connsiteX1" fmla="*/ 3739695 w 5339453"/>
              <a:gd name="connsiteY1" fmla="*/ 2139936 h 7458613"/>
              <a:gd name="connsiteX2" fmla="*/ 5339453 w 5339453"/>
              <a:gd name="connsiteY2" fmla="*/ 3729307 h 7458613"/>
              <a:gd name="connsiteX3" fmla="*/ 3739695 w 5339453"/>
              <a:gd name="connsiteY3" fmla="*/ 5318676 h 7458613"/>
              <a:gd name="connsiteX4" fmla="*/ 1599758 w 5339453"/>
              <a:gd name="connsiteY4" fmla="*/ 7458613 h 7458613"/>
              <a:gd name="connsiteX5" fmla="*/ 0 w 5339453"/>
              <a:gd name="connsiteY5" fmla="*/ 5869243 h 7458613"/>
              <a:gd name="connsiteX6" fmla="*/ 2139937 w 5339453"/>
              <a:gd name="connsiteY6" fmla="*/ 3729307 h 7458613"/>
              <a:gd name="connsiteX7" fmla="*/ 1007640 w 5339453"/>
              <a:gd name="connsiteY7" fmla="*/ 2597010 h 7458613"/>
              <a:gd name="connsiteX8" fmla="*/ 0 w 5339453"/>
              <a:gd name="connsiteY8" fmla="*/ 1589370 h 745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9453" h="7458613">
                <a:moveTo>
                  <a:pt x="1599758" y="0"/>
                </a:moveTo>
                <a:lnTo>
                  <a:pt x="3739695" y="2139936"/>
                </a:lnTo>
                <a:lnTo>
                  <a:pt x="5339453" y="3729307"/>
                </a:lnTo>
                <a:lnTo>
                  <a:pt x="3739695" y="5318676"/>
                </a:lnTo>
                <a:lnTo>
                  <a:pt x="1599758" y="7458613"/>
                </a:lnTo>
                <a:lnTo>
                  <a:pt x="0" y="5869243"/>
                </a:lnTo>
                <a:lnTo>
                  <a:pt x="2139937" y="3729307"/>
                </a:lnTo>
                <a:lnTo>
                  <a:pt x="1007640" y="2597010"/>
                </a:lnTo>
                <a:lnTo>
                  <a:pt x="0" y="158937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4891220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22633660"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23733174"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3643820"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3643820"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3643820"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635923"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23403737"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7" name="Picture Placeholder 20">
            <a:extLst>
              <a:ext uri="{FF2B5EF4-FFF2-40B4-BE49-F238E27FC236}">
                <a16:creationId xmlns:a16="http://schemas.microsoft.com/office/drawing/2014/main" id="{10332EE7-7835-487A-8D6D-E08E118CE918}"/>
              </a:ext>
            </a:extLst>
          </p:cNvPr>
          <p:cNvSpPr>
            <a:spLocks noGrp="1"/>
          </p:cNvSpPr>
          <p:nvPr>
            <p:ph type="pic" sz="quarter" idx="11"/>
          </p:nvPr>
        </p:nvSpPr>
        <p:spPr>
          <a:xfrm>
            <a:off x="0" y="3067953"/>
            <a:ext cx="15882257" cy="7580095"/>
          </a:xfrm>
          <a:custGeom>
            <a:avLst/>
            <a:gdLst>
              <a:gd name="connsiteX0" fmla="*/ 0 w 11863449"/>
              <a:gd name="connsiteY0" fmla="*/ 0 h 12207817"/>
              <a:gd name="connsiteX1" fmla="*/ 11863449 w 11863449"/>
              <a:gd name="connsiteY1" fmla="*/ 0 h 12207817"/>
              <a:gd name="connsiteX2" fmla="*/ 11863449 w 11863449"/>
              <a:gd name="connsiteY2" fmla="*/ 12207817 h 12207817"/>
              <a:gd name="connsiteX3" fmla="*/ 0 w 11863449"/>
              <a:gd name="connsiteY3" fmla="*/ 12207817 h 12207817"/>
            </a:gdLst>
            <a:ahLst/>
            <a:cxnLst>
              <a:cxn ang="0">
                <a:pos x="connsiteX0" y="connsiteY0"/>
              </a:cxn>
              <a:cxn ang="0">
                <a:pos x="connsiteX1" y="connsiteY1"/>
              </a:cxn>
              <a:cxn ang="0">
                <a:pos x="connsiteX2" y="connsiteY2"/>
              </a:cxn>
              <a:cxn ang="0">
                <a:pos x="connsiteX3" y="connsiteY3"/>
              </a:cxn>
            </a:cxnLst>
            <a:rect l="l" t="t" r="r" b="b"/>
            <a:pathLst>
              <a:path w="11863449" h="12207817">
                <a:moveTo>
                  <a:pt x="0" y="0"/>
                </a:moveTo>
                <a:lnTo>
                  <a:pt x="11863449" y="0"/>
                </a:lnTo>
                <a:lnTo>
                  <a:pt x="11863449" y="12207817"/>
                </a:lnTo>
                <a:lnTo>
                  <a:pt x="0" y="1220781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58807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22633660"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23733174"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3643820"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3643820"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3643820"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635923"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23403737"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B0F76354-D06E-4152-AB8B-A3C3D1D84C1A}"/>
              </a:ext>
            </a:extLst>
          </p:cNvPr>
          <p:cNvSpPr>
            <a:spLocks noGrp="1"/>
          </p:cNvSpPr>
          <p:nvPr>
            <p:ph type="pic" sz="quarter" idx="11"/>
          </p:nvPr>
        </p:nvSpPr>
        <p:spPr>
          <a:xfrm>
            <a:off x="3111335" y="855023"/>
            <a:ext cx="11863449" cy="12207817"/>
          </a:xfrm>
          <a:custGeom>
            <a:avLst/>
            <a:gdLst>
              <a:gd name="connsiteX0" fmla="*/ 0 w 11863449"/>
              <a:gd name="connsiteY0" fmla="*/ 0 h 12207817"/>
              <a:gd name="connsiteX1" fmla="*/ 11863449 w 11863449"/>
              <a:gd name="connsiteY1" fmla="*/ 0 h 12207817"/>
              <a:gd name="connsiteX2" fmla="*/ 11863449 w 11863449"/>
              <a:gd name="connsiteY2" fmla="*/ 12207817 h 12207817"/>
              <a:gd name="connsiteX3" fmla="*/ 0 w 11863449"/>
              <a:gd name="connsiteY3" fmla="*/ 12207817 h 12207817"/>
            </a:gdLst>
            <a:ahLst/>
            <a:cxnLst>
              <a:cxn ang="0">
                <a:pos x="connsiteX0" y="connsiteY0"/>
              </a:cxn>
              <a:cxn ang="0">
                <a:pos x="connsiteX1" y="connsiteY1"/>
              </a:cxn>
              <a:cxn ang="0">
                <a:pos x="connsiteX2" y="connsiteY2"/>
              </a:cxn>
              <a:cxn ang="0">
                <a:pos x="connsiteX3" y="connsiteY3"/>
              </a:cxn>
            </a:cxnLst>
            <a:rect l="l" t="t" r="r" b="b"/>
            <a:pathLst>
              <a:path w="11863449" h="12207817">
                <a:moveTo>
                  <a:pt x="0" y="0"/>
                </a:moveTo>
                <a:lnTo>
                  <a:pt x="11863449" y="0"/>
                </a:lnTo>
                <a:lnTo>
                  <a:pt x="11863449" y="12207817"/>
                </a:lnTo>
                <a:lnTo>
                  <a:pt x="0" y="1220781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2350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D366E0EA-E4A8-489F-B34D-4A3DA1089D60}"/>
              </a:ext>
            </a:extLst>
          </p:cNvPr>
          <p:cNvSpPr>
            <a:spLocks noGrp="1"/>
          </p:cNvSpPr>
          <p:nvPr>
            <p:ph type="pic" sz="quarter" idx="11"/>
          </p:nvPr>
        </p:nvSpPr>
        <p:spPr>
          <a:xfrm>
            <a:off x="8865417" y="3528433"/>
            <a:ext cx="6656340" cy="6659134"/>
          </a:xfrm>
          <a:custGeom>
            <a:avLst/>
            <a:gdLst>
              <a:gd name="connsiteX0" fmla="*/ 4425705 w 8851410"/>
              <a:gd name="connsiteY0" fmla="*/ 0 h 8855126"/>
              <a:gd name="connsiteX1" fmla="*/ 7060189 w 8851410"/>
              <a:gd name="connsiteY1" fmla="*/ 1091180 h 8855126"/>
              <a:gd name="connsiteX2" fmla="*/ 7760688 w 8851410"/>
              <a:gd name="connsiteY2" fmla="*/ 1791973 h 8855126"/>
              <a:gd name="connsiteX3" fmla="*/ 7760688 w 8851410"/>
              <a:gd name="connsiteY3" fmla="*/ 7063153 h 8855126"/>
              <a:gd name="connsiteX4" fmla="*/ 7060189 w 8851410"/>
              <a:gd name="connsiteY4" fmla="*/ 7763946 h 8855126"/>
              <a:gd name="connsiteX5" fmla="*/ 1791221 w 8851410"/>
              <a:gd name="connsiteY5" fmla="*/ 7763946 h 8855126"/>
              <a:gd name="connsiteX6" fmla="*/ 1090722 w 8851410"/>
              <a:gd name="connsiteY6" fmla="*/ 7063153 h 8855126"/>
              <a:gd name="connsiteX7" fmla="*/ 1090722 w 8851410"/>
              <a:gd name="connsiteY7" fmla="*/ 1791973 h 8855126"/>
              <a:gd name="connsiteX8" fmla="*/ 1791221 w 8851410"/>
              <a:gd name="connsiteY8" fmla="*/ 1091180 h 8855126"/>
              <a:gd name="connsiteX9" fmla="*/ 4425705 w 8851410"/>
              <a:gd name="connsiteY9" fmla="*/ 0 h 885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51410" h="8855126">
                <a:moveTo>
                  <a:pt x="4425705" y="0"/>
                </a:moveTo>
                <a:cubicBezTo>
                  <a:pt x="5379373" y="0"/>
                  <a:pt x="6333041" y="363727"/>
                  <a:pt x="7060189" y="1091180"/>
                </a:cubicBezTo>
                <a:cubicBezTo>
                  <a:pt x="7760688" y="1791973"/>
                  <a:pt x="7760688" y="1791973"/>
                  <a:pt x="7760688" y="1791973"/>
                </a:cubicBezTo>
                <a:cubicBezTo>
                  <a:pt x="9214984" y="3246880"/>
                  <a:pt x="9214984" y="5608247"/>
                  <a:pt x="7760688" y="7063153"/>
                </a:cubicBezTo>
                <a:cubicBezTo>
                  <a:pt x="7060189" y="7763946"/>
                  <a:pt x="7060189" y="7763946"/>
                  <a:pt x="7060189" y="7763946"/>
                </a:cubicBezTo>
                <a:cubicBezTo>
                  <a:pt x="5605893" y="9218853"/>
                  <a:pt x="3245517" y="9218853"/>
                  <a:pt x="1791221" y="7763946"/>
                </a:cubicBezTo>
                <a:cubicBezTo>
                  <a:pt x="1090722" y="7063153"/>
                  <a:pt x="1090722" y="7063153"/>
                  <a:pt x="1090722" y="7063153"/>
                </a:cubicBezTo>
                <a:cubicBezTo>
                  <a:pt x="-363574" y="5608247"/>
                  <a:pt x="-363574" y="3246880"/>
                  <a:pt x="1090722" y="1791973"/>
                </a:cubicBezTo>
                <a:cubicBezTo>
                  <a:pt x="1791221" y="1091180"/>
                  <a:pt x="1791221" y="1091180"/>
                  <a:pt x="1791221" y="1091180"/>
                </a:cubicBezTo>
                <a:cubicBezTo>
                  <a:pt x="2518369" y="363727"/>
                  <a:pt x="3472037" y="0"/>
                  <a:pt x="4425705"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5322153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D4A5C4B8-2A99-411B-991D-423AA8569ADC}"/>
              </a:ext>
            </a:extLst>
          </p:cNvPr>
          <p:cNvSpPr>
            <a:spLocks noGrp="1"/>
          </p:cNvSpPr>
          <p:nvPr>
            <p:ph type="pic" sz="quarter" idx="11"/>
          </p:nvPr>
        </p:nvSpPr>
        <p:spPr>
          <a:xfrm>
            <a:off x="8627669" y="3292082"/>
            <a:ext cx="7131836" cy="7131836"/>
          </a:xfrm>
          <a:custGeom>
            <a:avLst/>
            <a:gdLst>
              <a:gd name="connsiteX0" fmla="*/ 0 w 7131836"/>
              <a:gd name="connsiteY0" fmla="*/ 0 h 7131836"/>
              <a:gd name="connsiteX1" fmla="*/ 7131836 w 7131836"/>
              <a:gd name="connsiteY1" fmla="*/ 0 h 7131836"/>
              <a:gd name="connsiteX2" fmla="*/ 7131836 w 7131836"/>
              <a:gd name="connsiteY2" fmla="*/ 7131836 h 7131836"/>
              <a:gd name="connsiteX3" fmla="*/ 0 w 7131836"/>
              <a:gd name="connsiteY3" fmla="*/ 7131836 h 7131836"/>
            </a:gdLst>
            <a:ahLst/>
            <a:cxnLst>
              <a:cxn ang="0">
                <a:pos x="connsiteX0" y="connsiteY0"/>
              </a:cxn>
              <a:cxn ang="0">
                <a:pos x="connsiteX1" y="connsiteY1"/>
              </a:cxn>
              <a:cxn ang="0">
                <a:pos x="connsiteX2" y="connsiteY2"/>
              </a:cxn>
              <a:cxn ang="0">
                <a:pos x="connsiteX3" y="connsiteY3"/>
              </a:cxn>
            </a:cxnLst>
            <a:rect l="l" t="t" r="r" b="b"/>
            <a:pathLst>
              <a:path w="7131836" h="7131836">
                <a:moveTo>
                  <a:pt x="0" y="0"/>
                </a:moveTo>
                <a:lnTo>
                  <a:pt x="7131836" y="0"/>
                </a:lnTo>
                <a:lnTo>
                  <a:pt x="7131836" y="7131836"/>
                </a:lnTo>
                <a:lnTo>
                  <a:pt x="0" y="713183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59192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27FBBE9-01A8-41B3-BCBD-ABA72C46476D}"/>
              </a:ext>
            </a:extLst>
          </p:cNvPr>
          <p:cNvSpPr/>
          <p:nvPr/>
        </p:nvSpPr>
        <p:spPr>
          <a:xfrm>
            <a:off x="1563688" y="1295400"/>
            <a:ext cx="21259800" cy="11049000"/>
          </a:xfrm>
          <a:prstGeom prst="rect">
            <a:avLst/>
          </a:prstGeom>
          <a:solidFill>
            <a:srgbClr val="F5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16626C03-6007-473B-A06E-B7E4A8ECCBEB}"/>
              </a:ext>
            </a:extLst>
          </p:cNvPr>
          <p:cNvSpPr>
            <a:spLocks noGrp="1"/>
          </p:cNvSpPr>
          <p:nvPr>
            <p:ph type="pic" sz="quarter" idx="11"/>
          </p:nvPr>
        </p:nvSpPr>
        <p:spPr>
          <a:xfrm>
            <a:off x="8470125" y="3134676"/>
            <a:ext cx="3619429" cy="3619010"/>
          </a:xfrm>
          <a:custGeom>
            <a:avLst/>
            <a:gdLst>
              <a:gd name="connsiteX0" fmla="*/ 3619429 w 3619429"/>
              <a:gd name="connsiteY0" fmla="*/ 0 h 3619010"/>
              <a:gd name="connsiteX1" fmla="*/ 3619429 w 3619429"/>
              <a:gd name="connsiteY1" fmla="*/ 3619010 h 3619010"/>
              <a:gd name="connsiteX2" fmla="*/ 0 w 3619429"/>
              <a:gd name="connsiteY2" fmla="*/ 3619010 h 3619010"/>
              <a:gd name="connsiteX3" fmla="*/ 917060 w 3619429"/>
              <a:gd name="connsiteY3" fmla="*/ 1505980 h 3619010"/>
              <a:gd name="connsiteX4" fmla="*/ 1507235 w 3619429"/>
              <a:gd name="connsiteY4" fmla="*/ 916362 h 3619010"/>
              <a:gd name="connsiteX5" fmla="*/ 3619429 w 3619429"/>
              <a:gd name="connsiteY5" fmla="*/ 0 h 361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9010">
                <a:moveTo>
                  <a:pt x="3619429" y="0"/>
                </a:moveTo>
                <a:lnTo>
                  <a:pt x="3619429" y="3619010"/>
                </a:lnTo>
                <a:lnTo>
                  <a:pt x="0" y="3619010"/>
                </a:lnTo>
                <a:cubicBezTo>
                  <a:pt x="25520" y="2851308"/>
                  <a:pt x="331207" y="2091415"/>
                  <a:pt x="917060" y="1505980"/>
                </a:cubicBezTo>
                <a:cubicBezTo>
                  <a:pt x="1507235" y="916362"/>
                  <a:pt x="1507235" y="916362"/>
                  <a:pt x="1507235" y="916362"/>
                </a:cubicBezTo>
                <a:cubicBezTo>
                  <a:pt x="2092530" y="331486"/>
                  <a:pt x="2852145" y="25939"/>
                  <a:pt x="361942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id="{9B2AE7C4-0A22-4F30-A3B2-9DED1CA11D74}"/>
              </a:ext>
            </a:extLst>
          </p:cNvPr>
          <p:cNvSpPr>
            <a:spLocks noGrp="1"/>
          </p:cNvSpPr>
          <p:nvPr>
            <p:ph type="pic" sz="quarter" idx="12"/>
          </p:nvPr>
        </p:nvSpPr>
        <p:spPr>
          <a:xfrm>
            <a:off x="12298736" y="3134537"/>
            <a:ext cx="3623892" cy="3619150"/>
          </a:xfrm>
          <a:custGeom>
            <a:avLst/>
            <a:gdLst>
              <a:gd name="connsiteX0" fmla="*/ 0 w 3623892"/>
              <a:gd name="connsiteY0" fmla="*/ 0 h 3619150"/>
              <a:gd name="connsiteX1" fmla="*/ 2116795 w 3623892"/>
              <a:gd name="connsiteY1" fmla="*/ 916502 h 3619150"/>
              <a:gd name="connsiteX2" fmla="*/ 2706832 w 3623892"/>
              <a:gd name="connsiteY2" fmla="*/ 1506120 h 3619150"/>
              <a:gd name="connsiteX3" fmla="*/ 3623892 w 3623892"/>
              <a:gd name="connsiteY3" fmla="*/ 3619150 h 3619150"/>
              <a:gd name="connsiteX4" fmla="*/ 0 w 3623892"/>
              <a:gd name="connsiteY4" fmla="*/ 3619150 h 36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9150">
                <a:moveTo>
                  <a:pt x="0" y="0"/>
                </a:moveTo>
                <a:cubicBezTo>
                  <a:pt x="768958" y="24823"/>
                  <a:pt x="1530385" y="330370"/>
                  <a:pt x="2116795" y="916502"/>
                </a:cubicBezTo>
                <a:cubicBezTo>
                  <a:pt x="2706832" y="1506120"/>
                  <a:pt x="2706832" y="1506120"/>
                  <a:pt x="2706832" y="1506120"/>
                </a:cubicBezTo>
                <a:cubicBezTo>
                  <a:pt x="3292684" y="2091554"/>
                  <a:pt x="3598371" y="2851447"/>
                  <a:pt x="3623892" y="3619150"/>
                </a:cubicBezTo>
                <a:lnTo>
                  <a:pt x="0" y="361915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5CDF9D7B-941A-415D-BDFE-5C75BA34C490}"/>
              </a:ext>
            </a:extLst>
          </p:cNvPr>
          <p:cNvSpPr>
            <a:spLocks noGrp="1"/>
          </p:cNvSpPr>
          <p:nvPr>
            <p:ph type="pic" sz="quarter" idx="13"/>
          </p:nvPr>
        </p:nvSpPr>
        <p:spPr>
          <a:xfrm>
            <a:off x="12298736" y="6962871"/>
            <a:ext cx="3623892" cy="3618871"/>
          </a:xfrm>
          <a:custGeom>
            <a:avLst/>
            <a:gdLst>
              <a:gd name="connsiteX0" fmla="*/ 0 w 3623892"/>
              <a:gd name="connsiteY0" fmla="*/ 0 h 3618871"/>
              <a:gd name="connsiteX1" fmla="*/ 3623892 w 3623892"/>
              <a:gd name="connsiteY1" fmla="*/ 0 h 3618871"/>
              <a:gd name="connsiteX2" fmla="*/ 2706832 w 3623892"/>
              <a:gd name="connsiteY2" fmla="*/ 2112891 h 3618871"/>
              <a:gd name="connsiteX3" fmla="*/ 2116795 w 3623892"/>
              <a:gd name="connsiteY3" fmla="*/ 2702509 h 3618871"/>
              <a:gd name="connsiteX4" fmla="*/ 0 w 3623892"/>
              <a:gd name="connsiteY4" fmla="*/ 3618871 h 361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8871">
                <a:moveTo>
                  <a:pt x="0" y="0"/>
                </a:moveTo>
                <a:lnTo>
                  <a:pt x="3623892" y="0"/>
                </a:lnTo>
                <a:cubicBezTo>
                  <a:pt x="3598371" y="767563"/>
                  <a:pt x="3292684" y="1527456"/>
                  <a:pt x="2706832" y="2112891"/>
                </a:cubicBezTo>
                <a:cubicBezTo>
                  <a:pt x="2116795" y="2702509"/>
                  <a:pt x="2116795" y="2702509"/>
                  <a:pt x="2116795" y="2702509"/>
                </a:cubicBezTo>
                <a:cubicBezTo>
                  <a:pt x="1530385" y="3288640"/>
                  <a:pt x="768958" y="3594048"/>
                  <a:pt x="0" y="3618871"/>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4D0EF85B-C725-43BD-B23E-017F645E770B}"/>
              </a:ext>
            </a:extLst>
          </p:cNvPr>
          <p:cNvSpPr>
            <a:spLocks noGrp="1"/>
          </p:cNvSpPr>
          <p:nvPr>
            <p:ph type="pic" sz="quarter" idx="14"/>
          </p:nvPr>
        </p:nvSpPr>
        <p:spPr>
          <a:xfrm>
            <a:off x="8470125" y="6962870"/>
            <a:ext cx="3619429" cy="3618732"/>
          </a:xfrm>
          <a:custGeom>
            <a:avLst/>
            <a:gdLst>
              <a:gd name="connsiteX0" fmla="*/ 0 w 3619429"/>
              <a:gd name="connsiteY0" fmla="*/ 0 h 3618732"/>
              <a:gd name="connsiteX1" fmla="*/ 3619429 w 3619429"/>
              <a:gd name="connsiteY1" fmla="*/ 0 h 3618732"/>
              <a:gd name="connsiteX2" fmla="*/ 3619429 w 3619429"/>
              <a:gd name="connsiteY2" fmla="*/ 3618732 h 3618732"/>
              <a:gd name="connsiteX3" fmla="*/ 1507235 w 3619429"/>
              <a:gd name="connsiteY3" fmla="*/ 2702509 h 3618732"/>
              <a:gd name="connsiteX4" fmla="*/ 917060 w 3619429"/>
              <a:gd name="connsiteY4" fmla="*/ 2112891 h 3618732"/>
              <a:gd name="connsiteX5" fmla="*/ 0 w 3619429"/>
              <a:gd name="connsiteY5" fmla="*/ 0 h 361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8732">
                <a:moveTo>
                  <a:pt x="0" y="0"/>
                </a:moveTo>
                <a:lnTo>
                  <a:pt x="3619429" y="0"/>
                </a:lnTo>
                <a:lnTo>
                  <a:pt x="3619429" y="3618732"/>
                </a:lnTo>
                <a:cubicBezTo>
                  <a:pt x="2852145" y="3592793"/>
                  <a:pt x="2092530" y="3287385"/>
                  <a:pt x="1507235" y="2702509"/>
                </a:cubicBezTo>
                <a:cubicBezTo>
                  <a:pt x="917060" y="2112891"/>
                  <a:pt x="917060" y="2112891"/>
                  <a:pt x="917060" y="2112891"/>
                </a:cubicBezTo>
                <a:cubicBezTo>
                  <a:pt x="331207" y="1527456"/>
                  <a:pt x="25520" y="767563"/>
                  <a:pt x="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842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500" fill="hold"/>
                                        <p:tgtEl>
                                          <p:spTgt spid="11"/>
                                        </p:tgtEl>
                                        <p:attrNameLst>
                                          <p:attrName>ppt_x</p:attrName>
                                        </p:attrNameLst>
                                      </p:cBhvr>
                                      <p:tavLst>
                                        <p:tav tm="0">
                                          <p:val>
                                            <p:strVal val="1+#ppt_w/2"/>
                                          </p:val>
                                        </p:tav>
                                        <p:tav tm="100000">
                                          <p:val>
                                            <p:strVal val="#ppt_x"/>
                                          </p:val>
                                        </p:tav>
                                      </p:tavLst>
                                    </p:anim>
                                    <p:anim calcmode="lin" valueType="num">
                                      <p:cBhvr additive="base">
                                        <p:cTn id="12" dur="1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1+#ppt_w/2"/>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500" fill="hold"/>
                                        <p:tgtEl>
                                          <p:spTgt spid="12"/>
                                        </p:tgtEl>
                                        <p:attrNameLst>
                                          <p:attrName>ppt_x</p:attrName>
                                        </p:attrNameLst>
                                      </p:cBhvr>
                                      <p:tavLst>
                                        <p:tav tm="0">
                                          <p:val>
                                            <p:strVal val="0-#ppt_w/2"/>
                                          </p:val>
                                        </p:tav>
                                        <p:tav tm="100000">
                                          <p:val>
                                            <p:strVal val="#ppt_x"/>
                                          </p:val>
                                        </p:tav>
                                      </p:tavLst>
                                    </p:anim>
                                    <p:anim calcmode="lin" valueType="num">
                                      <p:cBhvr additive="base">
                                        <p:cTn id="20" dur="1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2"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4A5C4B8-2A99-411B-991D-423AA8569ADC}"/>
              </a:ext>
            </a:extLst>
          </p:cNvPr>
          <p:cNvSpPr>
            <a:spLocks noGrp="1"/>
          </p:cNvSpPr>
          <p:nvPr>
            <p:ph type="pic" sz="quarter" idx="11"/>
          </p:nvPr>
        </p:nvSpPr>
        <p:spPr>
          <a:xfrm>
            <a:off x="8832870" y="3473533"/>
            <a:ext cx="6721435" cy="6768935"/>
          </a:xfrm>
          <a:custGeom>
            <a:avLst/>
            <a:gdLst>
              <a:gd name="connsiteX0" fmla="*/ 0 w 7131836"/>
              <a:gd name="connsiteY0" fmla="*/ 0 h 7131836"/>
              <a:gd name="connsiteX1" fmla="*/ 7131836 w 7131836"/>
              <a:gd name="connsiteY1" fmla="*/ 0 h 7131836"/>
              <a:gd name="connsiteX2" fmla="*/ 7131836 w 7131836"/>
              <a:gd name="connsiteY2" fmla="*/ 7131836 h 7131836"/>
              <a:gd name="connsiteX3" fmla="*/ 0 w 7131836"/>
              <a:gd name="connsiteY3" fmla="*/ 7131836 h 7131836"/>
            </a:gdLst>
            <a:ahLst/>
            <a:cxnLst>
              <a:cxn ang="0">
                <a:pos x="connsiteX0" y="connsiteY0"/>
              </a:cxn>
              <a:cxn ang="0">
                <a:pos x="connsiteX1" y="connsiteY1"/>
              </a:cxn>
              <a:cxn ang="0">
                <a:pos x="connsiteX2" y="connsiteY2"/>
              </a:cxn>
              <a:cxn ang="0">
                <a:pos x="connsiteX3" y="connsiteY3"/>
              </a:cxn>
            </a:cxnLst>
            <a:rect l="l" t="t" r="r" b="b"/>
            <a:pathLst>
              <a:path w="7131836" h="7131836">
                <a:moveTo>
                  <a:pt x="0" y="0"/>
                </a:moveTo>
                <a:lnTo>
                  <a:pt x="7131836" y="0"/>
                </a:lnTo>
                <a:lnTo>
                  <a:pt x="7131836" y="7131836"/>
                </a:lnTo>
                <a:lnTo>
                  <a:pt x="0" y="713183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70589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CF20DD-8F0C-446A-957D-3AED9A0D4FEC}"/>
              </a:ext>
            </a:extLst>
          </p:cNvPr>
          <p:cNvSpPr>
            <a:spLocks noGrp="1"/>
          </p:cNvSpPr>
          <p:nvPr>
            <p:ph type="pic" sz="quarter" idx="11"/>
          </p:nvPr>
        </p:nvSpPr>
        <p:spPr>
          <a:xfrm>
            <a:off x="3399946" y="4006735"/>
            <a:ext cx="5968538" cy="5968538"/>
          </a:xfrm>
          <a:custGeom>
            <a:avLst/>
            <a:gdLst>
              <a:gd name="connsiteX0" fmla="*/ 0 w 5968538"/>
              <a:gd name="connsiteY0" fmla="*/ 0 h 5968538"/>
              <a:gd name="connsiteX1" fmla="*/ 5968538 w 5968538"/>
              <a:gd name="connsiteY1" fmla="*/ 0 h 5968538"/>
              <a:gd name="connsiteX2" fmla="*/ 5968538 w 5968538"/>
              <a:gd name="connsiteY2" fmla="*/ 5968538 h 5968538"/>
              <a:gd name="connsiteX3" fmla="*/ 0 w 5968538"/>
              <a:gd name="connsiteY3" fmla="*/ 5968538 h 5968538"/>
            </a:gdLst>
            <a:ahLst/>
            <a:cxnLst>
              <a:cxn ang="0">
                <a:pos x="connsiteX0" y="connsiteY0"/>
              </a:cxn>
              <a:cxn ang="0">
                <a:pos x="connsiteX1" y="connsiteY1"/>
              </a:cxn>
              <a:cxn ang="0">
                <a:pos x="connsiteX2" y="connsiteY2"/>
              </a:cxn>
              <a:cxn ang="0">
                <a:pos x="connsiteX3" y="connsiteY3"/>
              </a:cxn>
            </a:cxnLst>
            <a:rect l="l" t="t" r="r" b="b"/>
            <a:pathLst>
              <a:path w="5968538" h="5968538">
                <a:moveTo>
                  <a:pt x="0" y="0"/>
                </a:moveTo>
                <a:lnTo>
                  <a:pt x="5968538" y="0"/>
                </a:lnTo>
                <a:lnTo>
                  <a:pt x="5968538" y="5968538"/>
                </a:lnTo>
                <a:lnTo>
                  <a:pt x="0" y="5968538"/>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8" name="Picture Placeholder 7">
            <a:extLst>
              <a:ext uri="{FF2B5EF4-FFF2-40B4-BE49-F238E27FC236}">
                <a16:creationId xmlns:a16="http://schemas.microsoft.com/office/drawing/2014/main" id="{ED66FB4C-ADAA-4847-94E5-5DC5373A826E}"/>
              </a:ext>
            </a:extLst>
          </p:cNvPr>
          <p:cNvSpPr>
            <a:spLocks noGrp="1"/>
          </p:cNvSpPr>
          <p:nvPr>
            <p:ph type="pic" sz="quarter" idx="12"/>
          </p:nvPr>
        </p:nvSpPr>
        <p:spPr>
          <a:xfrm>
            <a:off x="15018689" y="4006735"/>
            <a:ext cx="5968539" cy="5968538"/>
          </a:xfrm>
          <a:custGeom>
            <a:avLst/>
            <a:gdLst>
              <a:gd name="connsiteX0" fmla="*/ 0 w 5968539"/>
              <a:gd name="connsiteY0" fmla="*/ 0 h 5968538"/>
              <a:gd name="connsiteX1" fmla="*/ 5968539 w 5968539"/>
              <a:gd name="connsiteY1" fmla="*/ 0 h 5968538"/>
              <a:gd name="connsiteX2" fmla="*/ 5968539 w 5968539"/>
              <a:gd name="connsiteY2" fmla="*/ 5968538 h 5968538"/>
              <a:gd name="connsiteX3" fmla="*/ 0 w 5968539"/>
              <a:gd name="connsiteY3" fmla="*/ 5968538 h 5968538"/>
            </a:gdLst>
            <a:ahLst/>
            <a:cxnLst>
              <a:cxn ang="0">
                <a:pos x="connsiteX0" y="connsiteY0"/>
              </a:cxn>
              <a:cxn ang="0">
                <a:pos x="connsiteX1" y="connsiteY1"/>
              </a:cxn>
              <a:cxn ang="0">
                <a:pos x="connsiteX2" y="connsiteY2"/>
              </a:cxn>
              <a:cxn ang="0">
                <a:pos x="connsiteX3" y="connsiteY3"/>
              </a:cxn>
            </a:cxnLst>
            <a:rect l="l" t="t" r="r" b="b"/>
            <a:pathLst>
              <a:path w="5968539" h="5968538">
                <a:moveTo>
                  <a:pt x="0" y="0"/>
                </a:moveTo>
                <a:lnTo>
                  <a:pt x="5968539" y="0"/>
                </a:lnTo>
                <a:lnTo>
                  <a:pt x="5968539" y="5968538"/>
                </a:lnTo>
                <a:lnTo>
                  <a:pt x="0" y="5968538"/>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68515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7E452C-19D1-41EF-8735-23A68B1970A6}"/>
              </a:ext>
            </a:extLst>
          </p:cNvPr>
          <p:cNvSpPr>
            <a:spLocks noGrp="1"/>
          </p:cNvSpPr>
          <p:nvPr>
            <p:ph type="pic" sz="quarter" idx="11"/>
          </p:nvPr>
        </p:nvSpPr>
        <p:spPr>
          <a:xfrm>
            <a:off x="2117856" y="4439996"/>
            <a:ext cx="4836009" cy="4836009"/>
          </a:xfrm>
          <a:custGeom>
            <a:avLst/>
            <a:gdLst>
              <a:gd name="connsiteX0" fmla="*/ 0 w 4836009"/>
              <a:gd name="connsiteY0" fmla="*/ 0 h 4836009"/>
              <a:gd name="connsiteX1" fmla="*/ 4836009 w 4836009"/>
              <a:gd name="connsiteY1" fmla="*/ 0 h 4836009"/>
              <a:gd name="connsiteX2" fmla="*/ 4836009 w 4836009"/>
              <a:gd name="connsiteY2" fmla="*/ 4836009 h 4836009"/>
              <a:gd name="connsiteX3" fmla="*/ 0 w 4836009"/>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09" h="4836009">
                <a:moveTo>
                  <a:pt x="0" y="0"/>
                </a:moveTo>
                <a:lnTo>
                  <a:pt x="4836009" y="0"/>
                </a:lnTo>
                <a:lnTo>
                  <a:pt x="4836009"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0B210D6E-64B7-45A8-B852-CD8D74D09B2E}"/>
              </a:ext>
            </a:extLst>
          </p:cNvPr>
          <p:cNvSpPr>
            <a:spLocks noGrp="1"/>
          </p:cNvSpPr>
          <p:nvPr>
            <p:ph type="pic" sz="quarter" idx="13"/>
          </p:nvPr>
        </p:nvSpPr>
        <p:spPr>
          <a:xfrm>
            <a:off x="9267802" y="3932215"/>
            <a:ext cx="5851571" cy="5851571"/>
          </a:xfrm>
          <a:custGeom>
            <a:avLst/>
            <a:gdLst>
              <a:gd name="connsiteX0" fmla="*/ 0 w 5851571"/>
              <a:gd name="connsiteY0" fmla="*/ 0 h 5851571"/>
              <a:gd name="connsiteX1" fmla="*/ 5851571 w 5851571"/>
              <a:gd name="connsiteY1" fmla="*/ 0 h 5851571"/>
              <a:gd name="connsiteX2" fmla="*/ 5851571 w 5851571"/>
              <a:gd name="connsiteY2" fmla="*/ 5851571 h 5851571"/>
              <a:gd name="connsiteX3" fmla="*/ 0 w 5851571"/>
              <a:gd name="connsiteY3" fmla="*/ 5851571 h 5851571"/>
            </a:gdLst>
            <a:ahLst/>
            <a:cxnLst>
              <a:cxn ang="0">
                <a:pos x="connsiteX0" y="connsiteY0"/>
              </a:cxn>
              <a:cxn ang="0">
                <a:pos x="connsiteX1" y="connsiteY1"/>
              </a:cxn>
              <a:cxn ang="0">
                <a:pos x="connsiteX2" y="connsiteY2"/>
              </a:cxn>
              <a:cxn ang="0">
                <a:pos x="connsiteX3" y="connsiteY3"/>
              </a:cxn>
            </a:cxnLst>
            <a:rect l="l" t="t" r="r" b="b"/>
            <a:pathLst>
              <a:path w="5851571" h="5851571">
                <a:moveTo>
                  <a:pt x="0" y="0"/>
                </a:moveTo>
                <a:lnTo>
                  <a:pt x="5851571" y="0"/>
                </a:lnTo>
                <a:lnTo>
                  <a:pt x="5851571" y="5851571"/>
                </a:lnTo>
                <a:lnTo>
                  <a:pt x="0" y="58515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045E52FF-08AA-4E28-A1E7-F39F62753588}"/>
              </a:ext>
            </a:extLst>
          </p:cNvPr>
          <p:cNvSpPr>
            <a:spLocks noGrp="1"/>
          </p:cNvSpPr>
          <p:nvPr>
            <p:ph type="pic" sz="quarter" idx="14"/>
          </p:nvPr>
        </p:nvSpPr>
        <p:spPr>
          <a:xfrm>
            <a:off x="17433310" y="4439996"/>
            <a:ext cx="4836010" cy="4836009"/>
          </a:xfrm>
          <a:custGeom>
            <a:avLst/>
            <a:gdLst>
              <a:gd name="connsiteX0" fmla="*/ 0 w 4836010"/>
              <a:gd name="connsiteY0" fmla="*/ 0 h 4836009"/>
              <a:gd name="connsiteX1" fmla="*/ 4836010 w 4836010"/>
              <a:gd name="connsiteY1" fmla="*/ 0 h 4836009"/>
              <a:gd name="connsiteX2" fmla="*/ 4836010 w 4836010"/>
              <a:gd name="connsiteY2" fmla="*/ 4836009 h 4836009"/>
              <a:gd name="connsiteX3" fmla="*/ 0 w 4836010"/>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10" h="4836009">
                <a:moveTo>
                  <a:pt x="0" y="0"/>
                </a:moveTo>
                <a:lnTo>
                  <a:pt x="4836010" y="0"/>
                </a:lnTo>
                <a:lnTo>
                  <a:pt x="4836010"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09150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
                                        <p:tgtEl>
                                          <p:spTgt spid="13"/>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300"/>
                                        <p:tgtEl>
                                          <p:spTgt spid="12"/>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8A701BC0-D77B-4CAE-8580-7534058C3AA5}"/>
              </a:ext>
            </a:extLst>
          </p:cNvPr>
          <p:cNvSpPr>
            <a:spLocks noGrp="1"/>
          </p:cNvSpPr>
          <p:nvPr>
            <p:ph type="pic" sz="quarter" idx="11"/>
          </p:nvPr>
        </p:nvSpPr>
        <p:spPr>
          <a:xfrm>
            <a:off x="8470125" y="3134676"/>
            <a:ext cx="3619429" cy="3619010"/>
          </a:xfrm>
          <a:custGeom>
            <a:avLst/>
            <a:gdLst>
              <a:gd name="connsiteX0" fmla="*/ 3619429 w 3619429"/>
              <a:gd name="connsiteY0" fmla="*/ 0 h 3619010"/>
              <a:gd name="connsiteX1" fmla="*/ 3619429 w 3619429"/>
              <a:gd name="connsiteY1" fmla="*/ 3619010 h 3619010"/>
              <a:gd name="connsiteX2" fmla="*/ 0 w 3619429"/>
              <a:gd name="connsiteY2" fmla="*/ 3619010 h 3619010"/>
              <a:gd name="connsiteX3" fmla="*/ 917060 w 3619429"/>
              <a:gd name="connsiteY3" fmla="*/ 1505980 h 3619010"/>
              <a:gd name="connsiteX4" fmla="*/ 1507235 w 3619429"/>
              <a:gd name="connsiteY4" fmla="*/ 916362 h 3619010"/>
              <a:gd name="connsiteX5" fmla="*/ 3619429 w 3619429"/>
              <a:gd name="connsiteY5" fmla="*/ 0 h 361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9010">
                <a:moveTo>
                  <a:pt x="3619429" y="0"/>
                </a:moveTo>
                <a:lnTo>
                  <a:pt x="3619429" y="3619010"/>
                </a:lnTo>
                <a:lnTo>
                  <a:pt x="0" y="3619010"/>
                </a:lnTo>
                <a:cubicBezTo>
                  <a:pt x="25520" y="2851308"/>
                  <a:pt x="331207" y="2091415"/>
                  <a:pt x="917060" y="1505980"/>
                </a:cubicBezTo>
                <a:cubicBezTo>
                  <a:pt x="1507235" y="916362"/>
                  <a:pt x="1507235" y="916362"/>
                  <a:pt x="1507235" y="916362"/>
                </a:cubicBezTo>
                <a:cubicBezTo>
                  <a:pt x="2092530" y="331486"/>
                  <a:pt x="2852145" y="25939"/>
                  <a:pt x="361942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FFB6FEBA-DB51-4D69-9B4C-36616E7236B8}"/>
              </a:ext>
            </a:extLst>
          </p:cNvPr>
          <p:cNvSpPr>
            <a:spLocks noGrp="1"/>
          </p:cNvSpPr>
          <p:nvPr>
            <p:ph type="pic" sz="quarter" idx="12"/>
          </p:nvPr>
        </p:nvSpPr>
        <p:spPr>
          <a:xfrm>
            <a:off x="12298736" y="3134537"/>
            <a:ext cx="3623892" cy="3619150"/>
          </a:xfrm>
          <a:custGeom>
            <a:avLst/>
            <a:gdLst>
              <a:gd name="connsiteX0" fmla="*/ 0 w 3623892"/>
              <a:gd name="connsiteY0" fmla="*/ 0 h 3619150"/>
              <a:gd name="connsiteX1" fmla="*/ 2116795 w 3623892"/>
              <a:gd name="connsiteY1" fmla="*/ 916502 h 3619150"/>
              <a:gd name="connsiteX2" fmla="*/ 2706832 w 3623892"/>
              <a:gd name="connsiteY2" fmla="*/ 1506120 h 3619150"/>
              <a:gd name="connsiteX3" fmla="*/ 3623892 w 3623892"/>
              <a:gd name="connsiteY3" fmla="*/ 3619150 h 3619150"/>
              <a:gd name="connsiteX4" fmla="*/ 0 w 3623892"/>
              <a:gd name="connsiteY4" fmla="*/ 3619150 h 36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9150">
                <a:moveTo>
                  <a:pt x="0" y="0"/>
                </a:moveTo>
                <a:cubicBezTo>
                  <a:pt x="768958" y="24823"/>
                  <a:pt x="1530385" y="330370"/>
                  <a:pt x="2116795" y="916502"/>
                </a:cubicBezTo>
                <a:cubicBezTo>
                  <a:pt x="2706832" y="1506120"/>
                  <a:pt x="2706832" y="1506120"/>
                  <a:pt x="2706832" y="1506120"/>
                </a:cubicBezTo>
                <a:cubicBezTo>
                  <a:pt x="3292684" y="2091554"/>
                  <a:pt x="3598371" y="2851447"/>
                  <a:pt x="3623892" y="3619150"/>
                </a:cubicBezTo>
                <a:lnTo>
                  <a:pt x="0" y="361915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1" name="Picture Placeholder 20">
            <a:extLst>
              <a:ext uri="{FF2B5EF4-FFF2-40B4-BE49-F238E27FC236}">
                <a16:creationId xmlns:a16="http://schemas.microsoft.com/office/drawing/2014/main" id="{E99129B9-5063-4716-A8DB-2516775ED05D}"/>
              </a:ext>
            </a:extLst>
          </p:cNvPr>
          <p:cNvSpPr>
            <a:spLocks noGrp="1"/>
          </p:cNvSpPr>
          <p:nvPr>
            <p:ph type="pic" sz="quarter" idx="13"/>
          </p:nvPr>
        </p:nvSpPr>
        <p:spPr>
          <a:xfrm>
            <a:off x="12298736" y="6962871"/>
            <a:ext cx="3623892" cy="3618871"/>
          </a:xfrm>
          <a:custGeom>
            <a:avLst/>
            <a:gdLst>
              <a:gd name="connsiteX0" fmla="*/ 0 w 3623892"/>
              <a:gd name="connsiteY0" fmla="*/ 0 h 3618871"/>
              <a:gd name="connsiteX1" fmla="*/ 3623892 w 3623892"/>
              <a:gd name="connsiteY1" fmla="*/ 0 h 3618871"/>
              <a:gd name="connsiteX2" fmla="*/ 2706832 w 3623892"/>
              <a:gd name="connsiteY2" fmla="*/ 2112891 h 3618871"/>
              <a:gd name="connsiteX3" fmla="*/ 2116795 w 3623892"/>
              <a:gd name="connsiteY3" fmla="*/ 2702509 h 3618871"/>
              <a:gd name="connsiteX4" fmla="*/ 0 w 3623892"/>
              <a:gd name="connsiteY4" fmla="*/ 3618871 h 361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8871">
                <a:moveTo>
                  <a:pt x="0" y="0"/>
                </a:moveTo>
                <a:lnTo>
                  <a:pt x="3623892" y="0"/>
                </a:lnTo>
                <a:cubicBezTo>
                  <a:pt x="3598371" y="767563"/>
                  <a:pt x="3292684" y="1527456"/>
                  <a:pt x="2706832" y="2112891"/>
                </a:cubicBezTo>
                <a:cubicBezTo>
                  <a:pt x="2116795" y="2702509"/>
                  <a:pt x="2116795" y="2702509"/>
                  <a:pt x="2116795" y="2702509"/>
                </a:cubicBezTo>
                <a:cubicBezTo>
                  <a:pt x="1530385" y="3288640"/>
                  <a:pt x="768958" y="3594048"/>
                  <a:pt x="0" y="3618871"/>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2" name="Picture Placeholder 21">
            <a:extLst>
              <a:ext uri="{FF2B5EF4-FFF2-40B4-BE49-F238E27FC236}">
                <a16:creationId xmlns:a16="http://schemas.microsoft.com/office/drawing/2014/main" id="{49E1851D-605E-4620-A08E-5EEFA04BE2B0}"/>
              </a:ext>
            </a:extLst>
          </p:cNvPr>
          <p:cNvSpPr>
            <a:spLocks noGrp="1"/>
          </p:cNvSpPr>
          <p:nvPr>
            <p:ph type="pic" sz="quarter" idx="14"/>
          </p:nvPr>
        </p:nvSpPr>
        <p:spPr>
          <a:xfrm>
            <a:off x="8470125" y="6962870"/>
            <a:ext cx="3619429" cy="3618732"/>
          </a:xfrm>
          <a:custGeom>
            <a:avLst/>
            <a:gdLst>
              <a:gd name="connsiteX0" fmla="*/ 0 w 3619429"/>
              <a:gd name="connsiteY0" fmla="*/ 0 h 3618732"/>
              <a:gd name="connsiteX1" fmla="*/ 3619429 w 3619429"/>
              <a:gd name="connsiteY1" fmla="*/ 0 h 3618732"/>
              <a:gd name="connsiteX2" fmla="*/ 3619429 w 3619429"/>
              <a:gd name="connsiteY2" fmla="*/ 3618732 h 3618732"/>
              <a:gd name="connsiteX3" fmla="*/ 1507235 w 3619429"/>
              <a:gd name="connsiteY3" fmla="*/ 2702509 h 3618732"/>
              <a:gd name="connsiteX4" fmla="*/ 917060 w 3619429"/>
              <a:gd name="connsiteY4" fmla="*/ 2112891 h 3618732"/>
              <a:gd name="connsiteX5" fmla="*/ 0 w 3619429"/>
              <a:gd name="connsiteY5" fmla="*/ 0 h 361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8732">
                <a:moveTo>
                  <a:pt x="0" y="0"/>
                </a:moveTo>
                <a:lnTo>
                  <a:pt x="3619429" y="0"/>
                </a:lnTo>
                <a:lnTo>
                  <a:pt x="3619429" y="3618732"/>
                </a:lnTo>
                <a:cubicBezTo>
                  <a:pt x="2852145" y="3592793"/>
                  <a:pt x="2092530" y="3287385"/>
                  <a:pt x="1507235" y="2702509"/>
                </a:cubicBezTo>
                <a:cubicBezTo>
                  <a:pt x="917060" y="2112891"/>
                  <a:pt x="917060" y="2112891"/>
                  <a:pt x="917060" y="2112891"/>
                </a:cubicBezTo>
                <a:cubicBezTo>
                  <a:pt x="331207" y="1527456"/>
                  <a:pt x="25520" y="767563"/>
                  <a:pt x="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92018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00"/>
                                        <p:tgtEl>
                                          <p:spTgt spid="19"/>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300"/>
                                        <p:tgtEl>
                                          <p:spTgt spid="20"/>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300"/>
                                        <p:tgtEl>
                                          <p:spTgt spid="21"/>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B5593F2-E64A-40ED-944E-8AB64DD17CF1}"/>
              </a:ext>
            </a:extLst>
          </p:cNvPr>
          <p:cNvSpPr/>
          <p:nvPr userDrawn="1"/>
        </p:nvSpPr>
        <p:spPr>
          <a:xfrm rot="5400000">
            <a:off x="11701870" y="1030693"/>
            <a:ext cx="983438" cy="24387175"/>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319BCE-E364-4BCD-908C-A01F28027962}"/>
              </a:ext>
            </a:extLst>
          </p:cNvPr>
          <p:cNvSpPr/>
          <p:nvPr userDrawn="1"/>
        </p:nvSpPr>
        <p:spPr>
          <a:xfrm rot="5400000">
            <a:off x="11701869" y="-11701869"/>
            <a:ext cx="983438" cy="24387175"/>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770077" y="11875706"/>
            <a:ext cx="2523593" cy="584775"/>
          </a:xfrm>
          <a:prstGeom prst="rect">
            <a:avLst/>
          </a:prstGeom>
          <a:noFill/>
        </p:spPr>
        <p:txBody>
          <a:bodyPr wrap="square" rtlCol="0">
            <a:spAutoFit/>
          </a:bodyPr>
          <a:lstStyle/>
          <a:p>
            <a:pPr algn="l"/>
            <a:r>
              <a:rPr lang="en-US" sz="32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329437" y="6566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240083" y="446240"/>
            <a:ext cx="476655"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240083" y="538088"/>
            <a:ext cx="203510"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240083" y="629936"/>
            <a:ext cx="36271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232186" y="1356954"/>
            <a:ext cx="492444" cy="1732470"/>
            <a:chOff x="232186" y="1356954"/>
            <a:chExt cx="492444" cy="1732470"/>
          </a:xfrm>
        </p:grpSpPr>
        <p:sp>
          <p:nvSpPr>
            <p:cNvPr id="9" name="Rectangle 8">
              <a:extLst>
                <a:ext uri="{FF2B5EF4-FFF2-40B4-BE49-F238E27FC236}">
                  <a16:creationId xmlns:a16="http://schemas.microsoft.com/office/drawing/2014/main" id="{BC58E2E0-3292-4E74-A22D-947EED6AA7AC}"/>
                </a:ext>
              </a:extLst>
            </p:cNvPr>
            <p:cNvSpPr/>
            <p:nvPr userDrawn="1"/>
          </p:nvSpPr>
          <p:spPr>
            <a:xfrm>
              <a:off x="232186" y="1992356"/>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32186" y="1356954"/>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32187" y="2627759"/>
              <a:ext cx="492443" cy="461665"/>
            </a:xfrm>
            <a:prstGeom prst="rect">
              <a:avLst/>
            </a:prstGeom>
          </p:spPr>
          <p:txBody>
            <a:bodyPr wrap="none" anchor="ctr">
              <a:spAutoFit/>
            </a:bodyPr>
            <a:lstStyle/>
            <a:p>
              <a:pPr algn="ctr"/>
              <a:r>
                <a:rPr lang="en-US" sz="24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983438" y="0"/>
            <a:ext cx="0" cy="13716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9C634A3-E97D-43E8-BF4A-61945DFF0111}"/>
              </a:ext>
            </a:extLst>
          </p:cNvPr>
          <p:cNvSpPr/>
          <p:nvPr userDrawn="1"/>
        </p:nvSpPr>
        <p:spPr>
          <a:xfrm>
            <a:off x="23403737" y="0"/>
            <a:ext cx="983438" cy="13716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7968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userDrawn="1"/>
        </p:nvSpPr>
        <p:spPr>
          <a:xfrm>
            <a:off x="1563688" y="12954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591474"/>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0381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1017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0745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8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1295400"/>
            <a:ext cx="21259800" cy="12420600"/>
          </a:xfrm>
          <a:prstGeom prst="round2SameRect">
            <a:avLst>
              <a:gd name="adj1" fmla="val 2415"/>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394351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0" y="0"/>
            <a:ext cx="14181513" cy="13716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09226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00" fill="hold"/>
                                        <p:tgtEl>
                                          <p:spTgt spid="2"/>
                                        </p:tgtEl>
                                        <p:attrNameLst>
                                          <p:attrName>ppt_x</p:attrName>
                                        </p:attrNameLst>
                                      </p:cBhvr>
                                      <p:tavLst>
                                        <p:tav tm="0">
                                          <p:val>
                                            <p:strVal val="0-#ppt_w/2"/>
                                          </p:val>
                                        </p:tav>
                                        <p:tav tm="100000">
                                          <p:val>
                                            <p:strVal val="#ppt_x"/>
                                          </p:val>
                                        </p:tav>
                                      </p:tavLst>
                                    </p:anim>
                                    <p:anim calcmode="lin" valueType="num">
                                      <p:cBhvr additive="base">
                                        <p:cTn id="8" dur="12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5868062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9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5" name="Picture Placeholder 4">
            <a:extLst>
              <a:ext uri="{FF2B5EF4-FFF2-40B4-BE49-F238E27FC236}">
                <a16:creationId xmlns:a16="http://schemas.microsoft.com/office/drawing/2014/main" id="{CB5C310A-868F-4549-AAED-53A84764F012}"/>
              </a:ext>
            </a:extLst>
          </p:cNvPr>
          <p:cNvSpPr>
            <a:spLocks noGrp="1"/>
          </p:cNvSpPr>
          <p:nvPr>
            <p:ph type="pic" sz="quarter" idx="13"/>
          </p:nvPr>
        </p:nvSpPr>
        <p:spPr>
          <a:xfrm>
            <a:off x="3004055" y="1295397"/>
            <a:ext cx="6793091" cy="11049001"/>
          </a:xfrm>
          <a:custGeom>
            <a:avLst/>
            <a:gdLst>
              <a:gd name="connsiteX0" fmla="*/ 195574 w 6793091"/>
              <a:gd name="connsiteY0" fmla="*/ 0 h 11049001"/>
              <a:gd name="connsiteX1" fmla="*/ 6793091 w 6793091"/>
              <a:gd name="connsiteY1" fmla="*/ 0 h 11049001"/>
              <a:gd name="connsiteX2" fmla="*/ 6793091 w 6793091"/>
              <a:gd name="connsiteY2" fmla="*/ 11049000 h 11049001"/>
              <a:gd name="connsiteX3" fmla="*/ 195574 w 6793091"/>
              <a:gd name="connsiteY3" fmla="*/ 11049001 h 11049001"/>
              <a:gd name="connsiteX4" fmla="*/ 0 w 6793091"/>
              <a:gd name="connsiteY4" fmla="*/ 10853427 h 11049001"/>
              <a:gd name="connsiteX5" fmla="*/ 0 w 6793091"/>
              <a:gd name="connsiteY5" fmla="*/ 195573 h 11049001"/>
              <a:gd name="connsiteX6" fmla="*/ 195574 w 6793091"/>
              <a:gd name="connsiteY6" fmla="*/ 0 h 110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93091" h="11049001">
                <a:moveTo>
                  <a:pt x="195574" y="0"/>
                </a:moveTo>
                <a:lnTo>
                  <a:pt x="6793091" y="0"/>
                </a:lnTo>
                <a:lnTo>
                  <a:pt x="6793091" y="11049000"/>
                </a:lnTo>
                <a:lnTo>
                  <a:pt x="195574" y="11049001"/>
                </a:lnTo>
                <a:cubicBezTo>
                  <a:pt x="87561" y="11049001"/>
                  <a:pt x="0" y="10961439"/>
                  <a:pt x="0" y="10853427"/>
                </a:cubicBezTo>
                <a:lnTo>
                  <a:pt x="0" y="195573"/>
                </a:lnTo>
                <a:cubicBezTo>
                  <a:pt x="0" y="87561"/>
                  <a:pt x="87561" y="0"/>
                  <a:pt x="195574" y="0"/>
                </a:cubicBezTo>
                <a:close/>
              </a:path>
            </a:pathLst>
          </a:custGeom>
          <a:pattFill prst="pct60">
            <a:fgClr>
              <a:schemeClr val="bg1"/>
            </a:fgClr>
            <a:bgClr>
              <a:schemeClr val="bg1">
                <a:lumMod val="85000"/>
              </a:schemeClr>
            </a:bgClr>
          </a:pattFill>
          <a:effectLst/>
        </p:spPr>
        <p:txBody>
          <a:bodyPr wrap="square" anchor="ctr">
            <a:noAutofit/>
          </a:bodyPr>
          <a:lstStyle>
            <a:lvl1pPr marL="0" marR="0" indent="0" algn="ctr" defTabSz="1828800" rtl="0" eaLnBrk="1" fontAlgn="auto" latinLnBrk="0" hangingPunct="1">
              <a:lnSpc>
                <a:spcPct val="90000"/>
              </a:lnSpc>
              <a:spcBef>
                <a:spcPts val="2000"/>
              </a:spcBef>
              <a:spcAft>
                <a:spcPts val="0"/>
              </a:spcAft>
              <a:buClrTx/>
              <a:buSzTx/>
              <a:buFontTx/>
              <a:buNone/>
              <a:tabLst/>
              <a:defRPr sz="6600">
                <a:solidFill>
                  <a:schemeClr val="accent2">
                    <a:lumMod val="40000"/>
                    <a:lumOff val="60000"/>
                  </a:schemeClr>
                </a:solidFill>
              </a:defRPr>
            </a:lvl1pPr>
          </a:lstStyle>
          <a:p>
            <a:pPr marL="0" marR="0" lvl="0" indent="0" algn="ctr" defTabSz="1828800" rtl="0" eaLnBrk="1" fontAlgn="auto" latinLnBrk="0" hangingPunct="1">
              <a:lnSpc>
                <a:spcPct val="90000"/>
              </a:lnSpc>
              <a:spcBef>
                <a:spcPts val="2000"/>
              </a:spcBef>
              <a:spcAft>
                <a:spcPts val="0"/>
              </a:spcAft>
              <a:buClrTx/>
              <a:buSzTx/>
              <a:buFontTx/>
              <a:buNone/>
              <a:tabLst/>
              <a:defRPr/>
            </a:pPr>
            <a:endParaRPr lang="en-US" sz="2400">
              <a:solidFill>
                <a:schemeClr val="bg1"/>
              </a:solidFill>
            </a:endParaRPr>
          </a:p>
        </p:txBody>
      </p:sp>
    </p:spTree>
    <p:extLst>
      <p:ext uri="{BB962C8B-B14F-4D97-AF65-F5344CB8AC3E}">
        <p14:creationId xmlns:p14="http://schemas.microsoft.com/office/powerpoint/2010/main" val="5900321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2000">
                                          <p:cBhvr additive="base">
                                            <p:cTn id="7" dur="2500" fill="hold"/>
                                            <p:tgtEl>
                                              <p:spTgt spid="5"/>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0" fill="hold"/>
                                            <p:tgtEl>
                                              <p:spTgt spid="5"/>
                                            </p:tgtEl>
                                            <p:attrNameLst>
                                              <p:attrName>ppt_x</p:attrName>
                                            </p:attrNameLst>
                                          </p:cBhvr>
                                          <p:tavLst>
                                            <p:tav tm="0">
                                              <p:val>
                                                <p:strVal val="#ppt_x"/>
                                              </p:val>
                                            </p:tav>
                                            <p:tav tm="100000">
                                              <p:val>
                                                <p:strVal val="#ppt_x"/>
                                              </p:val>
                                            </p:tav>
                                          </p:tavLst>
                                        </p:anim>
                                        <p:anim calcmode="lin" valueType="num">
                                          <p:cBhvr additive="base">
                                            <p:cTn id="8" dur="2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37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5" name="Picture Placeholder 4">
            <a:extLst>
              <a:ext uri="{FF2B5EF4-FFF2-40B4-BE49-F238E27FC236}">
                <a16:creationId xmlns:a16="http://schemas.microsoft.com/office/drawing/2014/main" id="{BD89274D-46F1-404F-9A1F-832329A5BA4C}"/>
              </a:ext>
            </a:extLst>
          </p:cNvPr>
          <p:cNvSpPr>
            <a:spLocks noGrp="1"/>
          </p:cNvSpPr>
          <p:nvPr>
            <p:ph type="pic" sz="quarter" idx="13"/>
          </p:nvPr>
        </p:nvSpPr>
        <p:spPr>
          <a:xfrm>
            <a:off x="3465656" y="2091155"/>
            <a:ext cx="8727931" cy="9533687"/>
          </a:xfrm>
          <a:custGeom>
            <a:avLst/>
            <a:gdLst>
              <a:gd name="connsiteX0" fmla="*/ 251277 w 8727931"/>
              <a:gd name="connsiteY0" fmla="*/ 0 h 9533687"/>
              <a:gd name="connsiteX1" fmla="*/ 8727931 w 8727931"/>
              <a:gd name="connsiteY1" fmla="*/ 0 h 9533687"/>
              <a:gd name="connsiteX2" fmla="*/ 8727931 w 8727931"/>
              <a:gd name="connsiteY2" fmla="*/ 9533687 h 9533687"/>
              <a:gd name="connsiteX3" fmla="*/ 251277 w 8727931"/>
              <a:gd name="connsiteY3" fmla="*/ 9533687 h 9533687"/>
              <a:gd name="connsiteX4" fmla="*/ 0 w 8727931"/>
              <a:gd name="connsiteY4" fmla="*/ 9282410 h 9533687"/>
              <a:gd name="connsiteX5" fmla="*/ 0 w 8727931"/>
              <a:gd name="connsiteY5" fmla="*/ 251277 h 9533687"/>
              <a:gd name="connsiteX6" fmla="*/ 251277 w 8727931"/>
              <a:gd name="connsiteY6" fmla="*/ 0 h 953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7931" h="9533687">
                <a:moveTo>
                  <a:pt x="251277" y="0"/>
                </a:moveTo>
                <a:lnTo>
                  <a:pt x="8727931" y="0"/>
                </a:lnTo>
                <a:lnTo>
                  <a:pt x="8727931" y="9533687"/>
                </a:lnTo>
                <a:lnTo>
                  <a:pt x="251277" y="9533687"/>
                </a:lnTo>
                <a:cubicBezTo>
                  <a:pt x="112501" y="9533687"/>
                  <a:pt x="0" y="9421186"/>
                  <a:pt x="0" y="9282410"/>
                </a:cubicBezTo>
                <a:lnTo>
                  <a:pt x="0" y="251277"/>
                </a:lnTo>
                <a:cubicBezTo>
                  <a:pt x="0" y="112501"/>
                  <a:pt x="112501" y="0"/>
                  <a:pt x="25127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7460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800" fill="hold"/>
                                        <p:tgtEl>
                                          <p:spTgt spid="5"/>
                                        </p:tgtEl>
                                        <p:attrNameLst>
                                          <p:attrName>ppt_x</p:attrName>
                                        </p:attrNameLst>
                                      </p:cBhvr>
                                      <p:tavLst>
                                        <p:tav tm="0">
                                          <p:val>
                                            <p:strVal val="1+#ppt_w/2"/>
                                          </p:val>
                                        </p:tav>
                                        <p:tav tm="100000">
                                          <p:val>
                                            <p:strVal val="#ppt_x"/>
                                          </p:val>
                                        </p:tav>
                                      </p:tavLst>
                                    </p:anim>
                                    <p:anim calcmode="lin" valueType="num">
                                      <p:cBhvr additive="base">
                                        <p:cTn id="8" dur="18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8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7" name="Picture Placeholder 6">
            <a:extLst>
              <a:ext uri="{FF2B5EF4-FFF2-40B4-BE49-F238E27FC236}">
                <a16:creationId xmlns:a16="http://schemas.microsoft.com/office/drawing/2014/main" id="{1E12FE6D-78FE-4F42-A970-BF00C9D8BAA2}"/>
              </a:ext>
            </a:extLst>
          </p:cNvPr>
          <p:cNvSpPr>
            <a:spLocks noGrp="1"/>
          </p:cNvSpPr>
          <p:nvPr>
            <p:ph type="pic" sz="quarter" idx="13"/>
          </p:nvPr>
        </p:nvSpPr>
        <p:spPr>
          <a:xfrm>
            <a:off x="12193587" y="2091155"/>
            <a:ext cx="8727931" cy="9533687"/>
          </a:xfrm>
          <a:custGeom>
            <a:avLst/>
            <a:gdLst>
              <a:gd name="connsiteX0" fmla="*/ 0 w 8727931"/>
              <a:gd name="connsiteY0" fmla="*/ 0 h 9533687"/>
              <a:gd name="connsiteX1" fmla="*/ 8476653 w 8727931"/>
              <a:gd name="connsiteY1" fmla="*/ 0 h 9533687"/>
              <a:gd name="connsiteX2" fmla="*/ 8727931 w 8727931"/>
              <a:gd name="connsiteY2" fmla="*/ 251277 h 9533687"/>
              <a:gd name="connsiteX3" fmla="*/ 8727931 w 8727931"/>
              <a:gd name="connsiteY3" fmla="*/ 9282410 h 9533687"/>
              <a:gd name="connsiteX4" fmla="*/ 8476653 w 8727931"/>
              <a:gd name="connsiteY4" fmla="*/ 9533687 h 9533687"/>
              <a:gd name="connsiteX5" fmla="*/ 0 w 8727931"/>
              <a:gd name="connsiteY5" fmla="*/ 9533687 h 953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27931" h="9533687">
                <a:moveTo>
                  <a:pt x="0" y="0"/>
                </a:moveTo>
                <a:lnTo>
                  <a:pt x="8476653" y="0"/>
                </a:lnTo>
                <a:cubicBezTo>
                  <a:pt x="8615429" y="0"/>
                  <a:pt x="8727931" y="112501"/>
                  <a:pt x="8727931" y="251277"/>
                </a:cubicBezTo>
                <a:lnTo>
                  <a:pt x="8727931" y="9282410"/>
                </a:lnTo>
                <a:cubicBezTo>
                  <a:pt x="8727931" y="9421186"/>
                  <a:pt x="8615429" y="9533687"/>
                  <a:pt x="8476653" y="9533687"/>
                </a:cubicBezTo>
                <a:lnTo>
                  <a:pt x="0" y="953368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08704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800" fill="hold"/>
                                        <p:tgtEl>
                                          <p:spTgt spid="7"/>
                                        </p:tgtEl>
                                        <p:attrNameLst>
                                          <p:attrName>ppt_x</p:attrName>
                                        </p:attrNameLst>
                                      </p:cBhvr>
                                      <p:tavLst>
                                        <p:tav tm="0">
                                          <p:val>
                                            <p:strVal val="#ppt_x"/>
                                          </p:val>
                                        </p:tav>
                                        <p:tav tm="100000">
                                          <p:val>
                                            <p:strVal val="#ppt_x"/>
                                          </p:val>
                                        </p:tav>
                                      </p:tavLst>
                                    </p:anim>
                                    <p:anim calcmode="lin" valueType="num">
                                      <p:cBhvr additive="base">
                                        <p:cTn id="8" dur="18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6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4" name="Picture Placeholder 13">
            <a:extLst>
              <a:ext uri="{FF2B5EF4-FFF2-40B4-BE49-F238E27FC236}">
                <a16:creationId xmlns:a16="http://schemas.microsoft.com/office/drawing/2014/main" id="{903FC9EE-4B68-4F52-9EE6-F0F1AA1A4CFF}"/>
              </a:ext>
            </a:extLst>
          </p:cNvPr>
          <p:cNvSpPr>
            <a:spLocks noGrp="1"/>
          </p:cNvSpPr>
          <p:nvPr>
            <p:ph type="pic" sz="quarter" idx="13"/>
          </p:nvPr>
        </p:nvSpPr>
        <p:spPr>
          <a:xfrm>
            <a:off x="5404386" y="3578924"/>
            <a:ext cx="3926403" cy="5664669"/>
          </a:xfrm>
          <a:custGeom>
            <a:avLst/>
            <a:gdLst>
              <a:gd name="connsiteX0" fmla="*/ 102872 w 3926403"/>
              <a:gd name="connsiteY0" fmla="*/ 0 h 5664669"/>
              <a:gd name="connsiteX1" fmla="*/ 3823531 w 3926403"/>
              <a:gd name="connsiteY1" fmla="*/ 0 h 5664669"/>
              <a:gd name="connsiteX2" fmla="*/ 3926403 w 3926403"/>
              <a:gd name="connsiteY2" fmla="*/ 102872 h 5664669"/>
              <a:gd name="connsiteX3" fmla="*/ 3926403 w 3926403"/>
              <a:gd name="connsiteY3" fmla="*/ 5561797 h 5664669"/>
              <a:gd name="connsiteX4" fmla="*/ 3823531 w 3926403"/>
              <a:gd name="connsiteY4" fmla="*/ 5664669 h 5664669"/>
              <a:gd name="connsiteX5" fmla="*/ 102872 w 3926403"/>
              <a:gd name="connsiteY5" fmla="*/ 5664669 h 5664669"/>
              <a:gd name="connsiteX6" fmla="*/ 0 w 3926403"/>
              <a:gd name="connsiteY6" fmla="*/ 5561797 h 5664669"/>
              <a:gd name="connsiteX7" fmla="*/ 0 w 3926403"/>
              <a:gd name="connsiteY7" fmla="*/ 102872 h 5664669"/>
              <a:gd name="connsiteX8" fmla="*/ 102872 w 3926403"/>
              <a:gd name="connsiteY8" fmla="*/ 0 h 566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5664669">
                <a:moveTo>
                  <a:pt x="102872" y="0"/>
                </a:moveTo>
                <a:lnTo>
                  <a:pt x="3823531" y="0"/>
                </a:lnTo>
                <a:cubicBezTo>
                  <a:pt x="3880346" y="0"/>
                  <a:pt x="3926403" y="46057"/>
                  <a:pt x="3926403" y="102872"/>
                </a:cubicBezTo>
                <a:lnTo>
                  <a:pt x="3926403" y="5561797"/>
                </a:lnTo>
                <a:cubicBezTo>
                  <a:pt x="3926403" y="5618612"/>
                  <a:pt x="3880346" y="5664669"/>
                  <a:pt x="3823531" y="5664669"/>
                </a:cubicBezTo>
                <a:lnTo>
                  <a:pt x="102872" y="5664669"/>
                </a:lnTo>
                <a:cubicBezTo>
                  <a:pt x="46057" y="5664669"/>
                  <a:pt x="0" y="5618612"/>
                  <a:pt x="0" y="5561797"/>
                </a:cubicBezTo>
                <a:lnTo>
                  <a:pt x="0" y="102872"/>
                </a:lnTo>
                <a:cubicBezTo>
                  <a:pt x="0" y="46057"/>
                  <a:pt x="46057" y="0"/>
                  <a:pt x="10287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8A49D040-7743-4D16-B377-5B78AF4A7E75}"/>
              </a:ext>
            </a:extLst>
          </p:cNvPr>
          <p:cNvSpPr>
            <a:spLocks noGrp="1"/>
          </p:cNvSpPr>
          <p:nvPr>
            <p:ph type="pic" sz="quarter" idx="14"/>
          </p:nvPr>
        </p:nvSpPr>
        <p:spPr>
          <a:xfrm>
            <a:off x="9773186" y="600014"/>
            <a:ext cx="3926403" cy="4853729"/>
          </a:xfrm>
          <a:custGeom>
            <a:avLst/>
            <a:gdLst>
              <a:gd name="connsiteX0" fmla="*/ 102872 w 3926403"/>
              <a:gd name="connsiteY0" fmla="*/ 0 h 4853729"/>
              <a:gd name="connsiteX1" fmla="*/ 3823531 w 3926403"/>
              <a:gd name="connsiteY1" fmla="*/ 0 h 4853729"/>
              <a:gd name="connsiteX2" fmla="*/ 3926403 w 3926403"/>
              <a:gd name="connsiteY2" fmla="*/ 102872 h 4853729"/>
              <a:gd name="connsiteX3" fmla="*/ 3926403 w 3926403"/>
              <a:gd name="connsiteY3" fmla="*/ 4750857 h 4853729"/>
              <a:gd name="connsiteX4" fmla="*/ 3823531 w 3926403"/>
              <a:gd name="connsiteY4" fmla="*/ 4853729 h 4853729"/>
              <a:gd name="connsiteX5" fmla="*/ 102872 w 3926403"/>
              <a:gd name="connsiteY5" fmla="*/ 4853729 h 4853729"/>
              <a:gd name="connsiteX6" fmla="*/ 0 w 3926403"/>
              <a:gd name="connsiteY6" fmla="*/ 4750857 h 4853729"/>
              <a:gd name="connsiteX7" fmla="*/ 0 w 3926403"/>
              <a:gd name="connsiteY7" fmla="*/ 102872 h 4853729"/>
              <a:gd name="connsiteX8" fmla="*/ 102872 w 3926403"/>
              <a:gd name="connsiteY8" fmla="*/ 0 h 485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4853729">
                <a:moveTo>
                  <a:pt x="102872" y="0"/>
                </a:moveTo>
                <a:lnTo>
                  <a:pt x="3823531" y="0"/>
                </a:lnTo>
                <a:cubicBezTo>
                  <a:pt x="3880346" y="0"/>
                  <a:pt x="3926403" y="46057"/>
                  <a:pt x="3926403" y="102872"/>
                </a:cubicBezTo>
                <a:lnTo>
                  <a:pt x="3926403" y="4750857"/>
                </a:lnTo>
                <a:cubicBezTo>
                  <a:pt x="3926403" y="4807672"/>
                  <a:pt x="3880346" y="4853729"/>
                  <a:pt x="3823531" y="4853729"/>
                </a:cubicBezTo>
                <a:lnTo>
                  <a:pt x="102872" y="4853729"/>
                </a:lnTo>
                <a:cubicBezTo>
                  <a:pt x="46057" y="4853729"/>
                  <a:pt x="0" y="4807672"/>
                  <a:pt x="0" y="4750857"/>
                </a:cubicBezTo>
                <a:lnTo>
                  <a:pt x="0" y="102872"/>
                </a:lnTo>
                <a:cubicBezTo>
                  <a:pt x="0" y="46057"/>
                  <a:pt x="46057" y="0"/>
                  <a:pt x="10287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7" name="Picture Placeholder 16">
            <a:extLst>
              <a:ext uri="{FF2B5EF4-FFF2-40B4-BE49-F238E27FC236}">
                <a16:creationId xmlns:a16="http://schemas.microsoft.com/office/drawing/2014/main" id="{C9DC3289-DAAE-42C2-B177-1F3B4B3B04CE}"/>
              </a:ext>
            </a:extLst>
          </p:cNvPr>
          <p:cNvSpPr>
            <a:spLocks noGrp="1"/>
          </p:cNvSpPr>
          <p:nvPr>
            <p:ph type="pic" sz="quarter" idx="15"/>
          </p:nvPr>
        </p:nvSpPr>
        <p:spPr>
          <a:xfrm>
            <a:off x="14141987" y="2624628"/>
            <a:ext cx="3926403" cy="3886092"/>
          </a:xfrm>
          <a:custGeom>
            <a:avLst/>
            <a:gdLst>
              <a:gd name="connsiteX0" fmla="*/ 101816 w 3926403"/>
              <a:gd name="connsiteY0" fmla="*/ 0 h 3886092"/>
              <a:gd name="connsiteX1" fmla="*/ 3824587 w 3926403"/>
              <a:gd name="connsiteY1" fmla="*/ 0 h 3886092"/>
              <a:gd name="connsiteX2" fmla="*/ 3926403 w 3926403"/>
              <a:gd name="connsiteY2" fmla="*/ 101816 h 3886092"/>
              <a:gd name="connsiteX3" fmla="*/ 3926403 w 3926403"/>
              <a:gd name="connsiteY3" fmla="*/ 3784276 h 3886092"/>
              <a:gd name="connsiteX4" fmla="*/ 3824587 w 3926403"/>
              <a:gd name="connsiteY4" fmla="*/ 3886092 h 3886092"/>
              <a:gd name="connsiteX5" fmla="*/ 101816 w 3926403"/>
              <a:gd name="connsiteY5" fmla="*/ 3886092 h 3886092"/>
              <a:gd name="connsiteX6" fmla="*/ 0 w 3926403"/>
              <a:gd name="connsiteY6" fmla="*/ 3784276 h 3886092"/>
              <a:gd name="connsiteX7" fmla="*/ 0 w 3926403"/>
              <a:gd name="connsiteY7" fmla="*/ 101816 h 3886092"/>
              <a:gd name="connsiteX8" fmla="*/ 101816 w 3926403"/>
              <a:gd name="connsiteY8" fmla="*/ 0 h 388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3886092">
                <a:moveTo>
                  <a:pt x="101816" y="0"/>
                </a:moveTo>
                <a:lnTo>
                  <a:pt x="3824587" y="0"/>
                </a:lnTo>
                <a:cubicBezTo>
                  <a:pt x="3880817" y="0"/>
                  <a:pt x="3926403" y="45585"/>
                  <a:pt x="3926403" y="101816"/>
                </a:cubicBezTo>
                <a:lnTo>
                  <a:pt x="3926403" y="3784276"/>
                </a:lnTo>
                <a:cubicBezTo>
                  <a:pt x="3926403" y="3840507"/>
                  <a:pt x="3880817" y="3886092"/>
                  <a:pt x="3824587" y="3886092"/>
                </a:cubicBezTo>
                <a:lnTo>
                  <a:pt x="101816" y="3886092"/>
                </a:lnTo>
                <a:cubicBezTo>
                  <a:pt x="45585" y="3886092"/>
                  <a:pt x="0" y="3840507"/>
                  <a:pt x="0" y="3784276"/>
                </a:cubicBezTo>
                <a:lnTo>
                  <a:pt x="0" y="101816"/>
                </a:lnTo>
                <a:cubicBezTo>
                  <a:pt x="0" y="45585"/>
                  <a:pt x="45585" y="0"/>
                  <a:pt x="10181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8" name="Picture Placeholder 17">
            <a:extLst>
              <a:ext uri="{FF2B5EF4-FFF2-40B4-BE49-F238E27FC236}">
                <a16:creationId xmlns:a16="http://schemas.microsoft.com/office/drawing/2014/main" id="{A824DCF8-6488-4312-B93E-BDAE05E1B6CC}"/>
              </a:ext>
            </a:extLst>
          </p:cNvPr>
          <p:cNvSpPr>
            <a:spLocks noGrp="1"/>
          </p:cNvSpPr>
          <p:nvPr>
            <p:ph type="pic" sz="quarter" idx="16"/>
          </p:nvPr>
        </p:nvSpPr>
        <p:spPr>
          <a:xfrm>
            <a:off x="14141987" y="8385769"/>
            <a:ext cx="3926403" cy="2724492"/>
          </a:xfrm>
          <a:custGeom>
            <a:avLst/>
            <a:gdLst>
              <a:gd name="connsiteX0" fmla="*/ 71382 w 3926403"/>
              <a:gd name="connsiteY0" fmla="*/ 0 h 2724492"/>
              <a:gd name="connsiteX1" fmla="*/ 3855021 w 3926403"/>
              <a:gd name="connsiteY1" fmla="*/ 0 h 2724492"/>
              <a:gd name="connsiteX2" fmla="*/ 3926403 w 3926403"/>
              <a:gd name="connsiteY2" fmla="*/ 71382 h 2724492"/>
              <a:gd name="connsiteX3" fmla="*/ 3926403 w 3926403"/>
              <a:gd name="connsiteY3" fmla="*/ 2653110 h 2724492"/>
              <a:gd name="connsiteX4" fmla="*/ 3855021 w 3926403"/>
              <a:gd name="connsiteY4" fmla="*/ 2724492 h 2724492"/>
              <a:gd name="connsiteX5" fmla="*/ 71382 w 3926403"/>
              <a:gd name="connsiteY5" fmla="*/ 2724492 h 2724492"/>
              <a:gd name="connsiteX6" fmla="*/ 0 w 3926403"/>
              <a:gd name="connsiteY6" fmla="*/ 2653110 h 2724492"/>
              <a:gd name="connsiteX7" fmla="*/ 0 w 3926403"/>
              <a:gd name="connsiteY7" fmla="*/ 71382 h 2724492"/>
              <a:gd name="connsiteX8" fmla="*/ 71382 w 3926403"/>
              <a:gd name="connsiteY8" fmla="*/ 0 h 272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2724492">
                <a:moveTo>
                  <a:pt x="71382" y="0"/>
                </a:moveTo>
                <a:lnTo>
                  <a:pt x="3855021" y="0"/>
                </a:lnTo>
                <a:cubicBezTo>
                  <a:pt x="3894445" y="0"/>
                  <a:pt x="3926403" y="31959"/>
                  <a:pt x="3926403" y="71382"/>
                </a:cubicBezTo>
                <a:lnTo>
                  <a:pt x="3926403" y="2653110"/>
                </a:lnTo>
                <a:cubicBezTo>
                  <a:pt x="3926403" y="2692533"/>
                  <a:pt x="3894445" y="2724492"/>
                  <a:pt x="3855021" y="2724492"/>
                </a:cubicBezTo>
                <a:lnTo>
                  <a:pt x="71382" y="2724492"/>
                </a:lnTo>
                <a:cubicBezTo>
                  <a:pt x="31959" y="2724492"/>
                  <a:pt x="0" y="2692533"/>
                  <a:pt x="0" y="2653110"/>
                </a:cubicBezTo>
                <a:lnTo>
                  <a:pt x="0" y="71382"/>
                </a:lnTo>
                <a:cubicBezTo>
                  <a:pt x="0" y="31959"/>
                  <a:pt x="31959" y="0"/>
                  <a:pt x="7138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6" name="Picture Placeholder 15">
            <a:extLst>
              <a:ext uri="{FF2B5EF4-FFF2-40B4-BE49-F238E27FC236}">
                <a16:creationId xmlns:a16="http://schemas.microsoft.com/office/drawing/2014/main" id="{440DCED3-97B9-4FB2-980E-F7701E113525}"/>
              </a:ext>
            </a:extLst>
          </p:cNvPr>
          <p:cNvSpPr>
            <a:spLocks noGrp="1"/>
          </p:cNvSpPr>
          <p:nvPr>
            <p:ph type="pic" sz="quarter" idx="17"/>
          </p:nvPr>
        </p:nvSpPr>
        <p:spPr>
          <a:xfrm>
            <a:off x="9773186" y="7141507"/>
            <a:ext cx="3926403" cy="3271587"/>
          </a:xfrm>
          <a:custGeom>
            <a:avLst/>
            <a:gdLst>
              <a:gd name="connsiteX0" fmla="*/ 85716 w 3926403"/>
              <a:gd name="connsiteY0" fmla="*/ 0 h 3271587"/>
              <a:gd name="connsiteX1" fmla="*/ 3840687 w 3926403"/>
              <a:gd name="connsiteY1" fmla="*/ 0 h 3271587"/>
              <a:gd name="connsiteX2" fmla="*/ 3926403 w 3926403"/>
              <a:gd name="connsiteY2" fmla="*/ 85716 h 3271587"/>
              <a:gd name="connsiteX3" fmla="*/ 3926403 w 3926403"/>
              <a:gd name="connsiteY3" fmla="*/ 3185871 h 3271587"/>
              <a:gd name="connsiteX4" fmla="*/ 3840687 w 3926403"/>
              <a:gd name="connsiteY4" fmla="*/ 3271587 h 3271587"/>
              <a:gd name="connsiteX5" fmla="*/ 85716 w 3926403"/>
              <a:gd name="connsiteY5" fmla="*/ 3271587 h 3271587"/>
              <a:gd name="connsiteX6" fmla="*/ 0 w 3926403"/>
              <a:gd name="connsiteY6" fmla="*/ 3185871 h 3271587"/>
              <a:gd name="connsiteX7" fmla="*/ 0 w 3926403"/>
              <a:gd name="connsiteY7" fmla="*/ 85716 h 3271587"/>
              <a:gd name="connsiteX8" fmla="*/ 85716 w 3926403"/>
              <a:gd name="connsiteY8" fmla="*/ 0 h 327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3271587">
                <a:moveTo>
                  <a:pt x="85716" y="0"/>
                </a:moveTo>
                <a:lnTo>
                  <a:pt x="3840687" y="0"/>
                </a:lnTo>
                <a:cubicBezTo>
                  <a:pt x="3888027" y="0"/>
                  <a:pt x="3926403" y="38376"/>
                  <a:pt x="3926403" y="85716"/>
                </a:cubicBezTo>
                <a:lnTo>
                  <a:pt x="3926403" y="3185871"/>
                </a:lnTo>
                <a:cubicBezTo>
                  <a:pt x="3926403" y="3233211"/>
                  <a:pt x="3888027" y="3271587"/>
                  <a:pt x="3840687" y="3271587"/>
                </a:cubicBezTo>
                <a:lnTo>
                  <a:pt x="85716" y="3271587"/>
                </a:lnTo>
                <a:cubicBezTo>
                  <a:pt x="38376" y="3271587"/>
                  <a:pt x="0" y="3233211"/>
                  <a:pt x="0" y="3185871"/>
                </a:cubicBezTo>
                <a:lnTo>
                  <a:pt x="0" y="85716"/>
                </a:lnTo>
                <a:cubicBezTo>
                  <a:pt x="0" y="38376"/>
                  <a:pt x="38376" y="0"/>
                  <a:pt x="8571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67022470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72000">
                                          <p:cBhvr additive="base">
                                            <p:cTn id="7" dur="2500" fill="hold"/>
                                            <p:tgtEl>
                                              <p:spTgt spid="14"/>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14:bounceEnd="72000">
                                          <p:cBhvr additive="base">
                                            <p:cTn id="11" dur="2500" fill="hold"/>
                                            <p:tgtEl>
                                              <p:spTgt spid="15"/>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14:bounceEnd="72000">
                                          <p:cBhvr additive="base">
                                            <p:cTn id="15" dur="2500" fill="hold"/>
                                            <p:tgtEl>
                                              <p:spTgt spid="17"/>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2000">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14:bounceEnd="72000">
                                          <p:cBhvr additive="base">
                                            <p:cTn id="19" dur="2500" fill="hold"/>
                                            <p:tgtEl>
                                              <p:spTgt spid="16"/>
                                            </p:tgtEl>
                                            <p:attrNameLst>
                                              <p:attrName>ppt_x</p:attrName>
                                            </p:attrNameLst>
                                          </p:cBhvr>
                                          <p:tavLst>
                                            <p:tav tm="0">
                                              <p:val>
                                                <p:strVal val="#ppt_x"/>
                                              </p:val>
                                            </p:tav>
                                            <p:tav tm="100000">
                                              <p:val>
                                                <p:strVal val="#ppt_x"/>
                                              </p:val>
                                            </p:tav>
                                          </p:tavLst>
                                        </p:anim>
                                        <p:anim calcmode="lin" valueType="num" p14:bounceEnd="72000">
                                          <p:cBhvr additive="base">
                                            <p:cTn id="20" dur="2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2000">
                                      <p:stCondLst>
                                        <p:cond delay="400"/>
                                      </p:stCondLst>
                                      <p:childTnLst>
                                        <p:set>
                                          <p:cBhvr>
                                            <p:cTn id="22" dur="1" fill="hold">
                                              <p:stCondLst>
                                                <p:cond delay="0"/>
                                              </p:stCondLst>
                                            </p:cTn>
                                            <p:tgtEl>
                                              <p:spTgt spid="18"/>
                                            </p:tgtEl>
                                            <p:attrNameLst>
                                              <p:attrName>style.visibility</p:attrName>
                                            </p:attrNameLst>
                                          </p:cBhvr>
                                          <p:to>
                                            <p:strVal val="visible"/>
                                          </p:to>
                                        </p:set>
                                        <p:anim calcmode="lin" valueType="num" p14:bounceEnd="72000">
                                          <p:cBhvr additive="base">
                                            <p:cTn id="23" dur="2500" fill="hold"/>
                                            <p:tgtEl>
                                              <p:spTgt spid="18"/>
                                            </p:tgtEl>
                                            <p:attrNameLst>
                                              <p:attrName>ppt_x</p:attrName>
                                            </p:attrNameLst>
                                          </p:cBhvr>
                                          <p:tavLst>
                                            <p:tav tm="0">
                                              <p:val>
                                                <p:strVal val="#ppt_x"/>
                                              </p:val>
                                            </p:tav>
                                            <p:tav tm="100000">
                                              <p:val>
                                                <p:strVal val="#ppt_x"/>
                                              </p:val>
                                            </p:tav>
                                          </p:tavLst>
                                        </p:anim>
                                        <p:anim calcmode="lin" valueType="num" p14:bounceEnd="72000">
                                          <p:cBhvr additive="base">
                                            <p:cTn id="24" dur="2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0" fill="hold"/>
                                            <p:tgtEl>
                                              <p:spTgt spid="14"/>
                                            </p:tgtEl>
                                            <p:attrNameLst>
                                              <p:attrName>ppt_x</p:attrName>
                                            </p:attrNameLst>
                                          </p:cBhvr>
                                          <p:tavLst>
                                            <p:tav tm="0">
                                              <p:val>
                                                <p:strVal val="#ppt_x"/>
                                              </p:val>
                                            </p:tav>
                                            <p:tav tm="100000">
                                              <p:val>
                                                <p:strVal val="#ppt_x"/>
                                              </p:val>
                                            </p:tav>
                                          </p:tavLst>
                                        </p:anim>
                                        <p:anim calcmode="lin" valueType="num">
                                          <p:cBhvr additive="base">
                                            <p:cTn id="8" dur="2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500" fill="hold"/>
                                            <p:tgtEl>
                                              <p:spTgt spid="15"/>
                                            </p:tgtEl>
                                            <p:attrNameLst>
                                              <p:attrName>ppt_x</p:attrName>
                                            </p:attrNameLst>
                                          </p:cBhvr>
                                          <p:tavLst>
                                            <p:tav tm="0">
                                              <p:val>
                                                <p:strVal val="#ppt_x"/>
                                              </p:val>
                                            </p:tav>
                                            <p:tav tm="100000">
                                              <p:val>
                                                <p:strVal val="#ppt_x"/>
                                              </p:val>
                                            </p:tav>
                                          </p:tavLst>
                                        </p:anim>
                                        <p:anim calcmode="lin" valueType="num">
                                          <p:cBhvr additive="base">
                                            <p:cTn id="12" dur="2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2500" fill="hold"/>
                                            <p:tgtEl>
                                              <p:spTgt spid="17"/>
                                            </p:tgtEl>
                                            <p:attrNameLst>
                                              <p:attrName>ppt_x</p:attrName>
                                            </p:attrNameLst>
                                          </p:cBhvr>
                                          <p:tavLst>
                                            <p:tav tm="0">
                                              <p:val>
                                                <p:strVal val="#ppt_x"/>
                                              </p:val>
                                            </p:tav>
                                            <p:tav tm="100000">
                                              <p:val>
                                                <p:strVal val="#ppt_x"/>
                                              </p:val>
                                            </p:tav>
                                          </p:tavLst>
                                        </p:anim>
                                        <p:anim calcmode="lin" valueType="num">
                                          <p:cBhvr additive="base">
                                            <p:cTn id="16" dur="2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0" fill="hold"/>
                                            <p:tgtEl>
                                              <p:spTgt spid="16"/>
                                            </p:tgtEl>
                                            <p:attrNameLst>
                                              <p:attrName>ppt_x</p:attrName>
                                            </p:attrNameLst>
                                          </p:cBhvr>
                                          <p:tavLst>
                                            <p:tav tm="0">
                                              <p:val>
                                                <p:strVal val="#ppt_x"/>
                                              </p:val>
                                            </p:tav>
                                            <p:tav tm="100000">
                                              <p:val>
                                                <p:strVal val="#ppt_x"/>
                                              </p:val>
                                            </p:tav>
                                          </p:tavLst>
                                        </p:anim>
                                        <p:anim calcmode="lin" valueType="num">
                                          <p:cBhvr additive="base">
                                            <p:cTn id="20" dur="2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2500" fill="hold"/>
                                            <p:tgtEl>
                                              <p:spTgt spid="18"/>
                                            </p:tgtEl>
                                            <p:attrNameLst>
                                              <p:attrName>ppt_x</p:attrName>
                                            </p:attrNameLst>
                                          </p:cBhvr>
                                          <p:tavLst>
                                            <p:tav tm="0">
                                              <p:val>
                                                <p:strVal val="#ppt_x"/>
                                              </p:val>
                                            </p:tav>
                                            <p:tav tm="100000">
                                              <p:val>
                                                <p:strVal val="#ppt_x"/>
                                              </p:val>
                                            </p:tav>
                                          </p:tavLst>
                                        </p:anim>
                                        <p:anim calcmode="lin" valueType="num">
                                          <p:cBhvr additive="base">
                                            <p:cTn id="24" dur="2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6" grpId="0" animBg="1"/>
        </p:bldLst>
      </p:timing>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5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9" name="Picture Placeholder 18">
            <a:extLst>
              <a:ext uri="{FF2B5EF4-FFF2-40B4-BE49-F238E27FC236}">
                <a16:creationId xmlns:a16="http://schemas.microsoft.com/office/drawing/2014/main" id="{3CDD3870-C715-4C53-9585-F741A2C71E78}"/>
              </a:ext>
            </a:extLst>
          </p:cNvPr>
          <p:cNvSpPr>
            <a:spLocks noGrp="1"/>
          </p:cNvSpPr>
          <p:nvPr>
            <p:ph type="pic" sz="quarter" idx="12"/>
          </p:nvPr>
        </p:nvSpPr>
        <p:spPr>
          <a:xfrm>
            <a:off x="16278647" y="481145"/>
            <a:ext cx="3938333" cy="4179264"/>
          </a:xfrm>
          <a:custGeom>
            <a:avLst/>
            <a:gdLst>
              <a:gd name="connsiteX0" fmla="*/ 0 w 3938333"/>
              <a:gd name="connsiteY0" fmla="*/ 0 h 4179264"/>
              <a:gd name="connsiteX1" fmla="*/ 3747441 w 3938333"/>
              <a:gd name="connsiteY1" fmla="*/ 0 h 4179264"/>
              <a:gd name="connsiteX2" fmla="*/ 3938333 w 3938333"/>
              <a:gd name="connsiteY2" fmla="*/ 190891 h 4179264"/>
              <a:gd name="connsiteX3" fmla="*/ 3938333 w 3938333"/>
              <a:gd name="connsiteY3" fmla="*/ 4179264 h 4179264"/>
              <a:gd name="connsiteX4" fmla="*/ 0 w 3938333"/>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3" h="4179264">
                <a:moveTo>
                  <a:pt x="0" y="0"/>
                </a:moveTo>
                <a:lnTo>
                  <a:pt x="3747441" y="0"/>
                </a:lnTo>
                <a:cubicBezTo>
                  <a:pt x="3852869" y="0"/>
                  <a:pt x="3938333" y="85465"/>
                  <a:pt x="3938333" y="190891"/>
                </a:cubicBezTo>
                <a:lnTo>
                  <a:pt x="393833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64FBAD0B-42CC-4583-8C90-F737428277A3}"/>
              </a:ext>
            </a:extLst>
          </p:cNvPr>
          <p:cNvSpPr>
            <a:spLocks noGrp="1"/>
          </p:cNvSpPr>
          <p:nvPr>
            <p:ph type="pic" sz="quarter" idx="13"/>
          </p:nvPr>
        </p:nvSpPr>
        <p:spPr>
          <a:xfrm>
            <a:off x="12249815" y="481145"/>
            <a:ext cx="3926403" cy="417926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1" name="Picture Placeholder 20">
            <a:extLst>
              <a:ext uri="{FF2B5EF4-FFF2-40B4-BE49-F238E27FC236}">
                <a16:creationId xmlns:a16="http://schemas.microsoft.com/office/drawing/2014/main" id="{AB92AA44-3056-4640-AE83-0BC4C1BCB843}"/>
              </a:ext>
            </a:extLst>
          </p:cNvPr>
          <p:cNvSpPr>
            <a:spLocks noGrp="1"/>
          </p:cNvSpPr>
          <p:nvPr>
            <p:ph type="pic" sz="quarter" idx="14"/>
          </p:nvPr>
        </p:nvSpPr>
        <p:spPr>
          <a:xfrm>
            <a:off x="8216484" y="4768367"/>
            <a:ext cx="3926403" cy="417926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2" name="Picture Placeholder 21">
            <a:extLst>
              <a:ext uri="{FF2B5EF4-FFF2-40B4-BE49-F238E27FC236}">
                <a16:creationId xmlns:a16="http://schemas.microsoft.com/office/drawing/2014/main" id="{5A16F2E8-B18C-43CB-A260-74ED835B6FC8}"/>
              </a:ext>
            </a:extLst>
          </p:cNvPr>
          <p:cNvSpPr>
            <a:spLocks noGrp="1"/>
          </p:cNvSpPr>
          <p:nvPr>
            <p:ph type="pic" sz="quarter" idx="15"/>
          </p:nvPr>
        </p:nvSpPr>
        <p:spPr>
          <a:xfrm>
            <a:off x="4170195" y="4768367"/>
            <a:ext cx="3938333" cy="4179264"/>
          </a:xfrm>
          <a:custGeom>
            <a:avLst/>
            <a:gdLst>
              <a:gd name="connsiteX0" fmla="*/ 0 w 3938333"/>
              <a:gd name="connsiteY0" fmla="*/ 0 h 4179264"/>
              <a:gd name="connsiteX1" fmla="*/ 3938333 w 3938333"/>
              <a:gd name="connsiteY1" fmla="*/ 0 h 4179264"/>
              <a:gd name="connsiteX2" fmla="*/ 3938333 w 3938333"/>
              <a:gd name="connsiteY2" fmla="*/ 4179264 h 4179264"/>
              <a:gd name="connsiteX3" fmla="*/ 0 w 393833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38333" h="4179264">
                <a:moveTo>
                  <a:pt x="0" y="0"/>
                </a:moveTo>
                <a:lnTo>
                  <a:pt x="3938333" y="0"/>
                </a:lnTo>
                <a:lnTo>
                  <a:pt x="393833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3" name="Picture Placeholder 22">
            <a:extLst>
              <a:ext uri="{FF2B5EF4-FFF2-40B4-BE49-F238E27FC236}">
                <a16:creationId xmlns:a16="http://schemas.microsoft.com/office/drawing/2014/main" id="{3A3784B9-508A-4B75-9D7E-381A78C381D6}"/>
              </a:ext>
            </a:extLst>
          </p:cNvPr>
          <p:cNvSpPr>
            <a:spLocks noGrp="1"/>
          </p:cNvSpPr>
          <p:nvPr>
            <p:ph type="pic" sz="quarter" idx="16"/>
          </p:nvPr>
        </p:nvSpPr>
        <p:spPr>
          <a:xfrm>
            <a:off x="12249815" y="9055589"/>
            <a:ext cx="3926403" cy="417926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4" name="Picture Placeholder 23">
            <a:extLst>
              <a:ext uri="{FF2B5EF4-FFF2-40B4-BE49-F238E27FC236}">
                <a16:creationId xmlns:a16="http://schemas.microsoft.com/office/drawing/2014/main" id="{A9F0F9EF-53B4-4A2C-B472-A90B22C56F67}"/>
              </a:ext>
            </a:extLst>
          </p:cNvPr>
          <p:cNvSpPr>
            <a:spLocks noGrp="1"/>
          </p:cNvSpPr>
          <p:nvPr>
            <p:ph type="pic" sz="quarter" idx="17"/>
          </p:nvPr>
        </p:nvSpPr>
        <p:spPr>
          <a:xfrm>
            <a:off x="16278647" y="9055589"/>
            <a:ext cx="3938333" cy="4179264"/>
          </a:xfrm>
          <a:custGeom>
            <a:avLst/>
            <a:gdLst>
              <a:gd name="connsiteX0" fmla="*/ 0 w 3938333"/>
              <a:gd name="connsiteY0" fmla="*/ 0 h 4179264"/>
              <a:gd name="connsiteX1" fmla="*/ 3938333 w 3938333"/>
              <a:gd name="connsiteY1" fmla="*/ 0 h 4179264"/>
              <a:gd name="connsiteX2" fmla="*/ 3938333 w 3938333"/>
              <a:gd name="connsiteY2" fmla="*/ 3988373 h 4179264"/>
              <a:gd name="connsiteX3" fmla="*/ 3747441 w 3938333"/>
              <a:gd name="connsiteY3" fmla="*/ 4179264 h 4179264"/>
              <a:gd name="connsiteX4" fmla="*/ 0 w 3938333"/>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3" h="4179264">
                <a:moveTo>
                  <a:pt x="0" y="0"/>
                </a:moveTo>
                <a:lnTo>
                  <a:pt x="3938333" y="0"/>
                </a:lnTo>
                <a:lnTo>
                  <a:pt x="3938333" y="3988373"/>
                </a:lnTo>
                <a:cubicBezTo>
                  <a:pt x="3938333" y="4093799"/>
                  <a:pt x="3852869" y="4179264"/>
                  <a:pt x="3747441" y="4179264"/>
                </a:cubicBez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17145290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72000">
                                          <p:cBhvr additive="base">
                                            <p:cTn id="7" dur="2500" fill="hold"/>
                                            <p:tgtEl>
                                              <p:spTgt spid="19"/>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20"/>
                                            </p:tgtEl>
                                            <p:attrNameLst>
                                              <p:attrName>style.visibility</p:attrName>
                                            </p:attrNameLst>
                                          </p:cBhvr>
                                          <p:to>
                                            <p:strVal val="visible"/>
                                          </p:to>
                                        </p:set>
                                        <p:anim calcmode="lin" valueType="num" p14:bounceEnd="72000">
                                          <p:cBhvr additive="base">
                                            <p:cTn id="11" dur="2500" fill="hold"/>
                                            <p:tgtEl>
                                              <p:spTgt spid="20"/>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14:bounceEnd="72000">
                                          <p:cBhvr additive="base">
                                            <p:cTn id="15" dur="2500" fill="hold"/>
                                            <p:tgtEl>
                                              <p:spTgt spid="22"/>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2000">
                                      <p:stCondLst>
                                        <p:cond delay="300"/>
                                      </p:stCondLst>
                                      <p:childTnLst>
                                        <p:set>
                                          <p:cBhvr>
                                            <p:cTn id="18" dur="1" fill="hold">
                                              <p:stCondLst>
                                                <p:cond delay="0"/>
                                              </p:stCondLst>
                                            </p:cTn>
                                            <p:tgtEl>
                                              <p:spTgt spid="21"/>
                                            </p:tgtEl>
                                            <p:attrNameLst>
                                              <p:attrName>style.visibility</p:attrName>
                                            </p:attrNameLst>
                                          </p:cBhvr>
                                          <p:to>
                                            <p:strVal val="visible"/>
                                          </p:to>
                                        </p:set>
                                        <p:anim calcmode="lin" valueType="num" p14:bounceEnd="72000">
                                          <p:cBhvr additive="base">
                                            <p:cTn id="19" dur="2500" fill="hold"/>
                                            <p:tgtEl>
                                              <p:spTgt spid="21"/>
                                            </p:tgtEl>
                                            <p:attrNameLst>
                                              <p:attrName>ppt_x</p:attrName>
                                            </p:attrNameLst>
                                          </p:cBhvr>
                                          <p:tavLst>
                                            <p:tav tm="0">
                                              <p:val>
                                                <p:strVal val="#ppt_x"/>
                                              </p:val>
                                            </p:tav>
                                            <p:tav tm="100000">
                                              <p:val>
                                                <p:strVal val="#ppt_x"/>
                                              </p:val>
                                            </p:tav>
                                          </p:tavLst>
                                        </p:anim>
                                        <p:anim calcmode="lin" valueType="num" p14:bounceEnd="72000">
                                          <p:cBhvr additive="base">
                                            <p:cTn id="20" dur="2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2000">
                                      <p:stCondLst>
                                        <p:cond delay="400"/>
                                      </p:stCondLst>
                                      <p:childTnLst>
                                        <p:set>
                                          <p:cBhvr>
                                            <p:cTn id="22" dur="1" fill="hold">
                                              <p:stCondLst>
                                                <p:cond delay="0"/>
                                              </p:stCondLst>
                                            </p:cTn>
                                            <p:tgtEl>
                                              <p:spTgt spid="24"/>
                                            </p:tgtEl>
                                            <p:attrNameLst>
                                              <p:attrName>style.visibility</p:attrName>
                                            </p:attrNameLst>
                                          </p:cBhvr>
                                          <p:to>
                                            <p:strVal val="visible"/>
                                          </p:to>
                                        </p:set>
                                        <p:anim calcmode="lin" valueType="num" p14:bounceEnd="72000">
                                          <p:cBhvr additive="base">
                                            <p:cTn id="23" dur="2500" fill="hold"/>
                                            <p:tgtEl>
                                              <p:spTgt spid="24"/>
                                            </p:tgtEl>
                                            <p:attrNameLst>
                                              <p:attrName>ppt_x</p:attrName>
                                            </p:attrNameLst>
                                          </p:cBhvr>
                                          <p:tavLst>
                                            <p:tav tm="0">
                                              <p:val>
                                                <p:strVal val="#ppt_x"/>
                                              </p:val>
                                            </p:tav>
                                            <p:tav tm="100000">
                                              <p:val>
                                                <p:strVal val="#ppt_x"/>
                                              </p:val>
                                            </p:tav>
                                          </p:tavLst>
                                        </p:anim>
                                        <p:anim calcmode="lin" valueType="num" p14:bounceEnd="72000">
                                          <p:cBhvr additive="base">
                                            <p:cTn id="24" dur="2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72000">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14:bounceEnd="72000">
                                          <p:cBhvr additive="base">
                                            <p:cTn id="27" dur="2500" fill="hold"/>
                                            <p:tgtEl>
                                              <p:spTgt spid="23"/>
                                            </p:tgtEl>
                                            <p:attrNameLst>
                                              <p:attrName>ppt_x</p:attrName>
                                            </p:attrNameLst>
                                          </p:cBhvr>
                                          <p:tavLst>
                                            <p:tav tm="0">
                                              <p:val>
                                                <p:strVal val="#ppt_x"/>
                                              </p:val>
                                            </p:tav>
                                            <p:tav tm="100000">
                                              <p:val>
                                                <p:strVal val="#ppt_x"/>
                                              </p:val>
                                            </p:tav>
                                          </p:tavLst>
                                        </p:anim>
                                        <p:anim calcmode="lin" valueType="num" p14:bounceEnd="72000">
                                          <p:cBhvr additive="base">
                                            <p:cTn id="28" dur="2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0" fill="hold"/>
                                            <p:tgtEl>
                                              <p:spTgt spid="19"/>
                                            </p:tgtEl>
                                            <p:attrNameLst>
                                              <p:attrName>ppt_x</p:attrName>
                                            </p:attrNameLst>
                                          </p:cBhvr>
                                          <p:tavLst>
                                            <p:tav tm="0">
                                              <p:val>
                                                <p:strVal val="#ppt_x"/>
                                              </p:val>
                                            </p:tav>
                                            <p:tav tm="100000">
                                              <p:val>
                                                <p:strVal val="#ppt_x"/>
                                              </p:val>
                                            </p:tav>
                                          </p:tavLst>
                                        </p:anim>
                                        <p:anim calcmode="lin" valueType="num">
                                          <p:cBhvr additive="base">
                                            <p:cTn id="8" dur="2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2500" fill="hold"/>
                                            <p:tgtEl>
                                              <p:spTgt spid="20"/>
                                            </p:tgtEl>
                                            <p:attrNameLst>
                                              <p:attrName>ppt_x</p:attrName>
                                            </p:attrNameLst>
                                          </p:cBhvr>
                                          <p:tavLst>
                                            <p:tav tm="0">
                                              <p:val>
                                                <p:strVal val="#ppt_x"/>
                                              </p:val>
                                            </p:tav>
                                            <p:tav tm="100000">
                                              <p:val>
                                                <p:strVal val="#ppt_x"/>
                                              </p:val>
                                            </p:tav>
                                          </p:tavLst>
                                        </p:anim>
                                        <p:anim calcmode="lin" valueType="num">
                                          <p:cBhvr additive="base">
                                            <p:cTn id="12" dur="2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2500" fill="hold"/>
                                            <p:tgtEl>
                                              <p:spTgt spid="22"/>
                                            </p:tgtEl>
                                            <p:attrNameLst>
                                              <p:attrName>ppt_x</p:attrName>
                                            </p:attrNameLst>
                                          </p:cBhvr>
                                          <p:tavLst>
                                            <p:tav tm="0">
                                              <p:val>
                                                <p:strVal val="#ppt_x"/>
                                              </p:val>
                                            </p:tav>
                                            <p:tav tm="100000">
                                              <p:val>
                                                <p:strVal val="#ppt_x"/>
                                              </p:val>
                                            </p:tav>
                                          </p:tavLst>
                                        </p:anim>
                                        <p:anim calcmode="lin" valueType="num">
                                          <p:cBhvr additive="base">
                                            <p:cTn id="16" dur="2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500" fill="hold"/>
                                            <p:tgtEl>
                                              <p:spTgt spid="21"/>
                                            </p:tgtEl>
                                            <p:attrNameLst>
                                              <p:attrName>ppt_x</p:attrName>
                                            </p:attrNameLst>
                                          </p:cBhvr>
                                          <p:tavLst>
                                            <p:tav tm="0">
                                              <p:val>
                                                <p:strVal val="#ppt_x"/>
                                              </p:val>
                                            </p:tav>
                                            <p:tav tm="100000">
                                              <p:val>
                                                <p:strVal val="#ppt_x"/>
                                              </p:val>
                                            </p:tav>
                                          </p:tavLst>
                                        </p:anim>
                                        <p:anim calcmode="lin" valueType="num">
                                          <p:cBhvr additive="base">
                                            <p:cTn id="20" dur="2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2500" fill="hold"/>
                                            <p:tgtEl>
                                              <p:spTgt spid="24"/>
                                            </p:tgtEl>
                                            <p:attrNameLst>
                                              <p:attrName>ppt_x</p:attrName>
                                            </p:attrNameLst>
                                          </p:cBhvr>
                                          <p:tavLst>
                                            <p:tav tm="0">
                                              <p:val>
                                                <p:strVal val="#ppt_x"/>
                                              </p:val>
                                            </p:tav>
                                            <p:tav tm="100000">
                                              <p:val>
                                                <p:strVal val="#ppt_x"/>
                                              </p:val>
                                            </p:tav>
                                          </p:tavLst>
                                        </p:anim>
                                        <p:anim calcmode="lin" valueType="num">
                                          <p:cBhvr additive="base">
                                            <p:cTn id="24" dur="2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2500" fill="hold"/>
                                            <p:tgtEl>
                                              <p:spTgt spid="23"/>
                                            </p:tgtEl>
                                            <p:attrNameLst>
                                              <p:attrName>ppt_x</p:attrName>
                                            </p:attrNameLst>
                                          </p:cBhvr>
                                          <p:tavLst>
                                            <p:tav tm="0">
                                              <p:val>
                                                <p:strVal val="#ppt_x"/>
                                              </p:val>
                                            </p:tav>
                                            <p:tav tm="100000">
                                              <p:val>
                                                <p:strVal val="#ppt_x"/>
                                              </p:val>
                                            </p:tav>
                                          </p:tavLst>
                                        </p:anim>
                                        <p:anim calcmode="lin" valueType="num">
                                          <p:cBhvr additive="base">
                                            <p:cTn id="28" dur="2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4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9" name="Picture Placeholder 8">
            <a:extLst>
              <a:ext uri="{FF2B5EF4-FFF2-40B4-BE49-F238E27FC236}">
                <a16:creationId xmlns:a16="http://schemas.microsoft.com/office/drawing/2014/main" id="{0B1939E0-D85C-4041-A6CB-C8E42A68134E}"/>
              </a:ext>
            </a:extLst>
          </p:cNvPr>
          <p:cNvSpPr>
            <a:spLocks noGrp="1"/>
          </p:cNvSpPr>
          <p:nvPr>
            <p:ph type="pic" sz="quarter" idx="12"/>
          </p:nvPr>
        </p:nvSpPr>
        <p:spPr>
          <a:xfrm>
            <a:off x="4176160" y="2624757"/>
            <a:ext cx="3938333" cy="4179264"/>
          </a:xfrm>
          <a:custGeom>
            <a:avLst/>
            <a:gdLst>
              <a:gd name="connsiteX0" fmla="*/ 190891 w 3938333"/>
              <a:gd name="connsiteY0" fmla="*/ 0 h 4179264"/>
              <a:gd name="connsiteX1" fmla="*/ 3938333 w 3938333"/>
              <a:gd name="connsiteY1" fmla="*/ 0 h 4179264"/>
              <a:gd name="connsiteX2" fmla="*/ 3938333 w 3938333"/>
              <a:gd name="connsiteY2" fmla="*/ 4179264 h 4179264"/>
              <a:gd name="connsiteX3" fmla="*/ 0 w 3938333"/>
              <a:gd name="connsiteY3" fmla="*/ 4179264 h 4179264"/>
              <a:gd name="connsiteX4" fmla="*/ 0 w 3938333"/>
              <a:gd name="connsiteY4" fmla="*/ 190891 h 4179264"/>
              <a:gd name="connsiteX5" fmla="*/ 190891 w 3938333"/>
              <a:gd name="connsiteY5" fmla="*/ 0 h 417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8333" h="4179264">
                <a:moveTo>
                  <a:pt x="190891" y="0"/>
                </a:moveTo>
                <a:lnTo>
                  <a:pt x="3938333" y="0"/>
                </a:lnTo>
                <a:lnTo>
                  <a:pt x="3938333" y="4179264"/>
                </a:lnTo>
                <a:lnTo>
                  <a:pt x="0" y="4179264"/>
                </a:lnTo>
                <a:lnTo>
                  <a:pt x="0" y="190891"/>
                </a:lnTo>
                <a:cubicBezTo>
                  <a:pt x="0" y="85465"/>
                  <a:pt x="85465" y="0"/>
                  <a:pt x="1908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020C1A15-ACE5-49D1-A3F6-63C8F5FF1EF9}"/>
              </a:ext>
            </a:extLst>
          </p:cNvPr>
          <p:cNvSpPr>
            <a:spLocks noGrp="1"/>
          </p:cNvSpPr>
          <p:nvPr>
            <p:ph type="pic" sz="quarter" idx="13"/>
          </p:nvPr>
        </p:nvSpPr>
        <p:spPr>
          <a:xfrm>
            <a:off x="8222449" y="6911979"/>
            <a:ext cx="3926403" cy="417926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id="{E56C758D-179E-4D6D-A1BC-2C48452E9B49}"/>
              </a:ext>
            </a:extLst>
          </p:cNvPr>
          <p:cNvSpPr>
            <a:spLocks noGrp="1"/>
          </p:cNvSpPr>
          <p:nvPr>
            <p:ph type="pic" sz="quarter" idx="14"/>
          </p:nvPr>
        </p:nvSpPr>
        <p:spPr>
          <a:xfrm>
            <a:off x="12255780" y="2624757"/>
            <a:ext cx="3926403" cy="417926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6" name="Picture Placeholder 15">
            <a:extLst>
              <a:ext uri="{FF2B5EF4-FFF2-40B4-BE49-F238E27FC236}">
                <a16:creationId xmlns:a16="http://schemas.microsoft.com/office/drawing/2014/main" id="{598BD8D6-CA9B-4100-B7C2-C1BF996853EF}"/>
              </a:ext>
            </a:extLst>
          </p:cNvPr>
          <p:cNvSpPr>
            <a:spLocks noGrp="1"/>
          </p:cNvSpPr>
          <p:nvPr>
            <p:ph type="pic" sz="quarter" idx="15"/>
          </p:nvPr>
        </p:nvSpPr>
        <p:spPr>
          <a:xfrm>
            <a:off x="16284612" y="6911979"/>
            <a:ext cx="3938332" cy="4179264"/>
          </a:xfrm>
          <a:custGeom>
            <a:avLst/>
            <a:gdLst>
              <a:gd name="connsiteX0" fmla="*/ 0 w 3938332"/>
              <a:gd name="connsiteY0" fmla="*/ 0 h 4179264"/>
              <a:gd name="connsiteX1" fmla="*/ 3938332 w 3938332"/>
              <a:gd name="connsiteY1" fmla="*/ 0 h 4179264"/>
              <a:gd name="connsiteX2" fmla="*/ 3938332 w 3938332"/>
              <a:gd name="connsiteY2" fmla="*/ 3988373 h 4179264"/>
              <a:gd name="connsiteX3" fmla="*/ 3747442 w 3938332"/>
              <a:gd name="connsiteY3" fmla="*/ 4179264 h 4179264"/>
              <a:gd name="connsiteX4" fmla="*/ 0 w 3938332"/>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2" h="4179264">
                <a:moveTo>
                  <a:pt x="0" y="0"/>
                </a:moveTo>
                <a:lnTo>
                  <a:pt x="3938332" y="0"/>
                </a:lnTo>
                <a:lnTo>
                  <a:pt x="3938332" y="3988373"/>
                </a:lnTo>
                <a:cubicBezTo>
                  <a:pt x="3938332" y="4093799"/>
                  <a:pt x="3852868" y="4179264"/>
                  <a:pt x="3747442" y="4179264"/>
                </a:cubicBez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981028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6000">
                                          <p:cBhvr additive="base">
                                            <p:cTn id="7" dur="2500" fill="hold"/>
                                            <p:tgtEl>
                                              <p:spTgt spid="9"/>
                                            </p:tgtEl>
                                            <p:attrNameLst>
                                              <p:attrName>ppt_x</p:attrName>
                                            </p:attrNameLst>
                                          </p:cBhvr>
                                          <p:tavLst>
                                            <p:tav tm="0">
                                              <p:val>
                                                <p:strVal val="#ppt_x"/>
                                              </p:val>
                                            </p:tav>
                                            <p:tav tm="100000">
                                              <p:val>
                                                <p:strVal val="#ppt_x"/>
                                              </p:val>
                                            </p:tav>
                                          </p:tavLst>
                                        </p:anim>
                                        <p:anim calcmode="lin" valueType="num" p14:bounceEnd="76000">
                                          <p:cBhvr additive="base">
                                            <p:cTn id="8" dur="2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6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76000">
                                          <p:cBhvr additive="base">
                                            <p:cTn id="11" dur="2500" fill="hold"/>
                                            <p:tgtEl>
                                              <p:spTgt spid="13"/>
                                            </p:tgtEl>
                                            <p:attrNameLst>
                                              <p:attrName>ppt_x</p:attrName>
                                            </p:attrNameLst>
                                          </p:cBhvr>
                                          <p:tavLst>
                                            <p:tav tm="0">
                                              <p:val>
                                                <p:strVal val="#ppt_x"/>
                                              </p:val>
                                            </p:tav>
                                            <p:tav tm="100000">
                                              <p:val>
                                                <p:strVal val="#ppt_x"/>
                                              </p:val>
                                            </p:tav>
                                          </p:tavLst>
                                        </p:anim>
                                        <p:anim calcmode="lin" valueType="num" p14:bounceEnd="76000">
                                          <p:cBhvr additive="base">
                                            <p:cTn id="12" dur="2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6000">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14:bounceEnd="76000">
                                          <p:cBhvr additive="base">
                                            <p:cTn id="15" dur="2500" fill="hold"/>
                                            <p:tgtEl>
                                              <p:spTgt spid="14"/>
                                            </p:tgtEl>
                                            <p:attrNameLst>
                                              <p:attrName>ppt_x</p:attrName>
                                            </p:attrNameLst>
                                          </p:cBhvr>
                                          <p:tavLst>
                                            <p:tav tm="0">
                                              <p:val>
                                                <p:strVal val="#ppt_x"/>
                                              </p:val>
                                            </p:tav>
                                            <p:tav tm="100000">
                                              <p:val>
                                                <p:strVal val="#ppt_x"/>
                                              </p:val>
                                            </p:tav>
                                          </p:tavLst>
                                        </p:anim>
                                        <p:anim calcmode="lin" valueType="num" p14:bounceEnd="76000">
                                          <p:cBhvr additive="base">
                                            <p:cTn id="16" dur="2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6000">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14:bounceEnd="76000">
                                          <p:cBhvr additive="base">
                                            <p:cTn id="19" dur="2500" fill="hold"/>
                                            <p:tgtEl>
                                              <p:spTgt spid="16"/>
                                            </p:tgtEl>
                                            <p:attrNameLst>
                                              <p:attrName>ppt_x</p:attrName>
                                            </p:attrNameLst>
                                          </p:cBhvr>
                                          <p:tavLst>
                                            <p:tav tm="0">
                                              <p:val>
                                                <p:strVal val="#ppt_x"/>
                                              </p:val>
                                            </p:tav>
                                            <p:tav tm="100000">
                                              <p:val>
                                                <p:strVal val="#ppt_x"/>
                                              </p:val>
                                            </p:tav>
                                          </p:tavLst>
                                        </p:anim>
                                        <p:anim calcmode="lin" valueType="num" p14:bounceEnd="76000">
                                          <p:cBhvr additive="base">
                                            <p:cTn id="20" dur="2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0" fill="hold"/>
                                            <p:tgtEl>
                                              <p:spTgt spid="9"/>
                                            </p:tgtEl>
                                            <p:attrNameLst>
                                              <p:attrName>ppt_x</p:attrName>
                                            </p:attrNameLst>
                                          </p:cBhvr>
                                          <p:tavLst>
                                            <p:tav tm="0">
                                              <p:val>
                                                <p:strVal val="#ppt_x"/>
                                              </p:val>
                                            </p:tav>
                                            <p:tav tm="100000">
                                              <p:val>
                                                <p:strVal val="#ppt_x"/>
                                              </p:val>
                                            </p:tav>
                                          </p:tavLst>
                                        </p:anim>
                                        <p:anim calcmode="lin" valueType="num">
                                          <p:cBhvr additive="base">
                                            <p:cTn id="8" dur="2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500" fill="hold"/>
                                            <p:tgtEl>
                                              <p:spTgt spid="13"/>
                                            </p:tgtEl>
                                            <p:attrNameLst>
                                              <p:attrName>ppt_x</p:attrName>
                                            </p:attrNameLst>
                                          </p:cBhvr>
                                          <p:tavLst>
                                            <p:tav tm="0">
                                              <p:val>
                                                <p:strVal val="#ppt_x"/>
                                              </p:val>
                                            </p:tav>
                                            <p:tav tm="100000">
                                              <p:val>
                                                <p:strVal val="#ppt_x"/>
                                              </p:val>
                                            </p:tav>
                                          </p:tavLst>
                                        </p:anim>
                                        <p:anim calcmode="lin" valueType="num">
                                          <p:cBhvr additive="base">
                                            <p:cTn id="12" dur="2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500" fill="hold"/>
                                            <p:tgtEl>
                                              <p:spTgt spid="14"/>
                                            </p:tgtEl>
                                            <p:attrNameLst>
                                              <p:attrName>ppt_x</p:attrName>
                                            </p:attrNameLst>
                                          </p:cBhvr>
                                          <p:tavLst>
                                            <p:tav tm="0">
                                              <p:val>
                                                <p:strVal val="#ppt_x"/>
                                              </p:val>
                                            </p:tav>
                                            <p:tav tm="100000">
                                              <p:val>
                                                <p:strVal val="#ppt_x"/>
                                              </p:val>
                                            </p:tav>
                                          </p:tavLst>
                                        </p:anim>
                                        <p:anim calcmode="lin" valueType="num">
                                          <p:cBhvr additive="base">
                                            <p:cTn id="16" dur="2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0" fill="hold"/>
                                            <p:tgtEl>
                                              <p:spTgt spid="16"/>
                                            </p:tgtEl>
                                            <p:attrNameLst>
                                              <p:attrName>ppt_x</p:attrName>
                                            </p:attrNameLst>
                                          </p:cBhvr>
                                          <p:tavLst>
                                            <p:tav tm="0">
                                              <p:val>
                                                <p:strVal val="#ppt_x"/>
                                              </p:val>
                                            </p:tav>
                                            <p:tav tm="100000">
                                              <p:val>
                                                <p:strVal val="#ppt_x"/>
                                              </p:val>
                                            </p:tav>
                                          </p:tavLst>
                                        </p:anim>
                                        <p:anim calcmode="lin" valueType="num">
                                          <p:cBhvr additive="base">
                                            <p:cTn id="20" dur="2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animBg="1"/>
        </p:bldLst>
      </p:timing>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0" name="Picture Placeholder 9">
            <a:extLst>
              <a:ext uri="{FF2B5EF4-FFF2-40B4-BE49-F238E27FC236}">
                <a16:creationId xmlns:a16="http://schemas.microsoft.com/office/drawing/2014/main" id="{D45E64E0-0597-4664-9648-1BD35C5B2920}"/>
              </a:ext>
            </a:extLst>
          </p:cNvPr>
          <p:cNvSpPr>
            <a:spLocks noGrp="1"/>
          </p:cNvSpPr>
          <p:nvPr>
            <p:ph type="pic" sz="quarter" idx="12"/>
          </p:nvPr>
        </p:nvSpPr>
        <p:spPr>
          <a:xfrm>
            <a:off x="4626080" y="1943099"/>
            <a:ext cx="4960234" cy="2421156"/>
          </a:xfrm>
          <a:custGeom>
            <a:avLst/>
            <a:gdLst>
              <a:gd name="connsiteX0" fmla="*/ 173670 w 4960234"/>
              <a:gd name="connsiteY0" fmla="*/ 0 h 2421156"/>
              <a:gd name="connsiteX1" fmla="*/ 4786564 w 4960234"/>
              <a:gd name="connsiteY1" fmla="*/ 0 h 2421156"/>
              <a:gd name="connsiteX2" fmla="*/ 4960234 w 4960234"/>
              <a:gd name="connsiteY2" fmla="*/ 173670 h 2421156"/>
              <a:gd name="connsiteX3" fmla="*/ 4960234 w 4960234"/>
              <a:gd name="connsiteY3" fmla="*/ 2247486 h 2421156"/>
              <a:gd name="connsiteX4" fmla="*/ 4786564 w 4960234"/>
              <a:gd name="connsiteY4" fmla="*/ 2421156 h 2421156"/>
              <a:gd name="connsiteX5" fmla="*/ 173670 w 4960234"/>
              <a:gd name="connsiteY5" fmla="*/ 2421156 h 2421156"/>
              <a:gd name="connsiteX6" fmla="*/ 0 w 4960234"/>
              <a:gd name="connsiteY6" fmla="*/ 2247486 h 2421156"/>
              <a:gd name="connsiteX7" fmla="*/ 0 w 4960234"/>
              <a:gd name="connsiteY7" fmla="*/ 173670 h 2421156"/>
              <a:gd name="connsiteX8" fmla="*/ 173670 w 4960234"/>
              <a:gd name="connsiteY8" fmla="*/ 0 h 242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2421156">
                <a:moveTo>
                  <a:pt x="173670" y="0"/>
                </a:moveTo>
                <a:lnTo>
                  <a:pt x="4786564" y="0"/>
                </a:lnTo>
                <a:cubicBezTo>
                  <a:pt x="4882479" y="0"/>
                  <a:pt x="4960234" y="77755"/>
                  <a:pt x="4960234" y="173670"/>
                </a:cubicBezTo>
                <a:lnTo>
                  <a:pt x="4960234" y="2247486"/>
                </a:lnTo>
                <a:cubicBezTo>
                  <a:pt x="4960234" y="2343401"/>
                  <a:pt x="4882479" y="2421156"/>
                  <a:pt x="4786564" y="2421156"/>
                </a:cubicBezTo>
                <a:lnTo>
                  <a:pt x="173670" y="2421156"/>
                </a:lnTo>
                <a:cubicBezTo>
                  <a:pt x="77755" y="2421156"/>
                  <a:pt x="0" y="2343401"/>
                  <a:pt x="0" y="2247486"/>
                </a:cubicBezTo>
                <a:lnTo>
                  <a:pt x="0" y="173670"/>
                </a:lnTo>
                <a:cubicBezTo>
                  <a:pt x="0" y="77755"/>
                  <a:pt x="77755" y="0"/>
                  <a:pt x="17367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id="{AF0F6E29-965E-405A-ACD8-51499D9C546B}"/>
              </a:ext>
            </a:extLst>
          </p:cNvPr>
          <p:cNvSpPr>
            <a:spLocks noGrp="1"/>
          </p:cNvSpPr>
          <p:nvPr>
            <p:ph type="pic" sz="quarter" idx="13"/>
          </p:nvPr>
        </p:nvSpPr>
        <p:spPr>
          <a:xfrm>
            <a:off x="4626080" y="6163805"/>
            <a:ext cx="4960234" cy="5609095"/>
          </a:xfrm>
          <a:custGeom>
            <a:avLst/>
            <a:gdLst>
              <a:gd name="connsiteX0" fmla="*/ 190969 w 4960234"/>
              <a:gd name="connsiteY0" fmla="*/ 0 h 5609095"/>
              <a:gd name="connsiteX1" fmla="*/ 4769265 w 4960234"/>
              <a:gd name="connsiteY1" fmla="*/ 0 h 5609095"/>
              <a:gd name="connsiteX2" fmla="*/ 4960234 w 4960234"/>
              <a:gd name="connsiteY2" fmla="*/ 190969 h 5609095"/>
              <a:gd name="connsiteX3" fmla="*/ 4960234 w 4960234"/>
              <a:gd name="connsiteY3" fmla="*/ 5418126 h 5609095"/>
              <a:gd name="connsiteX4" fmla="*/ 4769265 w 4960234"/>
              <a:gd name="connsiteY4" fmla="*/ 5609095 h 5609095"/>
              <a:gd name="connsiteX5" fmla="*/ 190969 w 4960234"/>
              <a:gd name="connsiteY5" fmla="*/ 5609095 h 5609095"/>
              <a:gd name="connsiteX6" fmla="*/ 0 w 4960234"/>
              <a:gd name="connsiteY6" fmla="*/ 5418126 h 5609095"/>
              <a:gd name="connsiteX7" fmla="*/ 0 w 4960234"/>
              <a:gd name="connsiteY7" fmla="*/ 190969 h 5609095"/>
              <a:gd name="connsiteX8" fmla="*/ 190969 w 4960234"/>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5609095">
                <a:moveTo>
                  <a:pt x="190969" y="0"/>
                </a:moveTo>
                <a:lnTo>
                  <a:pt x="4769265" y="0"/>
                </a:lnTo>
                <a:cubicBezTo>
                  <a:pt x="4874734" y="0"/>
                  <a:pt x="4960234" y="85500"/>
                  <a:pt x="4960234" y="190969"/>
                </a:cubicBezTo>
                <a:lnTo>
                  <a:pt x="4960234" y="5418126"/>
                </a:lnTo>
                <a:cubicBezTo>
                  <a:pt x="4960234" y="5523595"/>
                  <a:pt x="4874734" y="5609095"/>
                  <a:pt x="4769265" y="5609095"/>
                </a:cubicBezTo>
                <a:lnTo>
                  <a:pt x="190969" y="5609095"/>
                </a:lnTo>
                <a:cubicBezTo>
                  <a:pt x="85500" y="5609095"/>
                  <a:pt x="0" y="5523595"/>
                  <a:pt x="0" y="5418126"/>
                </a:cubicBezTo>
                <a:lnTo>
                  <a:pt x="0" y="190969"/>
                </a:lnTo>
                <a:cubicBezTo>
                  <a:pt x="0" y="85500"/>
                  <a:pt x="85500" y="0"/>
                  <a:pt x="19096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B5A7F1DC-1970-4B9F-9275-55D80C602DAE}"/>
              </a:ext>
            </a:extLst>
          </p:cNvPr>
          <p:cNvSpPr>
            <a:spLocks noGrp="1"/>
          </p:cNvSpPr>
          <p:nvPr>
            <p:ph type="pic" sz="quarter" idx="14" hasCustomPrompt="1"/>
          </p:nvPr>
        </p:nvSpPr>
        <p:spPr>
          <a:xfrm>
            <a:off x="9694273" y="1943100"/>
            <a:ext cx="4979431" cy="5609095"/>
          </a:xfrm>
          <a:custGeom>
            <a:avLst/>
            <a:gdLst>
              <a:gd name="connsiteX0" fmla="*/ 135341 w 4979431"/>
              <a:gd name="connsiteY0" fmla="*/ 0 h 5609095"/>
              <a:gd name="connsiteX1" fmla="*/ 4844090 w 4979431"/>
              <a:gd name="connsiteY1" fmla="*/ 0 h 5609095"/>
              <a:gd name="connsiteX2" fmla="*/ 4979431 w 4979431"/>
              <a:gd name="connsiteY2" fmla="*/ 135341 h 5609095"/>
              <a:gd name="connsiteX3" fmla="*/ 4979431 w 4979431"/>
              <a:gd name="connsiteY3" fmla="*/ 5473754 h 5609095"/>
              <a:gd name="connsiteX4" fmla="*/ 4844090 w 4979431"/>
              <a:gd name="connsiteY4" fmla="*/ 5609095 h 5609095"/>
              <a:gd name="connsiteX5" fmla="*/ 135341 w 4979431"/>
              <a:gd name="connsiteY5" fmla="*/ 5609095 h 5609095"/>
              <a:gd name="connsiteX6" fmla="*/ 0 w 4979431"/>
              <a:gd name="connsiteY6" fmla="*/ 5473754 h 5609095"/>
              <a:gd name="connsiteX7" fmla="*/ 0 w 4979431"/>
              <a:gd name="connsiteY7" fmla="*/ 135341 h 5609095"/>
              <a:gd name="connsiteX8" fmla="*/ 135341 w 4979431"/>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9431" h="5609095">
                <a:moveTo>
                  <a:pt x="135341" y="0"/>
                </a:moveTo>
                <a:lnTo>
                  <a:pt x="4844090" y="0"/>
                </a:lnTo>
                <a:cubicBezTo>
                  <a:pt x="4918837" y="0"/>
                  <a:pt x="4979431" y="60594"/>
                  <a:pt x="4979431" y="135341"/>
                </a:cubicBezTo>
                <a:lnTo>
                  <a:pt x="4979431" y="5473754"/>
                </a:lnTo>
                <a:cubicBezTo>
                  <a:pt x="4979431" y="5548501"/>
                  <a:pt x="4918837" y="5609095"/>
                  <a:pt x="4844090" y="5609095"/>
                </a:cubicBezTo>
                <a:lnTo>
                  <a:pt x="135341" y="5609095"/>
                </a:lnTo>
                <a:cubicBezTo>
                  <a:pt x="60594" y="5609095"/>
                  <a:pt x="0" y="5548501"/>
                  <a:pt x="0" y="5473754"/>
                </a:cubicBezTo>
                <a:lnTo>
                  <a:pt x="0" y="135341"/>
                </a:lnTo>
                <a:cubicBezTo>
                  <a:pt x="0" y="60594"/>
                  <a:pt x="60594" y="0"/>
                  <a:pt x="13534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r>
              <a:rPr lang="en-US"/>
              <a:t>da</a:t>
            </a:r>
          </a:p>
        </p:txBody>
      </p:sp>
    </p:spTree>
    <p:extLst>
      <p:ext uri="{BB962C8B-B14F-4D97-AF65-F5344CB8AC3E}">
        <p14:creationId xmlns:p14="http://schemas.microsoft.com/office/powerpoint/2010/main" val="2981150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2000">
                                          <p:cBhvr additive="base">
                                            <p:cTn id="7" dur="2500" fill="hold"/>
                                            <p:tgtEl>
                                              <p:spTgt spid="10"/>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14:bounceEnd="72000">
                                          <p:cBhvr additive="base">
                                            <p:cTn id="11" dur="2500" fill="hold"/>
                                            <p:tgtEl>
                                              <p:spTgt spid="12"/>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14:bounceEnd="72000">
                                          <p:cBhvr additive="base">
                                            <p:cTn id="15" dur="2500" fill="hold"/>
                                            <p:tgtEl>
                                              <p:spTgt spid="11"/>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0" fill="hold"/>
                                            <p:tgtEl>
                                              <p:spTgt spid="12"/>
                                            </p:tgtEl>
                                            <p:attrNameLst>
                                              <p:attrName>ppt_x</p:attrName>
                                            </p:attrNameLst>
                                          </p:cBhvr>
                                          <p:tavLst>
                                            <p:tav tm="0">
                                              <p:val>
                                                <p:strVal val="#ppt_x"/>
                                              </p:val>
                                            </p:tav>
                                            <p:tav tm="100000">
                                              <p:val>
                                                <p:strVal val="#ppt_x"/>
                                              </p:val>
                                            </p:tav>
                                          </p:tavLst>
                                        </p:anim>
                                        <p:anim calcmode="lin" valueType="num">
                                          <p:cBhvr additive="base">
                                            <p:cTn id="12" dur="2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500" fill="hold"/>
                                            <p:tgtEl>
                                              <p:spTgt spid="11"/>
                                            </p:tgtEl>
                                            <p:attrNameLst>
                                              <p:attrName>ppt_x</p:attrName>
                                            </p:attrNameLst>
                                          </p:cBhvr>
                                          <p:tavLst>
                                            <p:tav tm="0">
                                              <p:val>
                                                <p:strVal val="#ppt_x"/>
                                              </p:val>
                                            </p:tav>
                                            <p:tav tm="100000">
                                              <p:val>
                                                <p:strVal val="#ppt_x"/>
                                              </p:val>
                                            </p:tav>
                                          </p:tavLst>
                                        </p:anim>
                                        <p:anim calcmode="lin" valueType="num">
                                          <p:cBhvr additive="base">
                                            <p:cTn id="16" dur="2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0" name="Picture Placeholder 9">
            <a:extLst>
              <a:ext uri="{FF2B5EF4-FFF2-40B4-BE49-F238E27FC236}">
                <a16:creationId xmlns:a16="http://schemas.microsoft.com/office/drawing/2014/main" id="{21F0C0D1-6B4D-42D5-8D91-8BD223553ED1}"/>
              </a:ext>
            </a:extLst>
          </p:cNvPr>
          <p:cNvSpPr>
            <a:spLocks noGrp="1"/>
          </p:cNvSpPr>
          <p:nvPr>
            <p:ph type="pic" sz="quarter" idx="12"/>
          </p:nvPr>
        </p:nvSpPr>
        <p:spPr>
          <a:xfrm>
            <a:off x="3684343" y="2292298"/>
            <a:ext cx="4960234" cy="3414351"/>
          </a:xfrm>
          <a:custGeom>
            <a:avLst/>
            <a:gdLst>
              <a:gd name="connsiteX0" fmla="*/ 92802 w 4960234"/>
              <a:gd name="connsiteY0" fmla="*/ 0 h 3414351"/>
              <a:gd name="connsiteX1" fmla="*/ 4867432 w 4960234"/>
              <a:gd name="connsiteY1" fmla="*/ 0 h 3414351"/>
              <a:gd name="connsiteX2" fmla="*/ 4960234 w 4960234"/>
              <a:gd name="connsiteY2" fmla="*/ 92802 h 3414351"/>
              <a:gd name="connsiteX3" fmla="*/ 4960234 w 4960234"/>
              <a:gd name="connsiteY3" fmla="*/ 3321549 h 3414351"/>
              <a:gd name="connsiteX4" fmla="*/ 4867432 w 4960234"/>
              <a:gd name="connsiteY4" fmla="*/ 3414351 h 3414351"/>
              <a:gd name="connsiteX5" fmla="*/ 92802 w 4960234"/>
              <a:gd name="connsiteY5" fmla="*/ 3414351 h 3414351"/>
              <a:gd name="connsiteX6" fmla="*/ 0 w 4960234"/>
              <a:gd name="connsiteY6" fmla="*/ 3321549 h 3414351"/>
              <a:gd name="connsiteX7" fmla="*/ 0 w 4960234"/>
              <a:gd name="connsiteY7" fmla="*/ 92802 h 3414351"/>
              <a:gd name="connsiteX8" fmla="*/ 92802 w 4960234"/>
              <a:gd name="connsiteY8" fmla="*/ 0 h 34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3414351">
                <a:moveTo>
                  <a:pt x="92802" y="0"/>
                </a:moveTo>
                <a:lnTo>
                  <a:pt x="4867432" y="0"/>
                </a:lnTo>
                <a:cubicBezTo>
                  <a:pt x="4918685" y="0"/>
                  <a:pt x="4960234" y="41549"/>
                  <a:pt x="4960234" y="92802"/>
                </a:cubicBezTo>
                <a:lnTo>
                  <a:pt x="4960234" y="3321549"/>
                </a:lnTo>
                <a:cubicBezTo>
                  <a:pt x="4960234" y="3372802"/>
                  <a:pt x="4918685" y="3414351"/>
                  <a:pt x="4867432" y="3414351"/>
                </a:cubicBezTo>
                <a:lnTo>
                  <a:pt x="92802" y="3414351"/>
                </a:lnTo>
                <a:cubicBezTo>
                  <a:pt x="41549" y="3414351"/>
                  <a:pt x="0" y="3372802"/>
                  <a:pt x="0" y="3321549"/>
                </a:cubicBezTo>
                <a:lnTo>
                  <a:pt x="0" y="92802"/>
                </a:lnTo>
                <a:cubicBezTo>
                  <a:pt x="0" y="41549"/>
                  <a:pt x="41549" y="0"/>
                  <a:pt x="9280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id="{16F46C20-1F68-403F-AC9A-90B3E0EBA506}"/>
              </a:ext>
            </a:extLst>
          </p:cNvPr>
          <p:cNvSpPr>
            <a:spLocks noGrp="1"/>
          </p:cNvSpPr>
          <p:nvPr>
            <p:ph type="pic" sz="quarter" idx="13"/>
          </p:nvPr>
        </p:nvSpPr>
        <p:spPr>
          <a:xfrm>
            <a:off x="12854919" y="5814608"/>
            <a:ext cx="3994426" cy="5609095"/>
          </a:xfrm>
          <a:custGeom>
            <a:avLst/>
            <a:gdLst>
              <a:gd name="connsiteX0" fmla="*/ 108568 w 3994426"/>
              <a:gd name="connsiteY0" fmla="*/ 0 h 5609095"/>
              <a:gd name="connsiteX1" fmla="*/ 3885858 w 3994426"/>
              <a:gd name="connsiteY1" fmla="*/ 0 h 5609095"/>
              <a:gd name="connsiteX2" fmla="*/ 3994426 w 3994426"/>
              <a:gd name="connsiteY2" fmla="*/ 108568 h 5609095"/>
              <a:gd name="connsiteX3" fmla="*/ 3994426 w 3994426"/>
              <a:gd name="connsiteY3" fmla="*/ 5500527 h 5609095"/>
              <a:gd name="connsiteX4" fmla="*/ 3885858 w 3994426"/>
              <a:gd name="connsiteY4" fmla="*/ 5609095 h 5609095"/>
              <a:gd name="connsiteX5" fmla="*/ 108568 w 3994426"/>
              <a:gd name="connsiteY5" fmla="*/ 5609095 h 5609095"/>
              <a:gd name="connsiteX6" fmla="*/ 0 w 3994426"/>
              <a:gd name="connsiteY6" fmla="*/ 5500527 h 5609095"/>
              <a:gd name="connsiteX7" fmla="*/ 0 w 3994426"/>
              <a:gd name="connsiteY7" fmla="*/ 108568 h 5609095"/>
              <a:gd name="connsiteX8" fmla="*/ 108568 w 3994426"/>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4426" h="5609095">
                <a:moveTo>
                  <a:pt x="108568" y="0"/>
                </a:moveTo>
                <a:lnTo>
                  <a:pt x="3885858" y="0"/>
                </a:lnTo>
                <a:cubicBezTo>
                  <a:pt x="3945818" y="0"/>
                  <a:pt x="3994426" y="48608"/>
                  <a:pt x="3994426" y="108568"/>
                </a:cubicBezTo>
                <a:lnTo>
                  <a:pt x="3994426" y="5500527"/>
                </a:lnTo>
                <a:cubicBezTo>
                  <a:pt x="3994426" y="5560487"/>
                  <a:pt x="3945818" y="5609095"/>
                  <a:pt x="3885858" y="5609095"/>
                </a:cubicBezTo>
                <a:lnTo>
                  <a:pt x="108568" y="5609095"/>
                </a:lnTo>
                <a:cubicBezTo>
                  <a:pt x="48608" y="5609095"/>
                  <a:pt x="0" y="5560487"/>
                  <a:pt x="0" y="5500527"/>
                </a:cubicBezTo>
                <a:lnTo>
                  <a:pt x="0" y="108568"/>
                </a:lnTo>
                <a:cubicBezTo>
                  <a:pt x="0" y="48608"/>
                  <a:pt x="48608" y="0"/>
                  <a:pt x="108568" y="0"/>
                </a:cubicBezTo>
                <a:close/>
              </a:path>
            </a:pathLst>
          </a:custGeom>
          <a:pattFill prst="pct60">
            <a:fgClr>
              <a:schemeClr val="bg1"/>
            </a:fgClr>
            <a:bgClr>
              <a:schemeClr val="bg1">
                <a:lumMod val="85000"/>
              </a:schemeClr>
            </a:bgClr>
          </a:pattFill>
          <a:effectLst>
            <a:reflection blurRad="241300" stA="45000" endPos="65000" dist="50800" dir="5400000" sy="-100000" algn="bl" rotWithShape="0"/>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EAAD9279-7C04-442F-8D30-E26DF7D4A96F}"/>
              </a:ext>
            </a:extLst>
          </p:cNvPr>
          <p:cNvSpPr>
            <a:spLocks noGrp="1"/>
          </p:cNvSpPr>
          <p:nvPr>
            <p:ph type="pic" sz="quarter" idx="14"/>
          </p:nvPr>
        </p:nvSpPr>
        <p:spPr>
          <a:xfrm>
            <a:off x="16957303" y="5814608"/>
            <a:ext cx="3745526" cy="5609095"/>
          </a:xfrm>
          <a:custGeom>
            <a:avLst/>
            <a:gdLst>
              <a:gd name="connsiteX0" fmla="*/ 101804 w 3745526"/>
              <a:gd name="connsiteY0" fmla="*/ 0 h 5609095"/>
              <a:gd name="connsiteX1" fmla="*/ 3643724 w 3745526"/>
              <a:gd name="connsiteY1" fmla="*/ 0 h 5609095"/>
              <a:gd name="connsiteX2" fmla="*/ 3745526 w 3745526"/>
              <a:gd name="connsiteY2" fmla="*/ 101803 h 5609095"/>
              <a:gd name="connsiteX3" fmla="*/ 3745526 w 3745526"/>
              <a:gd name="connsiteY3" fmla="*/ 5507292 h 5609095"/>
              <a:gd name="connsiteX4" fmla="*/ 3643724 w 3745526"/>
              <a:gd name="connsiteY4" fmla="*/ 5609095 h 5609095"/>
              <a:gd name="connsiteX5" fmla="*/ 101804 w 3745526"/>
              <a:gd name="connsiteY5" fmla="*/ 5609095 h 5609095"/>
              <a:gd name="connsiteX6" fmla="*/ 0 w 3745526"/>
              <a:gd name="connsiteY6" fmla="*/ 5507292 h 5609095"/>
              <a:gd name="connsiteX7" fmla="*/ 0 w 3745526"/>
              <a:gd name="connsiteY7" fmla="*/ 101803 h 5609095"/>
              <a:gd name="connsiteX8" fmla="*/ 101804 w 3745526"/>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5526" h="5609095">
                <a:moveTo>
                  <a:pt x="101804" y="0"/>
                </a:moveTo>
                <a:lnTo>
                  <a:pt x="3643724" y="0"/>
                </a:lnTo>
                <a:cubicBezTo>
                  <a:pt x="3699948" y="0"/>
                  <a:pt x="3745526" y="45579"/>
                  <a:pt x="3745526" y="101803"/>
                </a:cubicBezTo>
                <a:lnTo>
                  <a:pt x="3745526" y="5507292"/>
                </a:lnTo>
                <a:cubicBezTo>
                  <a:pt x="3745526" y="5563516"/>
                  <a:pt x="3699948" y="5609095"/>
                  <a:pt x="3643724" y="5609095"/>
                </a:cubicBezTo>
                <a:lnTo>
                  <a:pt x="101804" y="5609095"/>
                </a:lnTo>
                <a:cubicBezTo>
                  <a:pt x="45580" y="5609095"/>
                  <a:pt x="0" y="5563516"/>
                  <a:pt x="0" y="5507292"/>
                </a:cubicBezTo>
                <a:lnTo>
                  <a:pt x="0" y="101803"/>
                </a:lnTo>
                <a:cubicBezTo>
                  <a:pt x="0" y="45579"/>
                  <a:pt x="45580" y="0"/>
                  <a:pt x="101804" y="0"/>
                </a:cubicBezTo>
                <a:close/>
              </a:path>
            </a:pathLst>
          </a:custGeom>
          <a:pattFill prst="pct60">
            <a:fgClr>
              <a:schemeClr val="bg1"/>
            </a:fgClr>
            <a:bgClr>
              <a:schemeClr val="bg1">
                <a:lumMod val="85000"/>
              </a:schemeClr>
            </a:bgClr>
          </a:pattFill>
          <a:effectLst>
            <a:reflection blurRad="241300" stA="45000" endPos="65000" dist="50800" dir="5400000" sy="-100000" algn="bl" rotWithShape="0"/>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7762150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2000">
                                          <p:cBhvr additive="base">
                                            <p:cTn id="7" dur="2500" fill="hold"/>
                                            <p:tgtEl>
                                              <p:spTgt spid="10"/>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14:bounceEnd="72000">
                                          <p:cBhvr additive="base">
                                            <p:cTn id="11" dur="2500" fill="hold"/>
                                            <p:tgtEl>
                                              <p:spTgt spid="11"/>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14:bounceEnd="72000">
                                          <p:cBhvr additive="base">
                                            <p:cTn id="15" dur="2500" fill="hold"/>
                                            <p:tgtEl>
                                              <p:spTgt spid="12"/>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0" fill="hold"/>
                                            <p:tgtEl>
                                              <p:spTgt spid="11"/>
                                            </p:tgtEl>
                                            <p:attrNameLst>
                                              <p:attrName>ppt_x</p:attrName>
                                            </p:attrNameLst>
                                          </p:cBhvr>
                                          <p:tavLst>
                                            <p:tav tm="0">
                                              <p:val>
                                                <p:strVal val="#ppt_x"/>
                                              </p:val>
                                            </p:tav>
                                            <p:tav tm="100000">
                                              <p:val>
                                                <p:strVal val="#ppt_x"/>
                                              </p:val>
                                            </p:tav>
                                          </p:tavLst>
                                        </p:anim>
                                        <p:anim calcmode="lin" valueType="num">
                                          <p:cBhvr additive="base">
                                            <p:cTn id="12" dur="2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0" fill="hold"/>
                                            <p:tgtEl>
                                              <p:spTgt spid="12"/>
                                            </p:tgtEl>
                                            <p:attrNameLst>
                                              <p:attrName>ppt_x</p:attrName>
                                            </p:attrNameLst>
                                          </p:cBhvr>
                                          <p:tavLst>
                                            <p:tav tm="0">
                                              <p:val>
                                                <p:strVal val="#ppt_x"/>
                                              </p:val>
                                            </p:tav>
                                            <p:tav tm="100000">
                                              <p:val>
                                                <p:strVal val="#ppt_x"/>
                                              </p:val>
                                            </p:tav>
                                          </p:tavLst>
                                        </p:anim>
                                        <p:anim calcmode="lin" valueType="num">
                                          <p:cBhvr additive="base">
                                            <p:cTn id="16" dur="2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1563688" y="0"/>
            <a:ext cx="21259800" cy="13716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5" name="Picture Placeholder 4">
            <a:extLst>
              <a:ext uri="{FF2B5EF4-FFF2-40B4-BE49-F238E27FC236}">
                <a16:creationId xmlns:a16="http://schemas.microsoft.com/office/drawing/2014/main" id="{DBE461B1-A8FB-486F-AEB2-28BCCDA011AA}"/>
              </a:ext>
            </a:extLst>
          </p:cNvPr>
          <p:cNvSpPr>
            <a:spLocks noGrp="1"/>
          </p:cNvSpPr>
          <p:nvPr>
            <p:ph type="pic" sz="quarter" idx="12"/>
          </p:nvPr>
        </p:nvSpPr>
        <p:spPr>
          <a:xfrm>
            <a:off x="1563687" y="-1"/>
            <a:ext cx="21259800" cy="6858000"/>
          </a:xfrm>
          <a:custGeom>
            <a:avLst/>
            <a:gdLst>
              <a:gd name="connsiteX0" fmla="*/ 0 w 21259800"/>
              <a:gd name="connsiteY0" fmla="*/ 0 h 6858000"/>
              <a:gd name="connsiteX1" fmla="*/ 21259800 w 21259800"/>
              <a:gd name="connsiteY1" fmla="*/ 0 h 6858000"/>
              <a:gd name="connsiteX2" fmla="*/ 21259800 w 21259800"/>
              <a:gd name="connsiteY2" fmla="*/ 6858000 h 6858000"/>
              <a:gd name="connsiteX3" fmla="*/ 0 w 21259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259800" h="6858000">
                <a:moveTo>
                  <a:pt x="0" y="0"/>
                </a:moveTo>
                <a:lnTo>
                  <a:pt x="21259800" y="0"/>
                </a:lnTo>
                <a:lnTo>
                  <a:pt x="21259800" y="6858000"/>
                </a:lnTo>
                <a:lnTo>
                  <a:pt x="0" y="6858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27246444-38D4-4861-9E94-2214F5B43D5C}"/>
              </a:ext>
            </a:extLst>
          </p:cNvPr>
          <p:cNvSpPr>
            <a:spLocks noGrp="1"/>
          </p:cNvSpPr>
          <p:nvPr>
            <p:ph type="pic" sz="quarter" idx="13"/>
          </p:nvPr>
        </p:nvSpPr>
        <p:spPr>
          <a:xfrm>
            <a:off x="4606683" y="6857998"/>
            <a:ext cx="3779854" cy="5486401"/>
          </a:xfrm>
          <a:custGeom>
            <a:avLst/>
            <a:gdLst>
              <a:gd name="connsiteX0" fmla="*/ 0 w 3779854"/>
              <a:gd name="connsiteY0" fmla="*/ 0 h 5486401"/>
              <a:gd name="connsiteX1" fmla="*/ 3779854 w 3779854"/>
              <a:gd name="connsiteY1" fmla="*/ 0 h 5486401"/>
              <a:gd name="connsiteX2" fmla="*/ 3779854 w 3779854"/>
              <a:gd name="connsiteY2" fmla="*/ 5486401 h 5486401"/>
              <a:gd name="connsiteX3" fmla="*/ 475732 w 3779854"/>
              <a:gd name="connsiteY3" fmla="*/ 5486401 h 5486401"/>
              <a:gd name="connsiteX4" fmla="*/ 0 w 3779854"/>
              <a:gd name="connsiteY4" fmla="*/ 5010669 h 5486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854" h="5486401">
                <a:moveTo>
                  <a:pt x="0" y="0"/>
                </a:moveTo>
                <a:lnTo>
                  <a:pt x="3779854" y="0"/>
                </a:lnTo>
                <a:lnTo>
                  <a:pt x="3779854" y="5486401"/>
                </a:lnTo>
                <a:lnTo>
                  <a:pt x="475732" y="5486401"/>
                </a:lnTo>
                <a:cubicBezTo>
                  <a:pt x="212992" y="5486401"/>
                  <a:pt x="0" y="5273409"/>
                  <a:pt x="0" y="5010669"/>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id="{846DAFC8-F3E7-48B9-923A-FD1F401E6F04}"/>
              </a:ext>
            </a:extLst>
          </p:cNvPr>
          <p:cNvSpPr>
            <a:spLocks noGrp="1"/>
          </p:cNvSpPr>
          <p:nvPr>
            <p:ph type="pic" sz="quarter" idx="14"/>
          </p:nvPr>
        </p:nvSpPr>
        <p:spPr>
          <a:xfrm>
            <a:off x="8386538" y="6857996"/>
            <a:ext cx="3807049" cy="5486403"/>
          </a:xfrm>
          <a:custGeom>
            <a:avLst/>
            <a:gdLst>
              <a:gd name="connsiteX0" fmla="*/ 0 w 3807049"/>
              <a:gd name="connsiteY0" fmla="*/ 0 h 5486403"/>
              <a:gd name="connsiteX1" fmla="*/ 3807049 w 3807049"/>
              <a:gd name="connsiteY1" fmla="*/ 0 h 5486403"/>
              <a:gd name="connsiteX2" fmla="*/ 3807049 w 3807049"/>
              <a:gd name="connsiteY2" fmla="*/ 5486403 h 5486403"/>
              <a:gd name="connsiteX3" fmla="*/ 0 w 3807049"/>
              <a:gd name="connsiteY3" fmla="*/ 5486403 h 5486403"/>
            </a:gdLst>
            <a:ahLst/>
            <a:cxnLst>
              <a:cxn ang="0">
                <a:pos x="connsiteX0" y="connsiteY0"/>
              </a:cxn>
              <a:cxn ang="0">
                <a:pos x="connsiteX1" y="connsiteY1"/>
              </a:cxn>
              <a:cxn ang="0">
                <a:pos x="connsiteX2" y="connsiteY2"/>
              </a:cxn>
              <a:cxn ang="0">
                <a:pos x="connsiteX3" y="connsiteY3"/>
              </a:cxn>
            </a:cxnLst>
            <a:rect l="l" t="t" r="r" b="b"/>
            <a:pathLst>
              <a:path w="3807049" h="5486403">
                <a:moveTo>
                  <a:pt x="0" y="0"/>
                </a:moveTo>
                <a:lnTo>
                  <a:pt x="3807049" y="0"/>
                </a:lnTo>
                <a:lnTo>
                  <a:pt x="3807049" y="5486403"/>
                </a:lnTo>
                <a:lnTo>
                  <a:pt x="0" y="548640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7BD2714F-1785-4F7D-B146-CB418D7FC4A7}"/>
              </a:ext>
            </a:extLst>
          </p:cNvPr>
          <p:cNvSpPr>
            <a:spLocks noGrp="1"/>
          </p:cNvSpPr>
          <p:nvPr>
            <p:ph type="pic" sz="quarter" idx="15"/>
          </p:nvPr>
        </p:nvSpPr>
        <p:spPr>
          <a:xfrm>
            <a:off x="12193587" y="6857994"/>
            <a:ext cx="7586904" cy="5486401"/>
          </a:xfrm>
          <a:custGeom>
            <a:avLst/>
            <a:gdLst>
              <a:gd name="connsiteX0" fmla="*/ 0 w 7586904"/>
              <a:gd name="connsiteY0" fmla="*/ 0 h 5486401"/>
              <a:gd name="connsiteX1" fmla="*/ 7586904 w 7586904"/>
              <a:gd name="connsiteY1" fmla="*/ 0 h 5486401"/>
              <a:gd name="connsiteX2" fmla="*/ 7586904 w 7586904"/>
              <a:gd name="connsiteY2" fmla="*/ 4795883 h 5486401"/>
              <a:gd name="connsiteX3" fmla="*/ 6896384 w 7586904"/>
              <a:gd name="connsiteY3" fmla="*/ 5486401 h 5486401"/>
              <a:gd name="connsiteX4" fmla="*/ 0 w 7586904"/>
              <a:gd name="connsiteY4" fmla="*/ 5486401 h 5486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904" h="5486401">
                <a:moveTo>
                  <a:pt x="0" y="0"/>
                </a:moveTo>
                <a:lnTo>
                  <a:pt x="7586904" y="0"/>
                </a:lnTo>
                <a:lnTo>
                  <a:pt x="7586904" y="4795883"/>
                </a:lnTo>
                <a:cubicBezTo>
                  <a:pt x="7586904" y="5177246"/>
                  <a:pt x="7277748" y="5486401"/>
                  <a:pt x="6896384" y="5486401"/>
                </a:cubicBezTo>
                <a:lnTo>
                  <a:pt x="0" y="54864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1950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800" fill="hold"/>
                                        <p:tgtEl>
                                          <p:spTgt spid="5"/>
                                        </p:tgtEl>
                                        <p:attrNameLst>
                                          <p:attrName>ppt_x</p:attrName>
                                        </p:attrNameLst>
                                      </p:cBhvr>
                                      <p:tavLst>
                                        <p:tav tm="0">
                                          <p:val>
                                            <p:strVal val="#ppt_x"/>
                                          </p:val>
                                        </p:tav>
                                        <p:tav tm="100000">
                                          <p:val>
                                            <p:strVal val="#ppt_x"/>
                                          </p:val>
                                        </p:tav>
                                      </p:tavLst>
                                    </p:anim>
                                    <p:anim calcmode="lin" valueType="num">
                                      <p:cBhvr additive="base">
                                        <p:cTn id="8" dur="18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200" fill="hold"/>
                                        <p:tgtEl>
                                          <p:spTgt spid="13"/>
                                        </p:tgtEl>
                                        <p:attrNameLst>
                                          <p:attrName>ppt_x</p:attrName>
                                        </p:attrNameLst>
                                      </p:cBhvr>
                                      <p:tavLst>
                                        <p:tav tm="0">
                                          <p:val>
                                            <p:strVal val="#ppt_x"/>
                                          </p:val>
                                        </p:tav>
                                        <p:tav tm="100000">
                                          <p:val>
                                            <p:strVal val="#ppt_x"/>
                                          </p:val>
                                        </p:tav>
                                      </p:tavLst>
                                    </p:anim>
                                    <p:anim calcmode="lin" valueType="num">
                                      <p:cBhvr additive="base">
                                        <p:cTn id="12" dur="12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200" fill="hold"/>
                                        <p:tgtEl>
                                          <p:spTgt spid="14"/>
                                        </p:tgtEl>
                                        <p:attrNameLst>
                                          <p:attrName>ppt_x</p:attrName>
                                        </p:attrNameLst>
                                      </p:cBhvr>
                                      <p:tavLst>
                                        <p:tav tm="0">
                                          <p:val>
                                            <p:strVal val="#ppt_x"/>
                                          </p:val>
                                        </p:tav>
                                        <p:tav tm="100000">
                                          <p:val>
                                            <p:strVal val="#ppt_x"/>
                                          </p:val>
                                        </p:tav>
                                      </p:tavLst>
                                    </p:anim>
                                    <p:anim calcmode="lin" valueType="num">
                                      <p:cBhvr additive="base">
                                        <p:cTn id="16" dur="12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200" fill="hold"/>
                                        <p:tgtEl>
                                          <p:spTgt spid="15"/>
                                        </p:tgtEl>
                                        <p:attrNameLst>
                                          <p:attrName>ppt_x</p:attrName>
                                        </p:attrNameLst>
                                      </p:cBhvr>
                                      <p:tavLst>
                                        <p:tav tm="0">
                                          <p:val>
                                            <p:strVal val="#ppt_x"/>
                                          </p:val>
                                        </p:tav>
                                        <p:tav tm="100000">
                                          <p:val>
                                            <p:strVal val="#ppt_x"/>
                                          </p:val>
                                        </p:tav>
                                      </p:tavLst>
                                    </p:anim>
                                    <p:anim calcmode="lin" valueType="num">
                                      <p:cBhvr additive="base">
                                        <p:cTn id="20" dur="12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10205662" y="0"/>
            <a:ext cx="14181513" cy="13716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25709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00" fill="hold"/>
                                        <p:tgtEl>
                                          <p:spTgt spid="2"/>
                                        </p:tgtEl>
                                        <p:attrNameLst>
                                          <p:attrName>ppt_x</p:attrName>
                                        </p:attrNameLst>
                                      </p:cBhvr>
                                      <p:tavLst>
                                        <p:tav tm="0">
                                          <p:val>
                                            <p:strVal val="1+#ppt_w/2"/>
                                          </p:val>
                                        </p:tav>
                                        <p:tav tm="100000">
                                          <p:val>
                                            <p:strVal val="#ppt_x"/>
                                          </p:val>
                                        </p:tav>
                                      </p:tavLst>
                                    </p:anim>
                                    <p:anim calcmode="lin" valueType="num">
                                      <p:cBhvr additive="base">
                                        <p:cTn id="8" dur="12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0_Custom Layout">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F82B0E3D-837A-411E-ABDD-AB99B72FC554}"/>
              </a:ext>
            </a:extLst>
          </p:cNvPr>
          <p:cNvSpPr/>
          <p:nvPr/>
        </p:nvSpPr>
        <p:spPr>
          <a:xfrm rot="10800000">
            <a:off x="1563688" y="0"/>
            <a:ext cx="21259800" cy="12344400"/>
          </a:xfrm>
          <a:prstGeom prst="round2SameRect">
            <a:avLst>
              <a:gd name="adj1" fmla="val 2415"/>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391574137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2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510C5212-174D-4440-9F25-1BA51A40D61E}"/>
              </a:ext>
            </a:extLst>
          </p:cNvPr>
          <p:cNvSpPr>
            <a:spLocks noGrp="1"/>
          </p:cNvSpPr>
          <p:nvPr>
            <p:ph type="pic" sz="quarter" idx="12"/>
          </p:nvPr>
        </p:nvSpPr>
        <p:spPr>
          <a:xfrm>
            <a:off x="9531581" y="1771481"/>
            <a:ext cx="5324013" cy="2421133"/>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FEB6247F-1EBF-4AB3-834F-BDBD5C591BC8}"/>
              </a:ext>
            </a:extLst>
          </p:cNvPr>
          <p:cNvSpPr>
            <a:spLocks noGrp="1"/>
          </p:cNvSpPr>
          <p:nvPr>
            <p:ph type="pic" sz="quarter" idx="13"/>
          </p:nvPr>
        </p:nvSpPr>
        <p:spPr>
          <a:xfrm>
            <a:off x="9531581" y="4355449"/>
            <a:ext cx="5324013" cy="2421133"/>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id="{83D43D92-99D1-40E3-BF57-798A5E0F03E2}"/>
              </a:ext>
            </a:extLst>
          </p:cNvPr>
          <p:cNvSpPr>
            <a:spLocks noGrp="1"/>
          </p:cNvSpPr>
          <p:nvPr>
            <p:ph type="pic" sz="quarter" idx="14"/>
          </p:nvPr>
        </p:nvSpPr>
        <p:spPr>
          <a:xfrm>
            <a:off x="9531581" y="6939418"/>
            <a:ext cx="5324013" cy="2421133"/>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B64CF7A3-BE12-472A-AF27-CF27257CDB07}"/>
              </a:ext>
            </a:extLst>
          </p:cNvPr>
          <p:cNvSpPr>
            <a:spLocks noGrp="1"/>
          </p:cNvSpPr>
          <p:nvPr>
            <p:ph type="pic" sz="quarter" idx="15"/>
          </p:nvPr>
        </p:nvSpPr>
        <p:spPr>
          <a:xfrm>
            <a:off x="9531581" y="9523386"/>
            <a:ext cx="5324013" cy="2421133"/>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88454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26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E7950C93-CBCD-40C9-9F9E-4B5673CC74A7}"/>
              </a:ext>
            </a:extLst>
          </p:cNvPr>
          <p:cNvSpPr>
            <a:spLocks noGrp="1"/>
          </p:cNvSpPr>
          <p:nvPr>
            <p:ph type="pic" sz="quarter" idx="12"/>
          </p:nvPr>
        </p:nvSpPr>
        <p:spPr>
          <a:xfrm>
            <a:off x="5723776" y="2364286"/>
            <a:ext cx="2821013" cy="2821013"/>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3" name="Picture Placeholder 22">
            <a:extLst>
              <a:ext uri="{FF2B5EF4-FFF2-40B4-BE49-F238E27FC236}">
                <a16:creationId xmlns:a16="http://schemas.microsoft.com/office/drawing/2014/main" id="{60594C5E-0C9A-45A6-9F61-CACF42FC1818}"/>
              </a:ext>
            </a:extLst>
          </p:cNvPr>
          <p:cNvSpPr>
            <a:spLocks noGrp="1"/>
          </p:cNvSpPr>
          <p:nvPr>
            <p:ph type="pic" sz="quarter" idx="13"/>
          </p:nvPr>
        </p:nvSpPr>
        <p:spPr>
          <a:xfrm>
            <a:off x="8805995" y="2364286"/>
            <a:ext cx="2821013" cy="2821013"/>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4" name="Picture Placeholder 23">
            <a:extLst>
              <a:ext uri="{FF2B5EF4-FFF2-40B4-BE49-F238E27FC236}">
                <a16:creationId xmlns:a16="http://schemas.microsoft.com/office/drawing/2014/main" id="{1D302998-AECE-4217-8C7F-562D445DCBC4}"/>
              </a:ext>
            </a:extLst>
          </p:cNvPr>
          <p:cNvSpPr>
            <a:spLocks noGrp="1"/>
          </p:cNvSpPr>
          <p:nvPr>
            <p:ph type="pic" sz="quarter" idx="14"/>
          </p:nvPr>
        </p:nvSpPr>
        <p:spPr>
          <a:xfrm>
            <a:off x="11888215" y="2364286"/>
            <a:ext cx="2821013" cy="2821013"/>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5" name="Picture Placeholder 24">
            <a:extLst>
              <a:ext uri="{FF2B5EF4-FFF2-40B4-BE49-F238E27FC236}">
                <a16:creationId xmlns:a16="http://schemas.microsoft.com/office/drawing/2014/main" id="{B84ADD14-A3D7-4F67-A4EB-9B2FE588C955}"/>
              </a:ext>
            </a:extLst>
          </p:cNvPr>
          <p:cNvSpPr>
            <a:spLocks noGrp="1"/>
          </p:cNvSpPr>
          <p:nvPr>
            <p:ph type="pic" sz="quarter" idx="15"/>
          </p:nvPr>
        </p:nvSpPr>
        <p:spPr>
          <a:xfrm>
            <a:off x="5723776" y="5447494"/>
            <a:ext cx="2821013" cy="2821013"/>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6" name="Picture Placeholder 25">
            <a:extLst>
              <a:ext uri="{FF2B5EF4-FFF2-40B4-BE49-F238E27FC236}">
                <a16:creationId xmlns:a16="http://schemas.microsoft.com/office/drawing/2014/main" id="{8E41521E-C06E-4D0E-A3A6-45A879C7DBC3}"/>
              </a:ext>
            </a:extLst>
          </p:cNvPr>
          <p:cNvSpPr>
            <a:spLocks noGrp="1"/>
          </p:cNvSpPr>
          <p:nvPr>
            <p:ph type="pic" sz="quarter" idx="16"/>
          </p:nvPr>
        </p:nvSpPr>
        <p:spPr>
          <a:xfrm>
            <a:off x="8805995" y="5447494"/>
            <a:ext cx="2821013" cy="2821013"/>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7" name="Picture Placeholder 26">
            <a:extLst>
              <a:ext uri="{FF2B5EF4-FFF2-40B4-BE49-F238E27FC236}">
                <a16:creationId xmlns:a16="http://schemas.microsoft.com/office/drawing/2014/main" id="{DD675A9D-DF1E-4EF0-900D-AD3085ECFCD4}"/>
              </a:ext>
            </a:extLst>
          </p:cNvPr>
          <p:cNvSpPr>
            <a:spLocks noGrp="1"/>
          </p:cNvSpPr>
          <p:nvPr>
            <p:ph type="pic" sz="quarter" idx="17"/>
          </p:nvPr>
        </p:nvSpPr>
        <p:spPr>
          <a:xfrm>
            <a:off x="11888215" y="5447494"/>
            <a:ext cx="2821013" cy="2821013"/>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8" name="Picture Placeholder 27">
            <a:extLst>
              <a:ext uri="{FF2B5EF4-FFF2-40B4-BE49-F238E27FC236}">
                <a16:creationId xmlns:a16="http://schemas.microsoft.com/office/drawing/2014/main" id="{4A3268EE-6C21-4469-92FC-AB5A5F1BFC26}"/>
              </a:ext>
            </a:extLst>
          </p:cNvPr>
          <p:cNvSpPr>
            <a:spLocks noGrp="1"/>
          </p:cNvSpPr>
          <p:nvPr>
            <p:ph type="pic" sz="quarter" idx="18"/>
          </p:nvPr>
        </p:nvSpPr>
        <p:spPr>
          <a:xfrm>
            <a:off x="5723776" y="8530702"/>
            <a:ext cx="2821013" cy="2821013"/>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9" name="Picture Placeholder 28">
            <a:extLst>
              <a:ext uri="{FF2B5EF4-FFF2-40B4-BE49-F238E27FC236}">
                <a16:creationId xmlns:a16="http://schemas.microsoft.com/office/drawing/2014/main" id="{7EF1324C-2C93-4135-83A3-1B6933A0E92B}"/>
              </a:ext>
            </a:extLst>
          </p:cNvPr>
          <p:cNvSpPr>
            <a:spLocks noGrp="1"/>
          </p:cNvSpPr>
          <p:nvPr>
            <p:ph type="pic" sz="quarter" idx="19"/>
          </p:nvPr>
        </p:nvSpPr>
        <p:spPr>
          <a:xfrm>
            <a:off x="8805995" y="8530702"/>
            <a:ext cx="2821013" cy="2821013"/>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30" name="Picture Placeholder 29">
            <a:extLst>
              <a:ext uri="{FF2B5EF4-FFF2-40B4-BE49-F238E27FC236}">
                <a16:creationId xmlns:a16="http://schemas.microsoft.com/office/drawing/2014/main" id="{6172CA72-A160-4F89-B462-9B005CF14BC2}"/>
              </a:ext>
            </a:extLst>
          </p:cNvPr>
          <p:cNvSpPr>
            <a:spLocks noGrp="1"/>
          </p:cNvSpPr>
          <p:nvPr>
            <p:ph type="pic" sz="quarter" idx="20"/>
          </p:nvPr>
        </p:nvSpPr>
        <p:spPr>
          <a:xfrm>
            <a:off x="11888215" y="8530702"/>
            <a:ext cx="2821013" cy="2821013"/>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26302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500" fill="hold"/>
                                        <p:tgtEl>
                                          <p:spTgt spid="22"/>
                                        </p:tgtEl>
                                        <p:attrNameLst>
                                          <p:attrName>ppt_x</p:attrName>
                                        </p:attrNameLst>
                                      </p:cBhvr>
                                      <p:tavLst>
                                        <p:tav tm="0">
                                          <p:val>
                                            <p:strVal val="0-#ppt_w/2"/>
                                          </p:val>
                                        </p:tav>
                                        <p:tav tm="100000">
                                          <p:val>
                                            <p:strVal val="#ppt_x"/>
                                          </p:val>
                                        </p:tav>
                                      </p:tavLst>
                                    </p:anim>
                                    <p:anim calcmode="lin" valueType="num">
                                      <p:cBhvr additive="base">
                                        <p:cTn id="8" dur="1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ppt_x"/>
                                          </p:val>
                                        </p:tav>
                                        <p:tav tm="100000">
                                          <p:val>
                                            <p:strVal val="#ppt_x"/>
                                          </p:val>
                                        </p:tav>
                                      </p:tavLst>
                                    </p:anim>
                                    <p:anim calcmode="lin" valueType="num">
                                      <p:cBhvr additive="base">
                                        <p:cTn id="12" dur="1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500" fill="hold"/>
                                        <p:tgtEl>
                                          <p:spTgt spid="24"/>
                                        </p:tgtEl>
                                        <p:attrNameLst>
                                          <p:attrName>ppt_x</p:attrName>
                                        </p:attrNameLst>
                                      </p:cBhvr>
                                      <p:tavLst>
                                        <p:tav tm="0">
                                          <p:val>
                                            <p:strVal val="1+#ppt_w/2"/>
                                          </p:val>
                                        </p:tav>
                                        <p:tav tm="100000">
                                          <p:val>
                                            <p:strVal val="#ppt_x"/>
                                          </p:val>
                                        </p:tav>
                                      </p:tavLst>
                                    </p:anim>
                                    <p:anim calcmode="lin" valueType="num">
                                      <p:cBhvr additive="base">
                                        <p:cTn id="16" dur="1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500" fill="hold"/>
                                        <p:tgtEl>
                                          <p:spTgt spid="25"/>
                                        </p:tgtEl>
                                        <p:attrNameLst>
                                          <p:attrName>ppt_x</p:attrName>
                                        </p:attrNameLst>
                                      </p:cBhvr>
                                      <p:tavLst>
                                        <p:tav tm="0">
                                          <p:val>
                                            <p:strVal val="0-#ppt_w/2"/>
                                          </p:val>
                                        </p:tav>
                                        <p:tav tm="100000">
                                          <p:val>
                                            <p:strVal val="#ppt_x"/>
                                          </p:val>
                                        </p:tav>
                                      </p:tavLst>
                                    </p:anim>
                                    <p:anim calcmode="lin" valueType="num">
                                      <p:cBhvr additive="base">
                                        <p:cTn id="20" dur="1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500" fill="hold"/>
                                        <p:tgtEl>
                                          <p:spTgt spid="26"/>
                                        </p:tgtEl>
                                        <p:attrNameLst>
                                          <p:attrName>ppt_x</p:attrName>
                                        </p:attrNameLst>
                                      </p:cBhvr>
                                      <p:tavLst>
                                        <p:tav tm="0">
                                          <p:val>
                                            <p:strVal val="#ppt_x"/>
                                          </p:val>
                                        </p:tav>
                                        <p:tav tm="100000">
                                          <p:val>
                                            <p:strVal val="#ppt_x"/>
                                          </p:val>
                                        </p:tav>
                                      </p:tavLst>
                                    </p:anim>
                                    <p:anim calcmode="lin" valueType="num">
                                      <p:cBhvr additive="base">
                                        <p:cTn id="24" dur="1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500" fill="hold"/>
                                        <p:tgtEl>
                                          <p:spTgt spid="27"/>
                                        </p:tgtEl>
                                        <p:attrNameLst>
                                          <p:attrName>ppt_x</p:attrName>
                                        </p:attrNameLst>
                                      </p:cBhvr>
                                      <p:tavLst>
                                        <p:tav tm="0">
                                          <p:val>
                                            <p:strVal val="1+#ppt_w/2"/>
                                          </p:val>
                                        </p:tav>
                                        <p:tav tm="100000">
                                          <p:val>
                                            <p:strVal val="#ppt_x"/>
                                          </p:val>
                                        </p:tav>
                                      </p:tavLst>
                                    </p:anim>
                                    <p:anim calcmode="lin" valueType="num">
                                      <p:cBhvr additive="base">
                                        <p:cTn id="28" dur="1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1500" fill="hold"/>
                                        <p:tgtEl>
                                          <p:spTgt spid="28"/>
                                        </p:tgtEl>
                                        <p:attrNameLst>
                                          <p:attrName>ppt_x</p:attrName>
                                        </p:attrNameLst>
                                      </p:cBhvr>
                                      <p:tavLst>
                                        <p:tav tm="0">
                                          <p:val>
                                            <p:strVal val="0-#ppt_w/2"/>
                                          </p:val>
                                        </p:tav>
                                        <p:tav tm="100000">
                                          <p:val>
                                            <p:strVal val="#ppt_x"/>
                                          </p:val>
                                        </p:tav>
                                      </p:tavLst>
                                    </p:anim>
                                    <p:anim calcmode="lin" valueType="num">
                                      <p:cBhvr additive="base">
                                        <p:cTn id="32" dur="1500" fill="hold"/>
                                        <p:tgtEl>
                                          <p:spTgt spid="2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1500" fill="hold"/>
                                        <p:tgtEl>
                                          <p:spTgt spid="29"/>
                                        </p:tgtEl>
                                        <p:attrNameLst>
                                          <p:attrName>ppt_x</p:attrName>
                                        </p:attrNameLst>
                                      </p:cBhvr>
                                      <p:tavLst>
                                        <p:tav tm="0">
                                          <p:val>
                                            <p:strVal val="#ppt_x"/>
                                          </p:val>
                                        </p:tav>
                                        <p:tav tm="100000">
                                          <p:val>
                                            <p:strVal val="#ppt_x"/>
                                          </p:val>
                                        </p:tav>
                                      </p:tavLst>
                                    </p:anim>
                                    <p:anim calcmode="lin" valueType="num">
                                      <p:cBhvr additive="base">
                                        <p:cTn id="36" dur="1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80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1500" fill="hold"/>
                                        <p:tgtEl>
                                          <p:spTgt spid="30"/>
                                        </p:tgtEl>
                                        <p:attrNameLst>
                                          <p:attrName>ppt_x</p:attrName>
                                        </p:attrNameLst>
                                      </p:cBhvr>
                                      <p:tavLst>
                                        <p:tav tm="0">
                                          <p:val>
                                            <p:strVal val="1+#ppt_w/2"/>
                                          </p:val>
                                        </p:tav>
                                        <p:tav tm="100000">
                                          <p:val>
                                            <p:strVal val="#ppt_x"/>
                                          </p:val>
                                        </p:tav>
                                      </p:tavLst>
                                    </p:anim>
                                    <p:anim calcmode="lin" valueType="num">
                                      <p:cBhvr additive="base">
                                        <p:cTn id="40" dur="1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4C964FCC-9482-4CD6-9BC7-9F91C695B63A}"/>
              </a:ext>
            </a:extLst>
          </p:cNvPr>
          <p:cNvSpPr>
            <a:spLocks noGrp="1"/>
          </p:cNvSpPr>
          <p:nvPr>
            <p:ph type="pic" sz="quarter" idx="12"/>
          </p:nvPr>
        </p:nvSpPr>
        <p:spPr>
          <a:xfrm>
            <a:off x="1563687" y="1659343"/>
            <a:ext cx="5578984" cy="3351309"/>
          </a:xfrm>
          <a:custGeom>
            <a:avLst/>
            <a:gdLst>
              <a:gd name="connsiteX0" fmla="*/ 0 w 5578984"/>
              <a:gd name="connsiteY0" fmla="*/ 0 h 3351309"/>
              <a:gd name="connsiteX1" fmla="*/ 5578984 w 5578984"/>
              <a:gd name="connsiteY1" fmla="*/ 0 h 3351309"/>
              <a:gd name="connsiteX2" fmla="*/ 5578984 w 5578984"/>
              <a:gd name="connsiteY2" fmla="*/ 3351309 h 3351309"/>
              <a:gd name="connsiteX3" fmla="*/ 0 w 5578984"/>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5578984" h="3351309">
                <a:moveTo>
                  <a:pt x="0" y="0"/>
                </a:moveTo>
                <a:lnTo>
                  <a:pt x="5578984" y="0"/>
                </a:lnTo>
                <a:lnTo>
                  <a:pt x="5578984"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7" name="Picture Placeholder 16">
            <a:extLst>
              <a:ext uri="{FF2B5EF4-FFF2-40B4-BE49-F238E27FC236}">
                <a16:creationId xmlns:a16="http://schemas.microsoft.com/office/drawing/2014/main" id="{2BBC5325-AF23-4B38-A560-00A7930EDB92}"/>
              </a:ext>
            </a:extLst>
          </p:cNvPr>
          <p:cNvSpPr>
            <a:spLocks noGrp="1"/>
          </p:cNvSpPr>
          <p:nvPr>
            <p:ph type="pic" sz="quarter" idx="13"/>
          </p:nvPr>
        </p:nvSpPr>
        <p:spPr>
          <a:xfrm>
            <a:off x="7314366" y="1659343"/>
            <a:ext cx="4879221" cy="3351309"/>
          </a:xfrm>
          <a:custGeom>
            <a:avLst/>
            <a:gdLst>
              <a:gd name="connsiteX0" fmla="*/ 0 w 4879221"/>
              <a:gd name="connsiteY0" fmla="*/ 0 h 3351309"/>
              <a:gd name="connsiteX1" fmla="*/ 4879221 w 4879221"/>
              <a:gd name="connsiteY1" fmla="*/ 0 h 3351309"/>
              <a:gd name="connsiteX2" fmla="*/ 4879221 w 4879221"/>
              <a:gd name="connsiteY2" fmla="*/ 3351309 h 3351309"/>
              <a:gd name="connsiteX3" fmla="*/ 0 w 4879221"/>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4879221" h="3351309">
                <a:moveTo>
                  <a:pt x="0" y="0"/>
                </a:moveTo>
                <a:lnTo>
                  <a:pt x="4879221" y="0"/>
                </a:lnTo>
                <a:lnTo>
                  <a:pt x="4879221"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8" name="Picture Placeholder 17">
            <a:extLst>
              <a:ext uri="{FF2B5EF4-FFF2-40B4-BE49-F238E27FC236}">
                <a16:creationId xmlns:a16="http://schemas.microsoft.com/office/drawing/2014/main" id="{5DC358AC-17FC-4CBD-B3CD-A852A5E27491}"/>
              </a:ext>
            </a:extLst>
          </p:cNvPr>
          <p:cNvSpPr>
            <a:spLocks noGrp="1"/>
          </p:cNvSpPr>
          <p:nvPr>
            <p:ph type="pic" sz="quarter" idx="14"/>
          </p:nvPr>
        </p:nvSpPr>
        <p:spPr>
          <a:xfrm>
            <a:off x="1563688" y="5182346"/>
            <a:ext cx="3434394" cy="3351309"/>
          </a:xfrm>
          <a:custGeom>
            <a:avLst/>
            <a:gdLst>
              <a:gd name="connsiteX0" fmla="*/ 0 w 3434394"/>
              <a:gd name="connsiteY0" fmla="*/ 0 h 3351309"/>
              <a:gd name="connsiteX1" fmla="*/ 3434394 w 3434394"/>
              <a:gd name="connsiteY1" fmla="*/ 0 h 3351309"/>
              <a:gd name="connsiteX2" fmla="*/ 3434394 w 3434394"/>
              <a:gd name="connsiteY2" fmla="*/ 3351309 h 3351309"/>
              <a:gd name="connsiteX3" fmla="*/ 0 w 3434394"/>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3434394" h="3351309">
                <a:moveTo>
                  <a:pt x="0" y="0"/>
                </a:moveTo>
                <a:lnTo>
                  <a:pt x="3434394" y="0"/>
                </a:lnTo>
                <a:lnTo>
                  <a:pt x="3434394"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9" name="Picture Placeholder 18">
            <a:extLst>
              <a:ext uri="{FF2B5EF4-FFF2-40B4-BE49-F238E27FC236}">
                <a16:creationId xmlns:a16="http://schemas.microsoft.com/office/drawing/2014/main" id="{0BBF81E2-3DF4-4B6A-9014-5C226F2AD0BB}"/>
              </a:ext>
            </a:extLst>
          </p:cNvPr>
          <p:cNvSpPr>
            <a:spLocks noGrp="1"/>
          </p:cNvSpPr>
          <p:nvPr>
            <p:ph type="pic" sz="quarter" idx="15"/>
          </p:nvPr>
        </p:nvSpPr>
        <p:spPr>
          <a:xfrm>
            <a:off x="5169777" y="5182346"/>
            <a:ext cx="9253589" cy="3351309"/>
          </a:xfrm>
          <a:custGeom>
            <a:avLst/>
            <a:gdLst>
              <a:gd name="connsiteX0" fmla="*/ 0 w 9253589"/>
              <a:gd name="connsiteY0" fmla="*/ 0 h 3351309"/>
              <a:gd name="connsiteX1" fmla="*/ 9253589 w 9253589"/>
              <a:gd name="connsiteY1" fmla="*/ 0 h 3351309"/>
              <a:gd name="connsiteX2" fmla="*/ 9253589 w 9253589"/>
              <a:gd name="connsiteY2" fmla="*/ 3351309 h 3351309"/>
              <a:gd name="connsiteX3" fmla="*/ 0 w 9253589"/>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9253589" h="3351309">
                <a:moveTo>
                  <a:pt x="0" y="0"/>
                </a:moveTo>
                <a:lnTo>
                  <a:pt x="9253589" y="0"/>
                </a:lnTo>
                <a:lnTo>
                  <a:pt x="9253589"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1241E551-A7EA-48E4-907C-5968FE7D0329}"/>
              </a:ext>
            </a:extLst>
          </p:cNvPr>
          <p:cNvSpPr>
            <a:spLocks noGrp="1"/>
          </p:cNvSpPr>
          <p:nvPr>
            <p:ph type="pic" sz="quarter" idx="16"/>
          </p:nvPr>
        </p:nvSpPr>
        <p:spPr>
          <a:xfrm>
            <a:off x="1563688" y="8705349"/>
            <a:ext cx="6407119" cy="3351309"/>
          </a:xfrm>
          <a:custGeom>
            <a:avLst/>
            <a:gdLst>
              <a:gd name="connsiteX0" fmla="*/ 0 w 6407119"/>
              <a:gd name="connsiteY0" fmla="*/ 0 h 3351309"/>
              <a:gd name="connsiteX1" fmla="*/ 6407119 w 6407119"/>
              <a:gd name="connsiteY1" fmla="*/ 0 h 3351309"/>
              <a:gd name="connsiteX2" fmla="*/ 6407119 w 6407119"/>
              <a:gd name="connsiteY2" fmla="*/ 3351309 h 3351309"/>
              <a:gd name="connsiteX3" fmla="*/ 0 w 6407119"/>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6407119" h="3351309">
                <a:moveTo>
                  <a:pt x="0" y="0"/>
                </a:moveTo>
                <a:lnTo>
                  <a:pt x="6407119" y="0"/>
                </a:lnTo>
                <a:lnTo>
                  <a:pt x="6407119"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1" name="Picture Placeholder 20">
            <a:extLst>
              <a:ext uri="{FF2B5EF4-FFF2-40B4-BE49-F238E27FC236}">
                <a16:creationId xmlns:a16="http://schemas.microsoft.com/office/drawing/2014/main" id="{08C7694D-D583-4662-A6EE-9C378074EC79}"/>
              </a:ext>
            </a:extLst>
          </p:cNvPr>
          <p:cNvSpPr>
            <a:spLocks noGrp="1"/>
          </p:cNvSpPr>
          <p:nvPr>
            <p:ph type="pic" sz="quarter" idx="17"/>
          </p:nvPr>
        </p:nvSpPr>
        <p:spPr>
          <a:xfrm>
            <a:off x="8142501" y="8705349"/>
            <a:ext cx="5590752" cy="3351309"/>
          </a:xfrm>
          <a:custGeom>
            <a:avLst/>
            <a:gdLst>
              <a:gd name="connsiteX0" fmla="*/ 0 w 5590752"/>
              <a:gd name="connsiteY0" fmla="*/ 0 h 3351309"/>
              <a:gd name="connsiteX1" fmla="*/ 5590752 w 5590752"/>
              <a:gd name="connsiteY1" fmla="*/ 0 h 3351309"/>
              <a:gd name="connsiteX2" fmla="*/ 5590752 w 5590752"/>
              <a:gd name="connsiteY2" fmla="*/ 3351309 h 3351309"/>
              <a:gd name="connsiteX3" fmla="*/ 0 w 5590752"/>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5590752" h="3351309">
                <a:moveTo>
                  <a:pt x="0" y="0"/>
                </a:moveTo>
                <a:lnTo>
                  <a:pt x="5590752" y="0"/>
                </a:lnTo>
                <a:lnTo>
                  <a:pt x="5590752"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1749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0-#ppt_w/2"/>
                                          </p:val>
                                        </p:tav>
                                        <p:tav tm="100000">
                                          <p:val>
                                            <p:strVal val="#ppt_x"/>
                                          </p:val>
                                        </p:tav>
                                      </p:tavLst>
                                    </p:anim>
                                    <p:anim calcmode="lin" valueType="num">
                                      <p:cBhvr additive="base">
                                        <p:cTn id="8" dur="1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0-#ppt_w/2"/>
                                          </p:val>
                                        </p:tav>
                                        <p:tav tm="100000">
                                          <p:val>
                                            <p:strVal val="#ppt_x"/>
                                          </p:val>
                                        </p:tav>
                                      </p:tavLst>
                                    </p:anim>
                                    <p:anim calcmode="lin" valueType="num">
                                      <p:cBhvr additive="base">
                                        <p:cTn id="12" dur="1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0-#ppt_w/2"/>
                                          </p:val>
                                        </p:tav>
                                        <p:tav tm="100000">
                                          <p:val>
                                            <p:strVal val="#ppt_x"/>
                                          </p:val>
                                        </p:tav>
                                      </p:tavLst>
                                    </p:anim>
                                    <p:anim calcmode="lin" valueType="num">
                                      <p:cBhvr additive="base">
                                        <p:cTn id="16" dur="1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0-#ppt_w/2"/>
                                          </p:val>
                                        </p:tav>
                                        <p:tav tm="100000">
                                          <p:val>
                                            <p:strVal val="#ppt_x"/>
                                          </p:val>
                                        </p:tav>
                                      </p:tavLst>
                                    </p:anim>
                                    <p:anim calcmode="lin" valueType="num">
                                      <p:cBhvr additive="base">
                                        <p:cTn id="20" dur="1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0-#ppt_w/2"/>
                                          </p:val>
                                        </p:tav>
                                        <p:tav tm="100000">
                                          <p:val>
                                            <p:strVal val="#ppt_x"/>
                                          </p:val>
                                        </p:tav>
                                      </p:tavLst>
                                    </p:anim>
                                    <p:anim calcmode="lin" valueType="num">
                                      <p:cBhvr additive="base">
                                        <p:cTn id="28" dur="1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2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D3AB130C-3DB9-4FBF-8630-48711C928100}"/>
              </a:ext>
            </a:extLst>
          </p:cNvPr>
          <p:cNvSpPr>
            <a:spLocks noGrp="1"/>
          </p:cNvSpPr>
          <p:nvPr>
            <p:ph type="pic" sz="quarter" idx="12"/>
          </p:nvPr>
        </p:nvSpPr>
        <p:spPr>
          <a:xfrm>
            <a:off x="2001009" y="1732721"/>
            <a:ext cx="20397784" cy="10174356"/>
          </a:xfrm>
          <a:custGeom>
            <a:avLst/>
            <a:gdLst>
              <a:gd name="connsiteX0" fmla="*/ 0 w 20397784"/>
              <a:gd name="connsiteY0" fmla="*/ 0 h 10174356"/>
              <a:gd name="connsiteX1" fmla="*/ 20397784 w 20397784"/>
              <a:gd name="connsiteY1" fmla="*/ 0 h 10174356"/>
              <a:gd name="connsiteX2" fmla="*/ 20397784 w 20397784"/>
              <a:gd name="connsiteY2" fmla="*/ 10174356 h 10174356"/>
              <a:gd name="connsiteX3" fmla="*/ 0 w 20397784"/>
              <a:gd name="connsiteY3" fmla="*/ 10174356 h 10174356"/>
            </a:gdLst>
            <a:ahLst/>
            <a:cxnLst>
              <a:cxn ang="0">
                <a:pos x="connsiteX0" y="connsiteY0"/>
              </a:cxn>
              <a:cxn ang="0">
                <a:pos x="connsiteX1" y="connsiteY1"/>
              </a:cxn>
              <a:cxn ang="0">
                <a:pos x="connsiteX2" y="connsiteY2"/>
              </a:cxn>
              <a:cxn ang="0">
                <a:pos x="connsiteX3" y="connsiteY3"/>
              </a:cxn>
            </a:cxnLst>
            <a:rect l="l" t="t" r="r" b="b"/>
            <a:pathLst>
              <a:path w="20397784" h="10174356">
                <a:moveTo>
                  <a:pt x="0" y="0"/>
                </a:moveTo>
                <a:lnTo>
                  <a:pt x="20397784" y="0"/>
                </a:lnTo>
                <a:lnTo>
                  <a:pt x="20397784" y="10174356"/>
                </a:lnTo>
                <a:lnTo>
                  <a:pt x="0" y="1017435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7937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2BBDB4A-483C-4989-9ED8-EA5117AB5788}"/>
              </a:ext>
            </a:extLst>
          </p:cNvPr>
          <p:cNvSpPr>
            <a:spLocks noGrp="1"/>
          </p:cNvSpPr>
          <p:nvPr>
            <p:ph type="pic" sz="quarter" idx="12"/>
          </p:nvPr>
        </p:nvSpPr>
        <p:spPr>
          <a:xfrm>
            <a:off x="5958493" y="2212450"/>
            <a:ext cx="2932925" cy="2932925"/>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BAAC7545-D14D-484F-9522-255A26B40DD8}"/>
              </a:ext>
            </a:extLst>
          </p:cNvPr>
          <p:cNvSpPr>
            <a:spLocks noGrp="1"/>
          </p:cNvSpPr>
          <p:nvPr>
            <p:ph type="pic" sz="quarter" idx="13"/>
          </p:nvPr>
        </p:nvSpPr>
        <p:spPr>
          <a:xfrm>
            <a:off x="9137581" y="2212449"/>
            <a:ext cx="9291099" cy="9291100"/>
          </a:xfrm>
          <a:custGeom>
            <a:avLst/>
            <a:gdLst>
              <a:gd name="connsiteX0" fmla="*/ 0 w 9291099"/>
              <a:gd name="connsiteY0" fmla="*/ 0 h 9291100"/>
              <a:gd name="connsiteX1" fmla="*/ 9291099 w 9291099"/>
              <a:gd name="connsiteY1" fmla="*/ 0 h 9291100"/>
              <a:gd name="connsiteX2" fmla="*/ 9291099 w 9291099"/>
              <a:gd name="connsiteY2" fmla="*/ 9291100 h 9291100"/>
              <a:gd name="connsiteX3" fmla="*/ 0 w 9291099"/>
              <a:gd name="connsiteY3" fmla="*/ 9291100 h 9291100"/>
            </a:gdLst>
            <a:ahLst/>
            <a:cxnLst>
              <a:cxn ang="0">
                <a:pos x="connsiteX0" y="connsiteY0"/>
              </a:cxn>
              <a:cxn ang="0">
                <a:pos x="connsiteX1" y="connsiteY1"/>
              </a:cxn>
              <a:cxn ang="0">
                <a:pos x="connsiteX2" y="connsiteY2"/>
              </a:cxn>
              <a:cxn ang="0">
                <a:pos x="connsiteX3" y="connsiteY3"/>
              </a:cxn>
            </a:cxnLst>
            <a:rect l="l" t="t" r="r" b="b"/>
            <a:pathLst>
              <a:path w="9291099" h="9291100">
                <a:moveTo>
                  <a:pt x="0" y="0"/>
                </a:moveTo>
                <a:lnTo>
                  <a:pt x="9291099" y="0"/>
                </a:lnTo>
                <a:lnTo>
                  <a:pt x="9291099" y="9291100"/>
                </a:lnTo>
                <a:lnTo>
                  <a:pt x="0" y="92911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4494124D-FD87-4119-B1B9-8E7EFC900FF9}"/>
              </a:ext>
            </a:extLst>
          </p:cNvPr>
          <p:cNvSpPr>
            <a:spLocks noGrp="1"/>
          </p:cNvSpPr>
          <p:nvPr>
            <p:ph type="pic" sz="quarter" idx="14"/>
          </p:nvPr>
        </p:nvSpPr>
        <p:spPr>
          <a:xfrm>
            <a:off x="5958493" y="5391537"/>
            <a:ext cx="2932925" cy="2932925"/>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id="{C6726AAF-BDA2-456F-9D59-49772F219C7F}"/>
              </a:ext>
            </a:extLst>
          </p:cNvPr>
          <p:cNvSpPr>
            <a:spLocks noGrp="1"/>
          </p:cNvSpPr>
          <p:nvPr>
            <p:ph type="pic" sz="quarter" idx="15"/>
          </p:nvPr>
        </p:nvSpPr>
        <p:spPr>
          <a:xfrm>
            <a:off x="5958493" y="8570625"/>
            <a:ext cx="2932925" cy="2932925"/>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92337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500" fill="hold"/>
                                        <p:tgtEl>
                                          <p:spTgt spid="14"/>
                                        </p:tgtEl>
                                        <p:attrNameLst>
                                          <p:attrName>ppt_x</p:attrName>
                                        </p:attrNameLst>
                                      </p:cBhvr>
                                      <p:tavLst>
                                        <p:tav tm="0">
                                          <p:val>
                                            <p:strVal val="#ppt_x"/>
                                          </p:val>
                                        </p:tav>
                                        <p:tav tm="100000">
                                          <p:val>
                                            <p:strVal val="#ppt_x"/>
                                          </p:val>
                                        </p:tav>
                                      </p:tavLst>
                                    </p:anim>
                                    <p:anim calcmode="lin" valueType="num">
                                      <p:cBhvr additive="base">
                                        <p:cTn id="20"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P spid="14"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2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2C836778-F5B4-482E-B688-2B6F61D48377}"/>
              </a:ext>
            </a:extLst>
          </p:cNvPr>
          <p:cNvSpPr>
            <a:spLocks noGrp="1"/>
          </p:cNvSpPr>
          <p:nvPr>
            <p:ph type="pic" sz="quarter" idx="12"/>
          </p:nvPr>
        </p:nvSpPr>
        <p:spPr>
          <a:xfrm>
            <a:off x="5607168" y="1603512"/>
            <a:ext cx="4813540" cy="4176185"/>
          </a:xfrm>
          <a:custGeom>
            <a:avLst/>
            <a:gdLst>
              <a:gd name="connsiteX0" fmla="*/ 0 w 4813540"/>
              <a:gd name="connsiteY0" fmla="*/ 0 h 4176185"/>
              <a:gd name="connsiteX1" fmla="*/ 4813540 w 4813540"/>
              <a:gd name="connsiteY1" fmla="*/ 0 h 4176185"/>
              <a:gd name="connsiteX2" fmla="*/ 4813540 w 4813540"/>
              <a:gd name="connsiteY2" fmla="*/ 4176185 h 4176185"/>
              <a:gd name="connsiteX3" fmla="*/ 0 w 4813540"/>
              <a:gd name="connsiteY3" fmla="*/ 4176185 h 4176185"/>
            </a:gdLst>
            <a:ahLst/>
            <a:cxnLst>
              <a:cxn ang="0">
                <a:pos x="connsiteX0" y="connsiteY0"/>
              </a:cxn>
              <a:cxn ang="0">
                <a:pos x="connsiteX1" y="connsiteY1"/>
              </a:cxn>
              <a:cxn ang="0">
                <a:pos x="connsiteX2" y="connsiteY2"/>
              </a:cxn>
              <a:cxn ang="0">
                <a:pos x="connsiteX3" y="connsiteY3"/>
              </a:cxn>
            </a:cxnLst>
            <a:rect l="l" t="t" r="r" b="b"/>
            <a:pathLst>
              <a:path w="4813540" h="4176185">
                <a:moveTo>
                  <a:pt x="0" y="0"/>
                </a:moveTo>
                <a:lnTo>
                  <a:pt x="4813540" y="0"/>
                </a:lnTo>
                <a:lnTo>
                  <a:pt x="4813540" y="4176185"/>
                </a:lnTo>
                <a:lnTo>
                  <a:pt x="0" y="41761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70BD9A33-1BDD-4FEE-B101-544716CE745B}"/>
              </a:ext>
            </a:extLst>
          </p:cNvPr>
          <p:cNvSpPr>
            <a:spLocks noGrp="1"/>
          </p:cNvSpPr>
          <p:nvPr>
            <p:ph type="pic" sz="quarter" idx="13"/>
          </p:nvPr>
        </p:nvSpPr>
        <p:spPr>
          <a:xfrm>
            <a:off x="10708786" y="1603513"/>
            <a:ext cx="4813540" cy="8290985"/>
          </a:xfrm>
          <a:custGeom>
            <a:avLst/>
            <a:gdLst>
              <a:gd name="connsiteX0" fmla="*/ 0 w 4813540"/>
              <a:gd name="connsiteY0" fmla="*/ 0 h 8290985"/>
              <a:gd name="connsiteX1" fmla="*/ 4813540 w 4813540"/>
              <a:gd name="connsiteY1" fmla="*/ 0 h 8290985"/>
              <a:gd name="connsiteX2" fmla="*/ 4813540 w 4813540"/>
              <a:gd name="connsiteY2" fmla="*/ 8290985 h 8290985"/>
              <a:gd name="connsiteX3" fmla="*/ 0 w 4813540"/>
              <a:gd name="connsiteY3" fmla="*/ 8290985 h 8290985"/>
            </a:gdLst>
            <a:ahLst/>
            <a:cxnLst>
              <a:cxn ang="0">
                <a:pos x="connsiteX0" y="connsiteY0"/>
              </a:cxn>
              <a:cxn ang="0">
                <a:pos x="connsiteX1" y="connsiteY1"/>
              </a:cxn>
              <a:cxn ang="0">
                <a:pos x="connsiteX2" y="connsiteY2"/>
              </a:cxn>
              <a:cxn ang="0">
                <a:pos x="connsiteX3" y="connsiteY3"/>
              </a:cxn>
            </a:cxnLst>
            <a:rect l="l" t="t" r="r" b="b"/>
            <a:pathLst>
              <a:path w="4813540" h="8290985">
                <a:moveTo>
                  <a:pt x="0" y="0"/>
                </a:moveTo>
                <a:lnTo>
                  <a:pt x="4813540" y="0"/>
                </a:lnTo>
                <a:lnTo>
                  <a:pt x="4813540" y="8290985"/>
                </a:lnTo>
                <a:lnTo>
                  <a:pt x="0" y="82909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82D30366-BBE9-4324-9DCA-ECC26BF463E9}"/>
              </a:ext>
            </a:extLst>
          </p:cNvPr>
          <p:cNvSpPr>
            <a:spLocks noGrp="1"/>
          </p:cNvSpPr>
          <p:nvPr>
            <p:ph type="pic" sz="quarter" idx="14"/>
          </p:nvPr>
        </p:nvSpPr>
        <p:spPr>
          <a:xfrm>
            <a:off x="5607168" y="7061114"/>
            <a:ext cx="4813540" cy="4038494"/>
          </a:xfrm>
          <a:custGeom>
            <a:avLst/>
            <a:gdLst>
              <a:gd name="connsiteX0" fmla="*/ 0 w 4813540"/>
              <a:gd name="connsiteY0" fmla="*/ 0 h 4038494"/>
              <a:gd name="connsiteX1" fmla="*/ 4813540 w 4813540"/>
              <a:gd name="connsiteY1" fmla="*/ 0 h 4038494"/>
              <a:gd name="connsiteX2" fmla="*/ 4813540 w 4813540"/>
              <a:gd name="connsiteY2" fmla="*/ 4038494 h 4038494"/>
              <a:gd name="connsiteX3" fmla="*/ 0 w 4813540"/>
              <a:gd name="connsiteY3" fmla="*/ 4038494 h 4038494"/>
            </a:gdLst>
            <a:ahLst/>
            <a:cxnLst>
              <a:cxn ang="0">
                <a:pos x="connsiteX0" y="connsiteY0"/>
              </a:cxn>
              <a:cxn ang="0">
                <a:pos x="connsiteX1" y="connsiteY1"/>
              </a:cxn>
              <a:cxn ang="0">
                <a:pos x="connsiteX2" y="connsiteY2"/>
              </a:cxn>
              <a:cxn ang="0">
                <a:pos x="connsiteX3" y="connsiteY3"/>
              </a:cxn>
            </a:cxnLst>
            <a:rect l="l" t="t" r="r" b="b"/>
            <a:pathLst>
              <a:path w="4813540" h="4038494">
                <a:moveTo>
                  <a:pt x="0" y="0"/>
                </a:moveTo>
                <a:lnTo>
                  <a:pt x="4813540" y="0"/>
                </a:lnTo>
                <a:lnTo>
                  <a:pt x="4813540" y="4038494"/>
                </a:lnTo>
                <a:lnTo>
                  <a:pt x="0" y="4038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9664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29E74CA1-C9C6-441D-949D-CF6B7CD47784}"/>
              </a:ext>
            </a:extLst>
          </p:cNvPr>
          <p:cNvSpPr>
            <a:spLocks noGrp="1"/>
          </p:cNvSpPr>
          <p:nvPr>
            <p:ph type="pic" sz="quarter" idx="13"/>
          </p:nvPr>
        </p:nvSpPr>
        <p:spPr>
          <a:xfrm>
            <a:off x="13129403" y="2122098"/>
            <a:ext cx="8678173" cy="9264770"/>
          </a:xfrm>
          <a:custGeom>
            <a:avLst/>
            <a:gdLst>
              <a:gd name="connsiteX0" fmla="*/ 0 w 9389427"/>
              <a:gd name="connsiteY0" fmla="*/ 0 h 8534400"/>
              <a:gd name="connsiteX1" fmla="*/ 9389427 w 9389427"/>
              <a:gd name="connsiteY1" fmla="*/ 0 h 8534400"/>
              <a:gd name="connsiteX2" fmla="*/ 9389427 w 9389427"/>
              <a:gd name="connsiteY2" fmla="*/ 8534400 h 8534400"/>
              <a:gd name="connsiteX3" fmla="*/ 0 w 9389427"/>
              <a:gd name="connsiteY3" fmla="*/ 8534400 h 8534400"/>
            </a:gdLst>
            <a:ahLst/>
            <a:cxnLst>
              <a:cxn ang="0">
                <a:pos x="connsiteX0" y="connsiteY0"/>
              </a:cxn>
              <a:cxn ang="0">
                <a:pos x="connsiteX1" y="connsiteY1"/>
              </a:cxn>
              <a:cxn ang="0">
                <a:pos x="connsiteX2" y="connsiteY2"/>
              </a:cxn>
              <a:cxn ang="0">
                <a:pos x="connsiteX3" y="connsiteY3"/>
              </a:cxn>
            </a:cxnLst>
            <a:rect l="l" t="t" r="r" b="b"/>
            <a:pathLst>
              <a:path w="9389427" h="8534400">
                <a:moveTo>
                  <a:pt x="0" y="0"/>
                </a:moveTo>
                <a:lnTo>
                  <a:pt x="9389427" y="0"/>
                </a:lnTo>
                <a:lnTo>
                  <a:pt x="9389427" y="8534400"/>
                </a:lnTo>
                <a:lnTo>
                  <a:pt x="0" y="8534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86976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29E74CA1-C9C6-441D-949D-CF6B7CD47784}"/>
              </a:ext>
            </a:extLst>
          </p:cNvPr>
          <p:cNvSpPr>
            <a:spLocks noGrp="1"/>
          </p:cNvSpPr>
          <p:nvPr>
            <p:ph type="pic" sz="quarter" idx="13"/>
          </p:nvPr>
        </p:nvSpPr>
        <p:spPr>
          <a:xfrm>
            <a:off x="2603643" y="2122098"/>
            <a:ext cx="8678173" cy="9264770"/>
          </a:xfrm>
          <a:custGeom>
            <a:avLst/>
            <a:gdLst>
              <a:gd name="connsiteX0" fmla="*/ 0 w 9389427"/>
              <a:gd name="connsiteY0" fmla="*/ 0 h 8534400"/>
              <a:gd name="connsiteX1" fmla="*/ 9389427 w 9389427"/>
              <a:gd name="connsiteY1" fmla="*/ 0 h 8534400"/>
              <a:gd name="connsiteX2" fmla="*/ 9389427 w 9389427"/>
              <a:gd name="connsiteY2" fmla="*/ 8534400 h 8534400"/>
              <a:gd name="connsiteX3" fmla="*/ 0 w 9389427"/>
              <a:gd name="connsiteY3" fmla="*/ 8534400 h 8534400"/>
            </a:gdLst>
            <a:ahLst/>
            <a:cxnLst>
              <a:cxn ang="0">
                <a:pos x="connsiteX0" y="connsiteY0"/>
              </a:cxn>
              <a:cxn ang="0">
                <a:pos x="connsiteX1" y="connsiteY1"/>
              </a:cxn>
              <a:cxn ang="0">
                <a:pos x="connsiteX2" y="connsiteY2"/>
              </a:cxn>
              <a:cxn ang="0">
                <a:pos x="connsiteX3" y="connsiteY3"/>
              </a:cxn>
            </a:cxnLst>
            <a:rect l="l" t="t" r="r" b="b"/>
            <a:pathLst>
              <a:path w="9389427" h="8534400">
                <a:moveTo>
                  <a:pt x="0" y="0"/>
                </a:moveTo>
                <a:lnTo>
                  <a:pt x="9389427" y="0"/>
                </a:lnTo>
                <a:lnTo>
                  <a:pt x="9389427" y="8534400"/>
                </a:lnTo>
                <a:lnTo>
                  <a:pt x="0" y="8534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99732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3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6D274C1B-F416-4535-A30F-5AC7BEA62FC9}"/>
              </a:ext>
            </a:extLst>
          </p:cNvPr>
          <p:cNvSpPr>
            <a:spLocks noGrp="1"/>
          </p:cNvSpPr>
          <p:nvPr>
            <p:ph type="pic" sz="quarter" idx="11"/>
          </p:nvPr>
        </p:nvSpPr>
        <p:spPr>
          <a:xfrm>
            <a:off x="5258326" y="175848"/>
            <a:ext cx="13870523" cy="13364304"/>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72608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A051F579-D711-42D1-88E3-599E003793EC}"/>
              </a:ext>
            </a:extLst>
          </p:cNvPr>
          <p:cNvSpPr>
            <a:spLocks noGrp="1"/>
          </p:cNvSpPr>
          <p:nvPr>
            <p:ph type="pic" sz="quarter" idx="12"/>
          </p:nvPr>
        </p:nvSpPr>
        <p:spPr>
          <a:xfrm>
            <a:off x="12611818" y="2238301"/>
            <a:ext cx="4505211" cy="4505211"/>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6CDC450F-D971-47A6-A2A1-D4F35D34013C}"/>
              </a:ext>
            </a:extLst>
          </p:cNvPr>
          <p:cNvSpPr>
            <a:spLocks noGrp="1"/>
          </p:cNvSpPr>
          <p:nvPr>
            <p:ph type="pic" sz="quarter" idx="13"/>
          </p:nvPr>
        </p:nvSpPr>
        <p:spPr>
          <a:xfrm>
            <a:off x="17346006" y="2238301"/>
            <a:ext cx="4505211" cy="4505211"/>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id="{8D8E9911-0431-44B1-8B46-0EC0E0A45A9A}"/>
              </a:ext>
            </a:extLst>
          </p:cNvPr>
          <p:cNvSpPr>
            <a:spLocks noGrp="1"/>
          </p:cNvSpPr>
          <p:nvPr>
            <p:ph type="pic" sz="quarter" idx="14"/>
          </p:nvPr>
        </p:nvSpPr>
        <p:spPr>
          <a:xfrm>
            <a:off x="12611818" y="6972489"/>
            <a:ext cx="4505211" cy="4505211"/>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ACFF98D4-C8EF-4BC0-96B5-C588DF33D539}"/>
              </a:ext>
            </a:extLst>
          </p:cNvPr>
          <p:cNvSpPr>
            <a:spLocks noGrp="1"/>
          </p:cNvSpPr>
          <p:nvPr>
            <p:ph type="pic" sz="quarter" idx="15"/>
          </p:nvPr>
        </p:nvSpPr>
        <p:spPr>
          <a:xfrm>
            <a:off x="17346006" y="6972489"/>
            <a:ext cx="4505211" cy="4505211"/>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48029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A051F579-D711-42D1-88E3-599E003793EC}"/>
              </a:ext>
            </a:extLst>
          </p:cNvPr>
          <p:cNvSpPr>
            <a:spLocks noGrp="1"/>
          </p:cNvSpPr>
          <p:nvPr>
            <p:ph type="pic" sz="quarter" idx="12"/>
          </p:nvPr>
        </p:nvSpPr>
        <p:spPr>
          <a:xfrm>
            <a:off x="2432648" y="2238301"/>
            <a:ext cx="4505211" cy="4505211"/>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id="{8D8E9911-0431-44B1-8B46-0EC0E0A45A9A}"/>
              </a:ext>
            </a:extLst>
          </p:cNvPr>
          <p:cNvSpPr>
            <a:spLocks noGrp="1"/>
          </p:cNvSpPr>
          <p:nvPr>
            <p:ph type="pic" sz="quarter" idx="14"/>
          </p:nvPr>
        </p:nvSpPr>
        <p:spPr>
          <a:xfrm>
            <a:off x="2432648" y="6972489"/>
            <a:ext cx="4505211" cy="4505211"/>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7" name="Picture Placeholder 6">
            <a:extLst>
              <a:ext uri="{FF2B5EF4-FFF2-40B4-BE49-F238E27FC236}">
                <a16:creationId xmlns:a16="http://schemas.microsoft.com/office/drawing/2014/main" id="{B3141BE1-615B-405F-9064-C58E41F36874}"/>
              </a:ext>
            </a:extLst>
          </p:cNvPr>
          <p:cNvSpPr>
            <a:spLocks noGrp="1"/>
          </p:cNvSpPr>
          <p:nvPr>
            <p:ph type="pic" sz="quarter" idx="15"/>
          </p:nvPr>
        </p:nvSpPr>
        <p:spPr>
          <a:xfrm>
            <a:off x="7166836" y="2238301"/>
            <a:ext cx="4505211" cy="9239399"/>
          </a:xfrm>
          <a:custGeom>
            <a:avLst/>
            <a:gdLst>
              <a:gd name="connsiteX0" fmla="*/ 0 w 4505211"/>
              <a:gd name="connsiteY0" fmla="*/ 0 h 9239399"/>
              <a:gd name="connsiteX1" fmla="*/ 4505211 w 4505211"/>
              <a:gd name="connsiteY1" fmla="*/ 0 h 9239399"/>
              <a:gd name="connsiteX2" fmla="*/ 4505211 w 4505211"/>
              <a:gd name="connsiteY2" fmla="*/ 4266016 h 9239399"/>
              <a:gd name="connsiteX3" fmla="*/ 4505211 w 4505211"/>
              <a:gd name="connsiteY3" fmla="*/ 4505211 h 9239399"/>
              <a:gd name="connsiteX4" fmla="*/ 4505211 w 4505211"/>
              <a:gd name="connsiteY4" fmla="*/ 9239399 h 9239399"/>
              <a:gd name="connsiteX5" fmla="*/ 0 w 4505211"/>
              <a:gd name="connsiteY5" fmla="*/ 9239399 h 9239399"/>
              <a:gd name="connsiteX6" fmla="*/ 0 w 4505211"/>
              <a:gd name="connsiteY6" fmla="*/ 4505211 h 9239399"/>
              <a:gd name="connsiteX7" fmla="*/ 0 w 4505211"/>
              <a:gd name="connsiteY7" fmla="*/ 4266016 h 923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5211" h="9239399">
                <a:moveTo>
                  <a:pt x="0" y="0"/>
                </a:moveTo>
                <a:lnTo>
                  <a:pt x="4505211" y="0"/>
                </a:lnTo>
                <a:lnTo>
                  <a:pt x="4505211" y="4266016"/>
                </a:lnTo>
                <a:lnTo>
                  <a:pt x="4505211" y="4505211"/>
                </a:lnTo>
                <a:lnTo>
                  <a:pt x="4505211" y="9239399"/>
                </a:lnTo>
                <a:lnTo>
                  <a:pt x="0" y="9239399"/>
                </a:lnTo>
                <a:lnTo>
                  <a:pt x="0" y="4505211"/>
                </a:lnTo>
                <a:lnTo>
                  <a:pt x="0" y="426601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14956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ppt_x"/>
                                          </p:val>
                                        </p:tav>
                                        <p:tav tm="100000">
                                          <p:val>
                                            <p:strVal val="#ppt_x"/>
                                          </p:val>
                                        </p:tav>
                                      </p:tavLst>
                                    </p:anim>
                                    <p:anim calcmode="lin" valueType="num">
                                      <p:cBhvr additive="base">
                                        <p:cTn id="12" dur="1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7"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90193969-EFD4-496D-8B9E-5E88D86D876C}"/>
              </a:ext>
            </a:extLst>
          </p:cNvPr>
          <p:cNvSpPr>
            <a:spLocks noGrp="1"/>
          </p:cNvSpPr>
          <p:nvPr>
            <p:ph type="pic" sz="quarter" idx="12"/>
          </p:nvPr>
        </p:nvSpPr>
        <p:spPr>
          <a:xfrm>
            <a:off x="8535790" y="1503219"/>
            <a:ext cx="4554747" cy="5580161"/>
          </a:xfrm>
          <a:custGeom>
            <a:avLst/>
            <a:gdLst>
              <a:gd name="connsiteX0" fmla="*/ 0 w 4554747"/>
              <a:gd name="connsiteY0" fmla="*/ 0 h 5580161"/>
              <a:gd name="connsiteX1" fmla="*/ 4554747 w 4554747"/>
              <a:gd name="connsiteY1" fmla="*/ 0 h 5580161"/>
              <a:gd name="connsiteX2" fmla="*/ 4554747 w 4554747"/>
              <a:gd name="connsiteY2" fmla="*/ 5580161 h 5580161"/>
              <a:gd name="connsiteX3" fmla="*/ 0 w 4554747"/>
              <a:gd name="connsiteY3" fmla="*/ 5580161 h 5580161"/>
            </a:gdLst>
            <a:ahLst/>
            <a:cxnLst>
              <a:cxn ang="0">
                <a:pos x="connsiteX0" y="connsiteY0"/>
              </a:cxn>
              <a:cxn ang="0">
                <a:pos x="connsiteX1" y="connsiteY1"/>
              </a:cxn>
              <a:cxn ang="0">
                <a:pos x="connsiteX2" y="connsiteY2"/>
              </a:cxn>
              <a:cxn ang="0">
                <a:pos x="connsiteX3" y="connsiteY3"/>
              </a:cxn>
            </a:cxnLst>
            <a:rect l="l" t="t" r="r" b="b"/>
            <a:pathLst>
              <a:path w="4554747" h="5580161">
                <a:moveTo>
                  <a:pt x="0" y="0"/>
                </a:moveTo>
                <a:lnTo>
                  <a:pt x="4554747" y="0"/>
                </a:lnTo>
                <a:lnTo>
                  <a:pt x="4554747" y="5580161"/>
                </a:lnTo>
                <a:lnTo>
                  <a:pt x="0" y="558016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7" name="Picture Placeholder 16">
            <a:extLst>
              <a:ext uri="{FF2B5EF4-FFF2-40B4-BE49-F238E27FC236}">
                <a16:creationId xmlns:a16="http://schemas.microsoft.com/office/drawing/2014/main" id="{4C89588F-47B5-4EA9-84D2-BB4714817C7D}"/>
              </a:ext>
            </a:extLst>
          </p:cNvPr>
          <p:cNvSpPr>
            <a:spLocks noGrp="1"/>
          </p:cNvSpPr>
          <p:nvPr>
            <p:ph type="pic" sz="quarter" idx="13"/>
          </p:nvPr>
        </p:nvSpPr>
        <p:spPr>
          <a:xfrm>
            <a:off x="13298355" y="1503219"/>
            <a:ext cx="4554748" cy="6636229"/>
          </a:xfrm>
          <a:custGeom>
            <a:avLst/>
            <a:gdLst>
              <a:gd name="connsiteX0" fmla="*/ 0 w 4554748"/>
              <a:gd name="connsiteY0" fmla="*/ 0 h 6636229"/>
              <a:gd name="connsiteX1" fmla="*/ 4554748 w 4554748"/>
              <a:gd name="connsiteY1" fmla="*/ 0 h 6636229"/>
              <a:gd name="connsiteX2" fmla="*/ 4554748 w 4554748"/>
              <a:gd name="connsiteY2" fmla="*/ 6636229 h 6636229"/>
              <a:gd name="connsiteX3" fmla="*/ 0 w 4554748"/>
              <a:gd name="connsiteY3" fmla="*/ 6636229 h 6636229"/>
            </a:gdLst>
            <a:ahLst/>
            <a:cxnLst>
              <a:cxn ang="0">
                <a:pos x="connsiteX0" y="connsiteY0"/>
              </a:cxn>
              <a:cxn ang="0">
                <a:pos x="connsiteX1" y="connsiteY1"/>
              </a:cxn>
              <a:cxn ang="0">
                <a:pos x="connsiteX2" y="connsiteY2"/>
              </a:cxn>
              <a:cxn ang="0">
                <a:pos x="connsiteX3" y="connsiteY3"/>
              </a:cxn>
            </a:cxnLst>
            <a:rect l="l" t="t" r="r" b="b"/>
            <a:pathLst>
              <a:path w="4554748" h="6636229">
                <a:moveTo>
                  <a:pt x="0" y="0"/>
                </a:moveTo>
                <a:lnTo>
                  <a:pt x="4554748" y="0"/>
                </a:lnTo>
                <a:lnTo>
                  <a:pt x="4554748" y="6636229"/>
                </a:lnTo>
                <a:lnTo>
                  <a:pt x="0" y="663622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8" name="Picture Placeholder 17">
            <a:extLst>
              <a:ext uri="{FF2B5EF4-FFF2-40B4-BE49-F238E27FC236}">
                <a16:creationId xmlns:a16="http://schemas.microsoft.com/office/drawing/2014/main" id="{FE6CF97D-0650-4B56-AB14-E0121CF1CF0A}"/>
              </a:ext>
            </a:extLst>
          </p:cNvPr>
          <p:cNvSpPr>
            <a:spLocks noGrp="1"/>
          </p:cNvSpPr>
          <p:nvPr>
            <p:ph type="pic" sz="quarter" idx="14"/>
          </p:nvPr>
        </p:nvSpPr>
        <p:spPr>
          <a:xfrm>
            <a:off x="18060921" y="1503219"/>
            <a:ext cx="4554746" cy="5391509"/>
          </a:xfrm>
          <a:custGeom>
            <a:avLst/>
            <a:gdLst>
              <a:gd name="connsiteX0" fmla="*/ 0 w 4554746"/>
              <a:gd name="connsiteY0" fmla="*/ 0 h 5391509"/>
              <a:gd name="connsiteX1" fmla="*/ 4554746 w 4554746"/>
              <a:gd name="connsiteY1" fmla="*/ 0 h 5391509"/>
              <a:gd name="connsiteX2" fmla="*/ 4554746 w 4554746"/>
              <a:gd name="connsiteY2" fmla="*/ 5391509 h 5391509"/>
              <a:gd name="connsiteX3" fmla="*/ 0 w 4554746"/>
              <a:gd name="connsiteY3" fmla="*/ 5391509 h 5391509"/>
            </a:gdLst>
            <a:ahLst/>
            <a:cxnLst>
              <a:cxn ang="0">
                <a:pos x="connsiteX0" y="connsiteY0"/>
              </a:cxn>
              <a:cxn ang="0">
                <a:pos x="connsiteX1" y="connsiteY1"/>
              </a:cxn>
              <a:cxn ang="0">
                <a:pos x="connsiteX2" y="connsiteY2"/>
              </a:cxn>
              <a:cxn ang="0">
                <a:pos x="connsiteX3" y="connsiteY3"/>
              </a:cxn>
            </a:cxnLst>
            <a:rect l="l" t="t" r="r" b="b"/>
            <a:pathLst>
              <a:path w="4554746" h="5391509">
                <a:moveTo>
                  <a:pt x="0" y="0"/>
                </a:moveTo>
                <a:lnTo>
                  <a:pt x="4554746" y="0"/>
                </a:lnTo>
                <a:lnTo>
                  <a:pt x="4554746" y="5391509"/>
                </a:lnTo>
                <a:lnTo>
                  <a:pt x="0" y="53915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1" name="Picture Placeholder 20">
            <a:extLst>
              <a:ext uri="{FF2B5EF4-FFF2-40B4-BE49-F238E27FC236}">
                <a16:creationId xmlns:a16="http://schemas.microsoft.com/office/drawing/2014/main" id="{86BFA811-ED69-455B-96D0-37D354F87F50}"/>
              </a:ext>
            </a:extLst>
          </p:cNvPr>
          <p:cNvSpPr>
            <a:spLocks noGrp="1"/>
          </p:cNvSpPr>
          <p:nvPr>
            <p:ph type="pic" sz="quarter" idx="15"/>
          </p:nvPr>
        </p:nvSpPr>
        <p:spPr>
          <a:xfrm>
            <a:off x="18060921" y="7102547"/>
            <a:ext cx="4554746" cy="5034033"/>
          </a:xfrm>
          <a:custGeom>
            <a:avLst/>
            <a:gdLst>
              <a:gd name="connsiteX0" fmla="*/ 0 w 4554746"/>
              <a:gd name="connsiteY0" fmla="*/ 0 h 5034033"/>
              <a:gd name="connsiteX1" fmla="*/ 4554746 w 4554746"/>
              <a:gd name="connsiteY1" fmla="*/ 0 h 5034033"/>
              <a:gd name="connsiteX2" fmla="*/ 4554746 w 4554746"/>
              <a:gd name="connsiteY2" fmla="*/ 5034033 h 5034033"/>
              <a:gd name="connsiteX3" fmla="*/ 0 w 4554746"/>
              <a:gd name="connsiteY3" fmla="*/ 5034033 h 5034033"/>
            </a:gdLst>
            <a:ahLst/>
            <a:cxnLst>
              <a:cxn ang="0">
                <a:pos x="connsiteX0" y="connsiteY0"/>
              </a:cxn>
              <a:cxn ang="0">
                <a:pos x="connsiteX1" y="connsiteY1"/>
              </a:cxn>
              <a:cxn ang="0">
                <a:pos x="connsiteX2" y="connsiteY2"/>
              </a:cxn>
              <a:cxn ang="0">
                <a:pos x="connsiteX3" y="connsiteY3"/>
              </a:cxn>
            </a:cxnLst>
            <a:rect l="l" t="t" r="r" b="b"/>
            <a:pathLst>
              <a:path w="4554746" h="5034033">
                <a:moveTo>
                  <a:pt x="0" y="0"/>
                </a:moveTo>
                <a:lnTo>
                  <a:pt x="4554746" y="0"/>
                </a:lnTo>
                <a:lnTo>
                  <a:pt x="4554746" y="5034033"/>
                </a:lnTo>
                <a:lnTo>
                  <a:pt x="0" y="50340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20" name="Picture Placeholder 19">
            <a:extLst>
              <a:ext uri="{FF2B5EF4-FFF2-40B4-BE49-F238E27FC236}">
                <a16:creationId xmlns:a16="http://schemas.microsoft.com/office/drawing/2014/main" id="{AD7D914E-F4E6-43AB-B3A5-B2689E3F93A3}"/>
              </a:ext>
            </a:extLst>
          </p:cNvPr>
          <p:cNvSpPr>
            <a:spLocks noGrp="1"/>
          </p:cNvSpPr>
          <p:nvPr>
            <p:ph type="pic" sz="quarter" idx="16"/>
          </p:nvPr>
        </p:nvSpPr>
        <p:spPr>
          <a:xfrm>
            <a:off x="13298355" y="8347267"/>
            <a:ext cx="4554747" cy="3789313"/>
          </a:xfrm>
          <a:custGeom>
            <a:avLst/>
            <a:gdLst>
              <a:gd name="connsiteX0" fmla="*/ 0 w 4554747"/>
              <a:gd name="connsiteY0" fmla="*/ 0 h 3789313"/>
              <a:gd name="connsiteX1" fmla="*/ 4554747 w 4554747"/>
              <a:gd name="connsiteY1" fmla="*/ 0 h 3789313"/>
              <a:gd name="connsiteX2" fmla="*/ 4554747 w 4554747"/>
              <a:gd name="connsiteY2" fmla="*/ 3789313 h 3789313"/>
              <a:gd name="connsiteX3" fmla="*/ 0 w 4554747"/>
              <a:gd name="connsiteY3" fmla="*/ 3789313 h 3789313"/>
            </a:gdLst>
            <a:ahLst/>
            <a:cxnLst>
              <a:cxn ang="0">
                <a:pos x="connsiteX0" y="connsiteY0"/>
              </a:cxn>
              <a:cxn ang="0">
                <a:pos x="connsiteX1" y="connsiteY1"/>
              </a:cxn>
              <a:cxn ang="0">
                <a:pos x="connsiteX2" y="connsiteY2"/>
              </a:cxn>
              <a:cxn ang="0">
                <a:pos x="connsiteX3" y="connsiteY3"/>
              </a:cxn>
            </a:cxnLst>
            <a:rect l="l" t="t" r="r" b="b"/>
            <a:pathLst>
              <a:path w="4554747" h="3789313">
                <a:moveTo>
                  <a:pt x="0" y="0"/>
                </a:moveTo>
                <a:lnTo>
                  <a:pt x="4554747" y="0"/>
                </a:lnTo>
                <a:lnTo>
                  <a:pt x="4554747" y="3789313"/>
                </a:lnTo>
                <a:lnTo>
                  <a:pt x="0" y="37893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9" name="Picture Placeholder 18">
            <a:extLst>
              <a:ext uri="{FF2B5EF4-FFF2-40B4-BE49-F238E27FC236}">
                <a16:creationId xmlns:a16="http://schemas.microsoft.com/office/drawing/2014/main" id="{ACA5BFD2-4568-4D70-8E22-082F80275A40}"/>
              </a:ext>
            </a:extLst>
          </p:cNvPr>
          <p:cNvSpPr>
            <a:spLocks noGrp="1"/>
          </p:cNvSpPr>
          <p:nvPr>
            <p:ph type="pic" sz="quarter" idx="17"/>
          </p:nvPr>
        </p:nvSpPr>
        <p:spPr>
          <a:xfrm>
            <a:off x="8535790" y="7291199"/>
            <a:ext cx="4554747" cy="4845381"/>
          </a:xfrm>
          <a:custGeom>
            <a:avLst/>
            <a:gdLst>
              <a:gd name="connsiteX0" fmla="*/ 0 w 4554747"/>
              <a:gd name="connsiteY0" fmla="*/ 0 h 4845381"/>
              <a:gd name="connsiteX1" fmla="*/ 4554747 w 4554747"/>
              <a:gd name="connsiteY1" fmla="*/ 0 h 4845381"/>
              <a:gd name="connsiteX2" fmla="*/ 4554747 w 4554747"/>
              <a:gd name="connsiteY2" fmla="*/ 4845381 h 4845381"/>
              <a:gd name="connsiteX3" fmla="*/ 0 w 4554747"/>
              <a:gd name="connsiteY3" fmla="*/ 4845381 h 4845381"/>
            </a:gdLst>
            <a:ahLst/>
            <a:cxnLst>
              <a:cxn ang="0">
                <a:pos x="connsiteX0" y="connsiteY0"/>
              </a:cxn>
              <a:cxn ang="0">
                <a:pos x="connsiteX1" y="connsiteY1"/>
              </a:cxn>
              <a:cxn ang="0">
                <a:pos x="connsiteX2" y="connsiteY2"/>
              </a:cxn>
              <a:cxn ang="0">
                <a:pos x="connsiteX3" y="connsiteY3"/>
              </a:cxn>
            </a:cxnLst>
            <a:rect l="l" t="t" r="r" b="b"/>
            <a:pathLst>
              <a:path w="4554747" h="4845381">
                <a:moveTo>
                  <a:pt x="0" y="0"/>
                </a:moveTo>
                <a:lnTo>
                  <a:pt x="4554747" y="0"/>
                </a:lnTo>
                <a:lnTo>
                  <a:pt x="4554747" y="4845381"/>
                </a:lnTo>
                <a:lnTo>
                  <a:pt x="0" y="484538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75097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ppt_x"/>
                                          </p:val>
                                        </p:tav>
                                        <p:tav tm="100000">
                                          <p:val>
                                            <p:strVal val="#ppt_x"/>
                                          </p:val>
                                        </p:tav>
                                      </p:tavLst>
                                    </p:anim>
                                    <p:anim calcmode="lin" valueType="num">
                                      <p:cBhvr additive="base">
                                        <p:cTn id="8" dur="1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ppt_x"/>
                                          </p:val>
                                        </p:tav>
                                        <p:tav tm="100000">
                                          <p:val>
                                            <p:strVal val="#ppt_x"/>
                                          </p:val>
                                        </p:tav>
                                      </p:tavLst>
                                    </p:anim>
                                    <p:anim calcmode="lin" valueType="num">
                                      <p:cBhvr additive="base">
                                        <p:cTn id="12" dur="1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500" fill="hold"/>
                                        <p:tgtEl>
                                          <p:spTgt spid="18"/>
                                        </p:tgtEl>
                                        <p:attrNameLst>
                                          <p:attrName>ppt_x</p:attrName>
                                        </p:attrNameLst>
                                      </p:cBhvr>
                                      <p:tavLst>
                                        <p:tav tm="0">
                                          <p:val>
                                            <p:strVal val="#ppt_x"/>
                                          </p:val>
                                        </p:tav>
                                        <p:tav tm="100000">
                                          <p:val>
                                            <p:strVal val="#ppt_x"/>
                                          </p:val>
                                        </p:tav>
                                      </p:tavLst>
                                    </p:anim>
                                    <p:anim calcmode="lin" valueType="num">
                                      <p:cBhvr additive="base">
                                        <p:cTn id="16" dur="1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ppt_x"/>
                                          </p:val>
                                        </p:tav>
                                        <p:tav tm="100000">
                                          <p:val>
                                            <p:strVal val="#ppt_x"/>
                                          </p:val>
                                        </p:tav>
                                      </p:tavLst>
                                    </p:anim>
                                    <p:anim calcmode="lin" valueType="num">
                                      <p:cBhvr additive="base">
                                        <p:cTn id="24" dur="1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0" grpId="0" animBg="1"/>
      <p:bldP spid="19"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0BEBEC-4602-490C-BDCC-808640865DA5}"/>
              </a:ext>
            </a:extLst>
          </p:cNvPr>
          <p:cNvSpPr/>
          <p:nvPr/>
        </p:nvSpPr>
        <p:spPr>
          <a:xfrm>
            <a:off x="1414731" y="1173191"/>
            <a:ext cx="21540159" cy="11335111"/>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34A78E4F-330F-43B1-8E8D-634D7E252439}"/>
              </a:ext>
            </a:extLst>
          </p:cNvPr>
          <p:cNvSpPr>
            <a:spLocks noGrp="1"/>
          </p:cNvSpPr>
          <p:nvPr>
            <p:ph type="pic" sz="quarter" idx="13"/>
          </p:nvPr>
        </p:nvSpPr>
        <p:spPr>
          <a:xfrm>
            <a:off x="1563687" y="1295399"/>
            <a:ext cx="21259800" cy="11049000"/>
          </a:xfrm>
          <a:custGeom>
            <a:avLst/>
            <a:gdLst>
              <a:gd name="connsiteX0" fmla="*/ 21259796 w 21259800"/>
              <a:gd name="connsiteY0" fmla="*/ 3549667 h 11049000"/>
              <a:gd name="connsiteX1" fmla="*/ 19246864 w 21259800"/>
              <a:gd name="connsiteY1" fmla="*/ 5562600 h 11049000"/>
              <a:gd name="connsiteX2" fmla="*/ 21259798 w 21259800"/>
              <a:gd name="connsiteY2" fmla="*/ 7575533 h 11049000"/>
              <a:gd name="connsiteX3" fmla="*/ 0 w 21259800"/>
              <a:gd name="connsiteY3" fmla="*/ 0 h 11049000"/>
              <a:gd name="connsiteX4" fmla="*/ 21259800 w 21259800"/>
              <a:gd name="connsiteY4" fmla="*/ 0 h 11049000"/>
              <a:gd name="connsiteX5" fmla="*/ 21259800 w 21259800"/>
              <a:gd name="connsiteY5" fmla="*/ 11049000 h 11049000"/>
              <a:gd name="connsiteX6" fmla="*/ 0 w 21259800"/>
              <a:gd name="connsiteY6" fmla="*/ 11049000 h 1104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0" h="11049000">
                <a:moveTo>
                  <a:pt x="21259796" y="3549667"/>
                </a:moveTo>
                <a:lnTo>
                  <a:pt x="19246864" y="5562600"/>
                </a:lnTo>
                <a:lnTo>
                  <a:pt x="21259798" y="7575533"/>
                </a:lnTo>
                <a:close/>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7105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0BEBEC-4602-490C-BDCC-808640865DA5}"/>
              </a:ext>
            </a:extLst>
          </p:cNvPr>
          <p:cNvSpPr/>
          <p:nvPr/>
        </p:nvSpPr>
        <p:spPr>
          <a:xfrm>
            <a:off x="1414731" y="1173191"/>
            <a:ext cx="21540159" cy="11335111"/>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866670D1-8893-47E2-92FC-474C4574E26A}"/>
              </a:ext>
            </a:extLst>
          </p:cNvPr>
          <p:cNvSpPr>
            <a:spLocks noGrp="1"/>
          </p:cNvSpPr>
          <p:nvPr>
            <p:ph type="pic" sz="quarter" idx="12"/>
          </p:nvPr>
        </p:nvSpPr>
        <p:spPr>
          <a:xfrm>
            <a:off x="1563685" y="1295397"/>
            <a:ext cx="21259803" cy="11049000"/>
          </a:xfrm>
          <a:custGeom>
            <a:avLst/>
            <a:gdLst>
              <a:gd name="connsiteX0" fmla="*/ 0 w 21259803"/>
              <a:gd name="connsiteY0" fmla="*/ 3579586 h 11049000"/>
              <a:gd name="connsiteX1" fmla="*/ 1 w 21259803"/>
              <a:gd name="connsiteY1" fmla="*/ 3579587 h 11049000"/>
              <a:gd name="connsiteX2" fmla="*/ 1 w 21259803"/>
              <a:gd name="connsiteY2" fmla="*/ 7589810 h 11049000"/>
              <a:gd name="connsiteX3" fmla="*/ 1 w 21259803"/>
              <a:gd name="connsiteY3" fmla="*/ 7589810 h 11049000"/>
              <a:gd name="connsiteX4" fmla="*/ 21259803 w 21259803"/>
              <a:gd name="connsiteY4" fmla="*/ 0 h 11049000"/>
              <a:gd name="connsiteX5" fmla="*/ 21259801 w 21259803"/>
              <a:gd name="connsiteY5" fmla="*/ 2724510 h 11049000"/>
              <a:gd name="connsiteX6" fmla="*/ 21259801 w 21259803"/>
              <a:gd name="connsiteY6" fmla="*/ 8141898 h 11049000"/>
              <a:gd name="connsiteX7" fmla="*/ 21259803 w 21259803"/>
              <a:gd name="connsiteY7" fmla="*/ 11049000 h 11049000"/>
              <a:gd name="connsiteX8" fmla="*/ 1 w 21259803"/>
              <a:gd name="connsiteY8" fmla="*/ 11048999 h 11049000"/>
              <a:gd name="connsiteX9" fmla="*/ 1 w 21259803"/>
              <a:gd name="connsiteY9" fmla="*/ 7589810 h 11049000"/>
              <a:gd name="connsiteX10" fmla="*/ 2005112 w 21259803"/>
              <a:gd name="connsiteY10" fmla="*/ 5584698 h 11049000"/>
              <a:gd name="connsiteX11" fmla="*/ 1 w 21259803"/>
              <a:gd name="connsiteY11" fmla="*/ 3579587 h 11049000"/>
              <a:gd name="connsiteX12" fmla="*/ 1 w 21259803"/>
              <a:gd name="connsiteY12" fmla="*/ 1 h 1104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59803" h="11049000">
                <a:moveTo>
                  <a:pt x="0" y="3579586"/>
                </a:moveTo>
                <a:lnTo>
                  <a:pt x="1" y="3579587"/>
                </a:lnTo>
                <a:lnTo>
                  <a:pt x="1" y="7589810"/>
                </a:lnTo>
                <a:lnTo>
                  <a:pt x="1" y="7589810"/>
                </a:lnTo>
                <a:close/>
                <a:moveTo>
                  <a:pt x="21259803" y="0"/>
                </a:moveTo>
                <a:lnTo>
                  <a:pt x="21259801" y="2724510"/>
                </a:lnTo>
                <a:lnTo>
                  <a:pt x="21259801" y="8141898"/>
                </a:lnTo>
                <a:lnTo>
                  <a:pt x="21259803" y="11049000"/>
                </a:lnTo>
                <a:lnTo>
                  <a:pt x="1" y="11048999"/>
                </a:lnTo>
                <a:lnTo>
                  <a:pt x="1" y="7589810"/>
                </a:lnTo>
                <a:lnTo>
                  <a:pt x="2005112" y="5584698"/>
                </a:lnTo>
                <a:lnTo>
                  <a:pt x="1" y="3579587"/>
                </a:lnTo>
                <a:lnTo>
                  <a:pt x="1" y="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83306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4E45A193-946A-476B-8F64-305BA1FA6AF6}"/>
              </a:ext>
            </a:extLst>
          </p:cNvPr>
          <p:cNvSpPr>
            <a:spLocks noGrp="1"/>
          </p:cNvSpPr>
          <p:nvPr>
            <p:ph type="pic" sz="quarter" idx="12"/>
          </p:nvPr>
        </p:nvSpPr>
        <p:spPr>
          <a:xfrm>
            <a:off x="5314121" y="1295399"/>
            <a:ext cx="4479235" cy="11049000"/>
          </a:xfrm>
          <a:custGeom>
            <a:avLst/>
            <a:gdLst>
              <a:gd name="connsiteX0" fmla="*/ 0 w 4479235"/>
              <a:gd name="connsiteY0" fmla="*/ 0 h 11049000"/>
              <a:gd name="connsiteX1" fmla="*/ 4479235 w 4479235"/>
              <a:gd name="connsiteY1" fmla="*/ 0 h 11049000"/>
              <a:gd name="connsiteX2" fmla="*/ 4479235 w 4479235"/>
              <a:gd name="connsiteY2" fmla="*/ 11049000 h 11049000"/>
              <a:gd name="connsiteX3" fmla="*/ 0 w 4479235"/>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479235" h="11049000">
                <a:moveTo>
                  <a:pt x="0" y="0"/>
                </a:moveTo>
                <a:lnTo>
                  <a:pt x="4479235" y="0"/>
                </a:lnTo>
                <a:lnTo>
                  <a:pt x="4479235"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id="{C2C4729B-341C-4AE9-81FD-6CBFA6263BA1}"/>
              </a:ext>
            </a:extLst>
          </p:cNvPr>
          <p:cNvSpPr>
            <a:spLocks noGrp="1"/>
          </p:cNvSpPr>
          <p:nvPr>
            <p:ph type="pic" sz="quarter" idx="13"/>
          </p:nvPr>
        </p:nvSpPr>
        <p:spPr>
          <a:xfrm>
            <a:off x="14620323" y="1295399"/>
            <a:ext cx="4479235" cy="5423452"/>
          </a:xfrm>
          <a:custGeom>
            <a:avLst/>
            <a:gdLst>
              <a:gd name="connsiteX0" fmla="*/ 0 w 4479235"/>
              <a:gd name="connsiteY0" fmla="*/ 0 h 5423452"/>
              <a:gd name="connsiteX1" fmla="*/ 4479235 w 4479235"/>
              <a:gd name="connsiteY1" fmla="*/ 0 h 5423452"/>
              <a:gd name="connsiteX2" fmla="*/ 4479235 w 4479235"/>
              <a:gd name="connsiteY2" fmla="*/ 5423452 h 5423452"/>
              <a:gd name="connsiteX3" fmla="*/ 0 w 4479235"/>
              <a:gd name="connsiteY3" fmla="*/ 5423452 h 5423452"/>
            </a:gdLst>
            <a:ahLst/>
            <a:cxnLst>
              <a:cxn ang="0">
                <a:pos x="connsiteX0" y="connsiteY0"/>
              </a:cxn>
              <a:cxn ang="0">
                <a:pos x="connsiteX1" y="connsiteY1"/>
              </a:cxn>
              <a:cxn ang="0">
                <a:pos x="connsiteX2" y="connsiteY2"/>
              </a:cxn>
              <a:cxn ang="0">
                <a:pos x="connsiteX3" y="connsiteY3"/>
              </a:cxn>
            </a:cxnLst>
            <a:rect l="l" t="t" r="r" b="b"/>
            <a:pathLst>
              <a:path w="4479235" h="5423452">
                <a:moveTo>
                  <a:pt x="0" y="0"/>
                </a:moveTo>
                <a:lnTo>
                  <a:pt x="4479235" y="0"/>
                </a:lnTo>
                <a:lnTo>
                  <a:pt x="4479235" y="5423452"/>
                </a:lnTo>
                <a:lnTo>
                  <a:pt x="0" y="5423452"/>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A3C9A88A-638C-43BA-9C93-31A56E47ADA2}"/>
              </a:ext>
            </a:extLst>
          </p:cNvPr>
          <p:cNvSpPr>
            <a:spLocks noGrp="1"/>
          </p:cNvSpPr>
          <p:nvPr>
            <p:ph type="pic" sz="quarter" idx="14"/>
          </p:nvPr>
        </p:nvSpPr>
        <p:spPr>
          <a:xfrm>
            <a:off x="14620323" y="6907695"/>
            <a:ext cx="4479235" cy="5423452"/>
          </a:xfrm>
          <a:custGeom>
            <a:avLst/>
            <a:gdLst>
              <a:gd name="connsiteX0" fmla="*/ 0 w 4479235"/>
              <a:gd name="connsiteY0" fmla="*/ 0 h 5423452"/>
              <a:gd name="connsiteX1" fmla="*/ 4479235 w 4479235"/>
              <a:gd name="connsiteY1" fmla="*/ 0 h 5423452"/>
              <a:gd name="connsiteX2" fmla="*/ 4479235 w 4479235"/>
              <a:gd name="connsiteY2" fmla="*/ 5423452 h 5423452"/>
              <a:gd name="connsiteX3" fmla="*/ 0 w 4479235"/>
              <a:gd name="connsiteY3" fmla="*/ 5423452 h 5423452"/>
            </a:gdLst>
            <a:ahLst/>
            <a:cxnLst>
              <a:cxn ang="0">
                <a:pos x="connsiteX0" y="connsiteY0"/>
              </a:cxn>
              <a:cxn ang="0">
                <a:pos x="connsiteX1" y="connsiteY1"/>
              </a:cxn>
              <a:cxn ang="0">
                <a:pos x="connsiteX2" y="connsiteY2"/>
              </a:cxn>
              <a:cxn ang="0">
                <a:pos x="connsiteX3" y="connsiteY3"/>
              </a:cxn>
            </a:cxnLst>
            <a:rect l="l" t="t" r="r" b="b"/>
            <a:pathLst>
              <a:path w="4479235" h="5423452">
                <a:moveTo>
                  <a:pt x="0" y="0"/>
                </a:moveTo>
                <a:lnTo>
                  <a:pt x="4479235" y="0"/>
                </a:lnTo>
                <a:lnTo>
                  <a:pt x="4479235" y="5423452"/>
                </a:lnTo>
                <a:lnTo>
                  <a:pt x="0" y="5423452"/>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0970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ppt_x"/>
                                          </p:val>
                                        </p:tav>
                                        <p:tav tm="100000">
                                          <p:val>
                                            <p:strVal val="#ppt_x"/>
                                          </p:val>
                                        </p:tav>
                                      </p:tavLst>
                                    </p:anim>
                                    <p:anim calcmode="lin" valueType="num">
                                      <p:cBhvr additive="base">
                                        <p:cTn id="8" dur="1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500" fill="hold"/>
                                        <p:tgtEl>
                                          <p:spTgt spid="11"/>
                                        </p:tgtEl>
                                        <p:attrNameLst>
                                          <p:attrName>ppt_x</p:attrName>
                                        </p:attrNameLst>
                                      </p:cBhvr>
                                      <p:tavLst>
                                        <p:tav tm="0">
                                          <p:val>
                                            <p:strVal val="#ppt_x"/>
                                          </p:val>
                                        </p:tav>
                                        <p:tav tm="100000">
                                          <p:val>
                                            <p:strVal val="#ppt_x"/>
                                          </p:val>
                                        </p:tav>
                                      </p:tavLst>
                                    </p:anim>
                                    <p:anim calcmode="lin" valueType="num">
                                      <p:cBhvr additive="base">
                                        <p:cTn id="12" dur="1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5A56B7E-4AD2-4409-947D-18DECC0E2602}"/>
              </a:ext>
            </a:extLst>
          </p:cNvPr>
          <p:cNvSpPr/>
          <p:nvPr/>
        </p:nvSpPr>
        <p:spPr>
          <a:xfrm>
            <a:off x="1563687" y="1333500"/>
            <a:ext cx="21259800" cy="11049000"/>
          </a:xfrm>
          <a:prstGeom prst="rect">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73808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7">
            <a:extLst>
              <a:ext uri="{FF2B5EF4-FFF2-40B4-BE49-F238E27FC236}">
                <a16:creationId xmlns:a16="http://schemas.microsoft.com/office/drawing/2014/main" id="{66A4359F-16C4-442E-949E-B1CBE5348CD3}"/>
              </a:ext>
            </a:extLst>
          </p:cNvPr>
          <p:cNvSpPr>
            <a:spLocks noGrp="1"/>
          </p:cNvSpPr>
          <p:nvPr>
            <p:ph type="pic" sz="quarter" idx="12"/>
          </p:nvPr>
        </p:nvSpPr>
        <p:spPr>
          <a:xfrm>
            <a:off x="8772940" y="1295400"/>
            <a:ext cx="14050548" cy="11049000"/>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8738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D8EDEBD-17D3-4DF2-AA7E-AA113622C4FA}"/>
              </a:ext>
            </a:extLst>
          </p:cNvPr>
          <p:cNvSpPr>
            <a:spLocks noGrp="1"/>
          </p:cNvSpPr>
          <p:nvPr>
            <p:ph type="pic" sz="quarter" idx="12"/>
          </p:nvPr>
        </p:nvSpPr>
        <p:spPr>
          <a:xfrm>
            <a:off x="3359487" y="3436112"/>
            <a:ext cx="2320541" cy="1743457"/>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9" name="Picture Placeholder 8">
            <a:extLst>
              <a:ext uri="{FF2B5EF4-FFF2-40B4-BE49-F238E27FC236}">
                <a16:creationId xmlns:a16="http://schemas.microsoft.com/office/drawing/2014/main" id="{3881EA14-3A57-4B11-A9FF-1616AF9372A5}"/>
              </a:ext>
            </a:extLst>
          </p:cNvPr>
          <p:cNvSpPr>
            <a:spLocks noGrp="1"/>
          </p:cNvSpPr>
          <p:nvPr>
            <p:ph type="pic" sz="quarter" idx="13"/>
          </p:nvPr>
        </p:nvSpPr>
        <p:spPr>
          <a:xfrm>
            <a:off x="7781016" y="3436112"/>
            <a:ext cx="2320541" cy="1743457"/>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38442109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1563688" y="1295400"/>
            <a:ext cx="21259800" cy="110490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A452C489-EA6E-4BC5-9850-D8537E86C943}"/>
              </a:ext>
            </a:extLst>
          </p:cNvPr>
          <p:cNvSpPr>
            <a:spLocks noGrp="1"/>
          </p:cNvSpPr>
          <p:nvPr>
            <p:ph type="pic" sz="quarter" idx="13"/>
          </p:nvPr>
        </p:nvSpPr>
        <p:spPr>
          <a:xfrm>
            <a:off x="1563688" y="1295400"/>
            <a:ext cx="7086600" cy="5562600"/>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id="{319F50EE-1872-42E1-8F57-3DB9C267B313}"/>
              </a:ext>
            </a:extLst>
          </p:cNvPr>
          <p:cNvSpPr>
            <a:spLocks noGrp="1"/>
          </p:cNvSpPr>
          <p:nvPr>
            <p:ph type="pic" sz="quarter" idx="14"/>
          </p:nvPr>
        </p:nvSpPr>
        <p:spPr>
          <a:xfrm>
            <a:off x="8650288" y="1295400"/>
            <a:ext cx="7086600" cy="5562600"/>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253BA0F6-5D4B-47F5-9DA5-B602829E29F5}"/>
              </a:ext>
            </a:extLst>
          </p:cNvPr>
          <p:cNvSpPr>
            <a:spLocks noGrp="1"/>
          </p:cNvSpPr>
          <p:nvPr>
            <p:ph type="pic" sz="quarter" idx="15"/>
          </p:nvPr>
        </p:nvSpPr>
        <p:spPr>
          <a:xfrm>
            <a:off x="15736888" y="1295400"/>
            <a:ext cx="7086600" cy="5562600"/>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25373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3.xml"/><Relationship Id="rId7" Type="http://schemas.openxmlformats.org/officeDocument/2006/relationships/hyperlink" Target="https://www.linkedin.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www.facebook.com/" TargetMode="Externa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26" Type="http://schemas.openxmlformats.org/officeDocument/2006/relationships/slideLayout" Target="../slideLayouts/slideLayout138.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55" Type="http://schemas.openxmlformats.org/officeDocument/2006/relationships/slideLayout" Target="../slideLayouts/slideLayout167.xml"/><Relationship Id="rId63" Type="http://schemas.openxmlformats.org/officeDocument/2006/relationships/slideLayout" Target="../slideLayouts/slideLayout175.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3" Type="http://schemas.openxmlformats.org/officeDocument/2006/relationships/slideLayout" Target="../slideLayouts/slideLayout165.xml"/><Relationship Id="rId58" Type="http://schemas.openxmlformats.org/officeDocument/2006/relationships/slideLayout" Target="../slideLayouts/slideLayout170.xml"/><Relationship Id="rId66" Type="http://schemas.openxmlformats.org/officeDocument/2006/relationships/theme" Target="../theme/theme10.xml"/><Relationship Id="rId5" Type="http://schemas.openxmlformats.org/officeDocument/2006/relationships/slideLayout" Target="../slideLayouts/slideLayout117.xml"/><Relationship Id="rId61" Type="http://schemas.openxmlformats.org/officeDocument/2006/relationships/slideLayout" Target="../slideLayouts/slideLayout173.xml"/><Relationship Id="rId19" Type="http://schemas.openxmlformats.org/officeDocument/2006/relationships/slideLayout" Target="../slideLayouts/slideLayout13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56" Type="http://schemas.openxmlformats.org/officeDocument/2006/relationships/slideLayout" Target="../slideLayouts/slideLayout168.xml"/><Relationship Id="rId64" Type="http://schemas.openxmlformats.org/officeDocument/2006/relationships/slideLayout" Target="../slideLayouts/slideLayout176.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59" Type="http://schemas.openxmlformats.org/officeDocument/2006/relationships/slideLayout" Target="../slideLayouts/slideLayout171.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54" Type="http://schemas.openxmlformats.org/officeDocument/2006/relationships/slideLayout" Target="../slideLayouts/slideLayout166.xml"/><Relationship Id="rId62" Type="http://schemas.openxmlformats.org/officeDocument/2006/relationships/slideLayout" Target="../slideLayouts/slideLayout17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57" Type="http://schemas.openxmlformats.org/officeDocument/2006/relationships/slideLayout" Target="../slideLayouts/slideLayout169.xml"/><Relationship Id="rId10" Type="http://schemas.openxmlformats.org/officeDocument/2006/relationships/slideLayout" Target="../slideLayouts/slideLayout122.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slideLayout" Target="../slideLayouts/slideLayout164.xml"/><Relationship Id="rId60" Type="http://schemas.openxmlformats.org/officeDocument/2006/relationships/slideLayout" Target="../slideLayouts/slideLayout172.xml"/><Relationship Id="rId65" Type="http://schemas.openxmlformats.org/officeDocument/2006/relationships/slideLayout" Target="../slideLayouts/slideLayout177.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39" Type="http://schemas.openxmlformats.org/officeDocument/2006/relationships/slideLayout" Target="../slideLayouts/slideLayout1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hyperlink" Target="https://www.linkedin.com/" TargetMode="Externa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hyperlink" Target="https://www.facebook.com/" TargetMode="Externa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theme" Target="../theme/theme2.xml"/><Relationship Id="rId30" Type="http://schemas.openxmlformats.org/officeDocument/2006/relationships/hyperlink" Target="https://twitter.com/" TargetMode="Externa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5.xml"/><Relationship Id="rId8"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hyperlink" Target="https://twitter.com/" TargetMode="Externa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hyperlink" Target="https://www.linkedin.com/" TargetMode="Externa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hyperlink" Target="https://www.facebook.com/" TargetMode="Externa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theme" Target="../theme/theme6.xml"/><Relationship Id="rId8" Type="http://schemas.openxmlformats.org/officeDocument/2006/relationships/slideLayout" Target="../slideLayouts/slideLayout75.xml"/><Relationship Id="rId3"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04.xml"/><Relationship Id="rId7" Type="http://schemas.openxmlformats.org/officeDocument/2006/relationships/hyperlink" Target="https://twitter.com/" TargetMode="Externa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107.xml"/><Relationship Id="rId7" Type="http://schemas.openxmlformats.org/officeDocument/2006/relationships/hyperlink" Target="https://www.linkedin.com/" TargetMode="Externa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hyperlink" Target="https://www.facebook.com/" TargetMode="External"/><Relationship Id="rId5" Type="http://schemas.openxmlformats.org/officeDocument/2006/relationships/theme" Target="../theme/theme8.xml"/><Relationship Id="rId4" Type="http://schemas.openxmlformats.org/officeDocument/2006/relationships/slideLayout" Target="../slideLayouts/slideLayout108.xml"/></Relationships>
</file>

<file path=ppt/slideMasters/_rels/slideMaster9.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111.xml"/><Relationship Id="rId7" Type="http://schemas.openxmlformats.org/officeDocument/2006/relationships/hyperlink" Target="https://www.linkedin.com/" TargetMode="Externa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hyperlink" Target="https://www.facebook.com/" TargetMode="External"/><Relationship Id="rId5" Type="http://schemas.openxmlformats.org/officeDocument/2006/relationships/theme" Target="../theme/theme9.xml"/><Relationship Id="rId4" Type="http://schemas.openxmlformats.org/officeDocument/2006/relationships/slideLayout" Target="../slideLayouts/slideLayout1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21192101" y="5902011"/>
            <a:ext cx="4828053" cy="400110"/>
          </a:xfrm>
          <a:prstGeom prst="rect">
            <a:avLst/>
          </a:prstGeom>
          <a:noFill/>
        </p:spPr>
        <p:txBody>
          <a:bodyPr wrap="none" rtlCol="0" anchor="ctr">
            <a:spAutoFit/>
          </a:bodyPr>
          <a:lstStyle/>
          <a:p>
            <a:pPr algn="l"/>
            <a:r>
              <a:rPr lang="en-US" sz="2000" b="1">
                <a:solidFill>
                  <a:schemeClr val="tx1"/>
                </a:solidFill>
                <a:latin typeface="+mj-lt"/>
              </a:rPr>
              <a:t>Massive X</a:t>
            </a:r>
            <a:r>
              <a:rPr lang="en-US" sz="2000">
                <a:solidFill>
                  <a:schemeClr val="tx1"/>
                </a:solidFill>
              </a:rPr>
              <a:t> presentation to </a:t>
            </a:r>
            <a:r>
              <a:rPr lang="en-US" sz="2000" b="0">
                <a:solidFill>
                  <a:schemeClr val="tx1"/>
                </a:solidFill>
              </a:rPr>
              <a:t>DesignBall</a:t>
            </a:r>
            <a:r>
              <a:rPr lang="en-US" sz="2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1412698" y="6473280"/>
            <a:ext cx="4387497" cy="769441"/>
          </a:xfrm>
          <a:prstGeom prst="rect">
            <a:avLst/>
          </a:prstGeom>
          <a:noFill/>
        </p:spPr>
        <p:txBody>
          <a:bodyPr wrap="square" rtlCol="0">
            <a:spAutoFit/>
          </a:bodyPr>
          <a:lstStyle/>
          <a:p>
            <a:pPr algn="ctr"/>
            <a:r>
              <a:rPr lang="en-US" sz="44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729638" y="739163"/>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BF17D6-2B7C-4C41-8849-23DB4B7E1C12}"/>
              </a:ext>
            </a:extLst>
          </p:cNvPr>
          <p:cNvSpPr/>
          <p:nvPr/>
        </p:nvSpPr>
        <p:spPr>
          <a:xfrm>
            <a:off x="729638" y="1036819"/>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A9D41FB-1A1C-4F29-8C1E-719377825060}"/>
              </a:ext>
            </a:extLst>
          </p:cNvPr>
          <p:cNvSpPr/>
          <p:nvPr/>
        </p:nvSpPr>
        <p:spPr>
          <a:xfrm>
            <a:off x="729638" y="1334475"/>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mj-lt"/>
              </a:rPr>
              <a:pPr algn="ctr"/>
              <a:t>‹Nº›</a:t>
            </a:fld>
            <a:endParaRPr lang="en-US" sz="14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519440" y="12000254"/>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519440" y="1136485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519441" y="12635657"/>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2" name="Rectangle 21">
            <a:hlinkClick r:id="rId6"/>
            <a:extLst>
              <a:ext uri="{FF2B5EF4-FFF2-40B4-BE49-F238E27FC236}">
                <a16:creationId xmlns:a16="http://schemas.microsoft.com/office/drawing/2014/main" id="{C1A05CED-D825-4423-B437-E98239752205}"/>
              </a:ext>
            </a:extLst>
          </p:cNvPr>
          <p:cNvSpPr/>
          <p:nvPr userDrawn="1"/>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4" name="Rectangle 23">
            <a:hlinkClick r:id="rId7"/>
            <a:extLst>
              <a:ext uri="{FF2B5EF4-FFF2-40B4-BE49-F238E27FC236}">
                <a16:creationId xmlns:a16="http://schemas.microsoft.com/office/drawing/2014/main" id="{C3BFFE27-40D7-4368-A3B4-782C986B1372}"/>
              </a:ext>
            </a:extLst>
          </p:cNvPr>
          <p:cNvSpPr/>
          <p:nvPr userDrawn="1"/>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5" name="Rectangle 24">
            <a:hlinkClick r:id="rId8"/>
            <a:extLst>
              <a:ext uri="{FF2B5EF4-FFF2-40B4-BE49-F238E27FC236}">
                <a16:creationId xmlns:a16="http://schemas.microsoft.com/office/drawing/2014/main" id="{3EC3E93D-FF4A-45D0-B764-196D70240EE1}"/>
              </a:ext>
            </a:extLst>
          </p:cNvPr>
          <p:cNvSpPr/>
          <p:nvPr userDrawn="1"/>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Tree>
    <p:extLst>
      <p:ext uri="{BB962C8B-B14F-4D97-AF65-F5344CB8AC3E}">
        <p14:creationId xmlns:p14="http://schemas.microsoft.com/office/powerpoint/2010/main" val="2936747589"/>
      </p:ext>
    </p:extLst>
  </p:cSld>
  <p:clrMap bg1="lt1" tx1="dk1" bg2="lt2" tx2="dk2" accent1="accent1" accent2="accent2" accent3="accent3" accent4="accent4" accent5="accent5" accent6="accent6" hlink="hlink" folHlink="folHlink"/>
  <p:sldLayoutIdLst>
    <p:sldLayoutId id="2147483797" r:id="rId1"/>
    <p:sldLayoutId id="2147484030" r:id="rId2"/>
    <p:sldLayoutId id="2147483820" r:id="rId3"/>
    <p:sldLayoutId id="2147483819"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E6EAF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829010"/>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149" r:id="rId6"/>
    <p:sldLayoutId id="2147484150" r:id="rId7"/>
    <p:sldLayoutId id="2147484145" r:id="rId8"/>
    <p:sldLayoutId id="2147484144" r:id="rId9"/>
    <p:sldLayoutId id="2147484139" r:id="rId10"/>
    <p:sldLayoutId id="2147484140" r:id="rId11"/>
    <p:sldLayoutId id="2147484141" r:id="rId12"/>
    <p:sldLayoutId id="2147484147" r:id="rId13"/>
    <p:sldLayoutId id="2147484142" r:id="rId14"/>
    <p:sldLayoutId id="2147484148" r:id="rId15"/>
    <p:sldLayoutId id="2147484146" r:id="rId16"/>
    <p:sldLayoutId id="2147484143" r:id="rId17"/>
    <p:sldLayoutId id="2147484091" r:id="rId18"/>
    <p:sldLayoutId id="2147484092" r:id="rId19"/>
    <p:sldLayoutId id="2147484093" r:id="rId20"/>
    <p:sldLayoutId id="2147484094" r:id="rId21"/>
    <p:sldLayoutId id="2147484095" r:id="rId22"/>
    <p:sldLayoutId id="2147484096" r:id="rId23"/>
    <p:sldLayoutId id="2147484097" r:id="rId24"/>
    <p:sldLayoutId id="2147484098" r:id="rId25"/>
    <p:sldLayoutId id="2147484099" r:id="rId26"/>
    <p:sldLayoutId id="2147484100" r:id="rId27"/>
    <p:sldLayoutId id="2147484101" r:id="rId28"/>
    <p:sldLayoutId id="2147484102" r:id="rId29"/>
    <p:sldLayoutId id="2147484103" r:id="rId30"/>
    <p:sldLayoutId id="2147484104" r:id="rId31"/>
    <p:sldLayoutId id="2147484105" r:id="rId32"/>
    <p:sldLayoutId id="2147484106" r:id="rId33"/>
    <p:sldLayoutId id="2147484107" r:id="rId34"/>
    <p:sldLayoutId id="2147484108" r:id="rId35"/>
    <p:sldLayoutId id="2147484109" r:id="rId36"/>
    <p:sldLayoutId id="2147484110" r:id="rId37"/>
    <p:sldLayoutId id="2147484111" r:id="rId38"/>
    <p:sldLayoutId id="2147484112" r:id="rId39"/>
    <p:sldLayoutId id="2147484113" r:id="rId40"/>
    <p:sldLayoutId id="2147484114" r:id="rId41"/>
    <p:sldLayoutId id="2147484115" r:id="rId42"/>
    <p:sldLayoutId id="2147484116" r:id="rId43"/>
    <p:sldLayoutId id="2147484117" r:id="rId44"/>
    <p:sldLayoutId id="2147484118" r:id="rId45"/>
    <p:sldLayoutId id="2147484119" r:id="rId46"/>
    <p:sldLayoutId id="2147484120" r:id="rId47"/>
    <p:sldLayoutId id="2147484121" r:id="rId48"/>
    <p:sldLayoutId id="2147484122" r:id="rId49"/>
    <p:sldLayoutId id="2147484123" r:id="rId50"/>
    <p:sldLayoutId id="2147484124" r:id="rId51"/>
    <p:sldLayoutId id="2147484125" r:id="rId52"/>
    <p:sldLayoutId id="2147484126" r:id="rId53"/>
    <p:sldLayoutId id="2147484127" r:id="rId54"/>
    <p:sldLayoutId id="2147484128" r:id="rId55"/>
    <p:sldLayoutId id="2147484129" r:id="rId56"/>
    <p:sldLayoutId id="2147484130" r:id="rId57"/>
    <p:sldLayoutId id="2147484131" r:id="rId58"/>
    <p:sldLayoutId id="2147484132" r:id="rId59"/>
    <p:sldLayoutId id="2147484133" r:id="rId60"/>
    <p:sldLayoutId id="2147484134" r:id="rId61"/>
    <p:sldLayoutId id="2147484135" r:id="rId62"/>
    <p:sldLayoutId id="2147484136" r:id="rId63"/>
    <p:sldLayoutId id="2147484137" r:id="rId64"/>
    <p:sldLayoutId id="2147484138" r:id="rId65"/>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624">
          <p15:clr>
            <a:srgbClr val="F26B43"/>
          </p15:clr>
        </p15:guide>
        <p15:guide id="4" orient="horz" pos="8016">
          <p15:clr>
            <a:srgbClr val="F26B43"/>
          </p15:clr>
        </p15:guide>
        <p15:guide id="5" pos="14737">
          <p15:clr>
            <a:srgbClr val="F26B43"/>
          </p15:clr>
        </p15:guide>
        <p15:guide id="6" pos="6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21192101" y="5902011"/>
            <a:ext cx="4828053" cy="400110"/>
          </a:xfrm>
          <a:prstGeom prst="rect">
            <a:avLst/>
          </a:prstGeom>
          <a:noFill/>
        </p:spPr>
        <p:txBody>
          <a:bodyPr wrap="none" rtlCol="0" anchor="ctr">
            <a:spAutoFit/>
          </a:bodyPr>
          <a:lstStyle/>
          <a:p>
            <a:pPr algn="l"/>
            <a:r>
              <a:rPr lang="en-US" sz="2000" b="1">
                <a:solidFill>
                  <a:schemeClr val="tx1"/>
                </a:solidFill>
                <a:latin typeface="+mj-lt"/>
              </a:rPr>
              <a:t>Massive X</a:t>
            </a:r>
            <a:r>
              <a:rPr lang="en-US" sz="2000">
                <a:solidFill>
                  <a:schemeClr val="tx1"/>
                </a:solidFill>
              </a:rPr>
              <a:t> presentation to </a:t>
            </a:r>
            <a:r>
              <a:rPr lang="en-US" sz="2000" b="0">
                <a:solidFill>
                  <a:schemeClr val="tx1"/>
                </a:solidFill>
              </a:rPr>
              <a:t>DesignBall</a:t>
            </a:r>
            <a:r>
              <a:rPr lang="en-US" sz="2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1412698" y="6473280"/>
            <a:ext cx="4387497" cy="769441"/>
          </a:xfrm>
          <a:prstGeom prst="rect">
            <a:avLst/>
          </a:prstGeom>
          <a:noFill/>
        </p:spPr>
        <p:txBody>
          <a:bodyPr wrap="square" rtlCol="0">
            <a:spAutoFit/>
          </a:bodyPr>
          <a:lstStyle/>
          <a:p>
            <a:pPr algn="ctr"/>
            <a:r>
              <a:rPr lang="en-US" sz="44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729638" y="739163"/>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BF17D6-2B7C-4C41-8849-23DB4B7E1C12}"/>
              </a:ext>
            </a:extLst>
          </p:cNvPr>
          <p:cNvSpPr/>
          <p:nvPr/>
        </p:nvSpPr>
        <p:spPr>
          <a:xfrm>
            <a:off x="729638" y="1036819"/>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A9D41FB-1A1C-4F29-8C1E-719377825060}"/>
              </a:ext>
            </a:extLst>
          </p:cNvPr>
          <p:cNvSpPr/>
          <p:nvPr/>
        </p:nvSpPr>
        <p:spPr>
          <a:xfrm>
            <a:off x="729638" y="1334475"/>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mj-lt"/>
              </a:rPr>
              <a:pPr algn="ctr"/>
              <a:t>‹Nº›</a:t>
            </a:fld>
            <a:endParaRPr lang="en-US" sz="14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66CD4B45-DE3A-4B59-B7B6-590FD82FF4A1}"/>
              </a:ext>
            </a:extLst>
          </p:cNvPr>
          <p:cNvSpPr/>
          <p:nvPr/>
        </p:nvSpPr>
        <p:spPr>
          <a:xfrm>
            <a:off x="519440" y="12000254"/>
            <a:ext cx="595036" cy="584775"/>
          </a:xfrm>
          <a:prstGeom prst="rect">
            <a:avLst/>
          </a:prstGeom>
        </p:spPr>
        <p:txBody>
          <a:bodyPr wrap="none" anchor="ctr">
            <a:spAutoFit/>
          </a:bodyPr>
          <a:lstStyle/>
          <a:p>
            <a:pPr algn="ctr"/>
            <a:r>
              <a:rPr lang="en-US" sz="3200">
                <a:solidFill>
                  <a:schemeClr val="tx1">
                    <a:lumMod val="75000"/>
                    <a:lumOff val="25000"/>
                  </a:schemeClr>
                </a:solidFill>
                <a:latin typeface="Designball-Social-01" pitchFamily="2" charset="0"/>
              </a:rPr>
              <a:t>b</a:t>
            </a:r>
          </a:p>
        </p:txBody>
      </p:sp>
      <p:sp>
        <p:nvSpPr>
          <p:cNvPr id="20" name="Rectangle 19">
            <a:extLst>
              <a:ext uri="{FF2B5EF4-FFF2-40B4-BE49-F238E27FC236}">
                <a16:creationId xmlns:a16="http://schemas.microsoft.com/office/drawing/2014/main" id="{C1DBF76F-A5BF-4FE4-9E19-DA0FF8895EED}"/>
              </a:ext>
            </a:extLst>
          </p:cNvPr>
          <p:cNvSpPr/>
          <p:nvPr/>
        </p:nvSpPr>
        <p:spPr>
          <a:xfrm>
            <a:off x="519440" y="11364852"/>
            <a:ext cx="595036" cy="584775"/>
          </a:xfrm>
          <a:prstGeom prst="rect">
            <a:avLst/>
          </a:prstGeom>
        </p:spPr>
        <p:txBody>
          <a:bodyPr wrap="none" anchor="ctr">
            <a:spAutoFit/>
          </a:bodyPr>
          <a:lstStyle/>
          <a:p>
            <a:pPr algn="ctr"/>
            <a:r>
              <a:rPr lang="en-US" sz="3200">
                <a:solidFill>
                  <a:schemeClr val="tx1">
                    <a:lumMod val="75000"/>
                    <a:lumOff val="25000"/>
                  </a:schemeClr>
                </a:solidFill>
                <a:latin typeface="Designball-Social-01" pitchFamily="2" charset="0"/>
              </a:rPr>
              <a:t>C</a:t>
            </a:r>
          </a:p>
        </p:txBody>
      </p:sp>
      <p:sp>
        <p:nvSpPr>
          <p:cNvPr id="21" name="Rectangle 20">
            <a:extLst>
              <a:ext uri="{FF2B5EF4-FFF2-40B4-BE49-F238E27FC236}">
                <a16:creationId xmlns:a16="http://schemas.microsoft.com/office/drawing/2014/main" id="{D8E2F99E-EA47-4EDD-93A2-372AC98AA753}"/>
              </a:ext>
            </a:extLst>
          </p:cNvPr>
          <p:cNvSpPr/>
          <p:nvPr/>
        </p:nvSpPr>
        <p:spPr>
          <a:xfrm>
            <a:off x="519441" y="12635657"/>
            <a:ext cx="595036" cy="584775"/>
          </a:xfrm>
          <a:prstGeom prst="rect">
            <a:avLst/>
          </a:prstGeom>
        </p:spPr>
        <p:txBody>
          <a:bodyPr wrap="none" anchor="ctr">
            <a:spAutoFit/>
          </a:bodyPr>
          <a:lstStyle/>
          <a:p>
            <a:pPr algn="ctr"/>
            <a:r>
              <a:rPr lang="en-US" sz="3200">
                <a:solidFill>
                  <a:schemeClr val="tx1">
                    <a:lumMod val="75000"/>
                    <a:lumOff val="25000"/>
                  </a:schemeClr>
                </a:solidFill>
                <a:latin typeface="Designball-Social-01" pitchFamily="2" charset="0"/>
              </a:rPr>
              <a:t>c</a:t>
            </a:r>
          </a:p>
        </p:txBody>
      </p:sp>
      <p:sp>
        <p:nvSpPr>
          <p:cNvPr id="17" name="Rectangle 16">
            <a:hlinkClick r:id="rId28"/>
            <a:extLst>
              <a:ext uri="{FF2B5EF4-FFF2-40B4-BE49-F238E27FC236}">
                <a16:creationId xmlns:a16="http://schemas.microsoft.com/office/drawing/2014/main" id="{5BD735A8-43BA-4459-B25B-E3B90F10C583}"/>
              </a:ext>
            </a:extLst>
          </p:cNvPr>
          <p:cNvSpPr/>
          <p:nvPr/>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18" name="Rectangle 17">
            <a:hlinkClick r:id="rId29"/>
            <a:extLst>
              <a:ext uri="{FF2B5EF4-FFF2-40B4-BE49-F238E27FC236}">
                <a16:creationId xmlns:a16="http://schemas.microsoft.com/office/drawing/2014/main" id="{2DF9135E-E526-4CCC-9C22-56BB385A847C}"/>
              </a:ext>
            </a:extLst>
          </p:cNvPr>
          <p:cNvSpPr/>
          <p:nvPr/>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6" name="Rectangle 25">
            <a:hlinkClick r:id="rId30"/>
            <a:extLst>
              <a:ext uri="{FF2B5EF4-FFF2-40B4-BE49-F238E27FC236}">
                <a16:creationId xmlns:a16="http://schemas.microsoft.com/office/drawing/2014/main" id="{45462E15-C4A9-4807-B343-3389E51B6F38}"/>
              </a:ext>
            </a:extLst>
          </p:cNvPr>
          <p:cNvSpPr/>
          <p:nvPr/>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Tree>
    <p:extLst>
      <p:ext uri="{BB962C8B-B14F-4D97-AF65-F5344CB8AC3E}">
        <p14:creationId xmlns:p14="http://schemas.microsoft.com/office/powerpoint/2010/main" val="2755201955"/>
      </p:ext>
    </p:extLst>
  </p:cSld>
  <p:clrMap bg1="lt1" tx1="dk1" bg2="lt2" tx2="dk2" accent1="accent1" accent2="accent2" accent3="accent3" accent4="accent4" accent5="accent5" accent6="accent6" hlink="hlink" folHlink="folHlink"/>
  <p:sldLayoutIdLst>
    <p:sldLayoutId id="2147483859" r:id="rId1"/>
    <p:sldLayoutId id="2147484046" r:id="rId2"/>
    <p:sldLayoutId id="2147484042" r:id="rId3"/>
    <p:sldLayoutId id="2147484045" r:id="rId4"/>
    <p:sldLayoutId id="2147484033" r:id="rId5"/>
    <p:sldLayoutId id="2147484035" r:id="rId6"/>
    <p:sldLayoutId id="2147484023" r:id="rId7"/>
    <p:sldLayoutId id="2147484024" r:id="rId8"/>
    <p:sldLayoutId id="2147484025" r:id="rId9"/>
    <p:sldLayoutId id="2147484026" r:id="rId10"/>
    <p:sldLayoutId id="2147484027" r:id="rId11"/>
    <p:sldLayoutId id="2147484028" r:id="rId12"/>
    <p:sldLayoutId id="214748402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869" r:id="rId23"/>
    <p:sldLayoutId id="2147483870" r:id="rId24"/>
    <p:sldLayoutId id="2147484032" r:id="rId25"/>
    <p:sldLayoutId id="2147484044" r:id="rId2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733920"/>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588781-F6AF-4A26-A8DF-595A68515A71}"/>
              </a:ext>
            </a:extLst>
          </p:cNvPr>
          <p:cNvSpPr/>
          <p:nvPr userDrawn="1"/>
        </p:nvSpPr>
        <p:spPr>
          <a:xfrm>
            <a:off x="0" y="0"/>
            <a:ext cx="1563688" cy="13716000"/>
          </a:xfrm>
          <a:prstGeom prst="rect">
            <a:avLst/>
          </a:prstGeom>
          <a:solidFill>
            <a:schemeClr val="bg2">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1412698" y="6299274"/>
            <a:ext cx="4387497" cy="769441"/>
          </a:xfrm>
          <a:prstGeom prst="rect">
            <a:avLst/>
          </a:prstGeom>
          <a:noFill/>
        </p:spPr>
        <p:txBody>
          <a:bodyPr wrap="square" rtlCol="0">
            <a:spAutoFit/>
          </a:bodyPr>
          <a:lstStyle/>
          <a:p>
            <a:pPr algn="ctr"/>
            <a:r>
              <a:rPr lang="en-US" sz="4400" b="1">
                <a:solidFill>
                  <a:schemeClr val="tx1">
                    <a:lumMod val="90000"/>
                    <a:lumOff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582827" y="1268699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‹Nº›</a:t>
            </a:fld>
            <a:endParaRPr lang="en-US" sz="14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 name="Group 4">
            <a:extLst>
              <a:ext uri="{FF2B5EF4-FFF2-40B4-BE49-F238E27FC236}">
                <a16:creationId xmlns:a16="http://schemas.microsoft.com/office/drawing/2014/main" id="{AC861CA6-C022-41D0-A1D8-4525FD553E85}"/>
              </a:ext>
            </a:extLst>
          </p:cNvPr>
          <p:cNvGrpSpPr/>
          <p:nvPr userDrawn="1"/>
        </p:nvGrpSpPr>
        <p:grpSpPr>
          <a:xfrm>
            <a:off x="506783" y="446240"/>
            <a:ext cx="476655" cy="337457"/>
            <a:chOff x="6167336" y="2130357"/>
            <a:chExt cx="476655" cy="337457"/>
          </a:xfrm>
        </p:grpSpPr>
        <p:cxnSp>
          <p:nvCxnSpPr>
            <p:cNvPr id="4" name="Straight Connector 3">
              <a:extLst>
                <a:ext uri="{FF2B5EF4-FFF2-40B4-BE49-F238E27FC236}">
                  <a16:creationId xmlns:a16="http://schemas.microsoft.com/office/drawing/2014/main" id="{DB065CE2-74B8-4C6D-9263-C408645C1E91}"/>
                </a:ext>
              </a:extLst>
            </p:cNvPr>
            <p:cNvCxnSpPr/>
            <p:nvPr userDrawn="1"/>
          </p:nvCxnSpPr>
          <p:spPr>
            <a:xfrm>
              <a:off x="6167336" y="2130357"/>
              <a:ext cx="4766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C2BD111-30CD-4DA9-9CD1-2D3ED059EB03}"/>
                </a:ext>
              </a:extLst>
            </p:cNvPr>
            <p:cNvCxnSpPr/>
            <p:nvPr userDrawn="1"/>
          </p:nvCxnSpPr>
          <p:spPr>
            <a:xfrm>
              <a:off x="6167336" y="2299086"/>
              <a:ext cx="4766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A06C501-3895-4C02-844A-AC38F51CA9AE}"/>
                </a:ext>
              </a:extLst>
            </p:cNvPr>
            <p:cNvCxnSpPr/>
            <p:nvPr userDrawn="1"/>
          </p:nvCxnSpPr>
          <p:spPr>
            <a:xfrm>
              <a:off x="6167336" y="2467814"/>
              <a:ext cx="4766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7019623"/>
      </p:ext>
    </p:extLst>
  </p:cSld>
  <p:clrMap bg1="lt1" tx1="dk1" bg2="lt2" tx2="dk2" accent1="accent1" accent2="accent2" accent3="accent3" accent4="accent4" accent5="accent5" accent6="accent6" hlink="hlink" folHlink="folHlink"/>
  <p:sldLayoutIdLst>
    <p:sldLayoutId id="2147484049" r:id="rId1"/>
    <p:sldLayoutId id="2147484051" r:id="rId2"/>
    <p:sldLayoutId id="2147484050" r:id="rId3"/>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E6EAF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700606"/>
      </p:ext>
    </p:extLst>
  </p:cSld>
  <p:clrMap bg1="lt1" tx1="dk1" bg2="lt2" tx2="dk2" accent1="accent1" accent2="accent2" accent3="accent3" accent4="accent4" accent5="accent5" accent6="accent6" hlink="hlink" folHlink="folHlink"/>
  <p:sldLayoutIdLst>
    <p:sldLayoutId id="2147484055" r:id="rId1"/>
    <p:sldLayoutId id="2147484075" r:id="rId2"/>
    <p:sldLayoutId id="2147484078" r:id="rId3"/>
    <p:sldLayoutId id="2147484080" r:id="rId4"/>
    <p:sldLayoutId id="2147484081" r:id="rId5"/>
    <p:sldLayoutId id="2147484084" r:id="rId6"/>
    <p:sldLayoutId id="2147484082" r:id="rId7"/>
    <p:sldLayoutId id="2147484083" r:id="rId8"/>
    <p:sldLayoutId id="2147484079" r:id="rId9"/>
    <p:sldLayoutId id="2147484070" r:id="rId10"/>
    <p:sldLayoutId id="2147484072" r:id="rId11"/>
    <p:sldLayoutId id="2147484073" r:id="rId12"/>
    <p:sldLayoutId id="2147484071" r:id="rId13"/>
    <p:sldLayoutId id="2147484067" r:id="rId14"/>
    <p:sldLayoutId id="2147484066" r:id="rId15"/>
    <p:sldLayoutId id="2147484068" r:id="rId16"/>
    <p:sldLayoutId id="2147484065" r:id="rId17"/>
    <p:sldLayoutId id="2147484063" r:id="rId18"/>
    <p:sldLayoutId id="2147484061" r:id="rId19"/>
    <p:sldLayoutId id="2147484069" r:id="rId20"/>
    <p:sldLayoutId id="2147484076" r:id="rId21"/>
    <p:sldLayoutId id="2147484064" r:id="rId22"/>
    <p:sldLayoutId id="2147484074" r:id="rId23"/>
    <p:sldLayoutId id="2147484062" r:id="rId24"/>
    <p:sldLayoutId id="2147484056" r:id="rId25"/>
    <p:sldLayoutId id="2147484057" r:id="rId26"/>
    <p:sldLayoutId id="2147484058" r:id="rId27"/>
    <p:sldLayoutId id="2147484059" r:id="rId28"/>
    <p:sldLayoutId id="2147484060" r:id="rId29"/>
    <p:sldLayoutId id="2147484053" r:id="rId30"/>
    <p:sldLayoutId id="2147484054" r:id="rId31"/>
    <p:sldLayoutId id="2147484077" r:id="rId32"/>
    <p:sldLayoutId id="2147484151" r:id="rId33"/>
    <p:sldLayoutId id="2147484152" r:id="rId3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624" userDrawn="1">
          <p15:clr>
            <a:srgbClr val="F26B43"/>
          </p15:clr>
        </p15:guide>
        <p15:guide id="4" orient="horz" pos="8016" userDrawn="1">
          <p15:clr>
            <a:srgbClr val="F26B43"/>
          </p15:clr>
        </p15:guide>
        <p15:guide id="6" pos="625" userDrawn="1">
          <p15:clr>
            <a:srgbClr val="F26B43"/>
          </p15:clr>
        </p15:guide>
        <p15:guide id="7" orient="horz" userDrawn="1">
          <p15:clr>
            <a:srgbClr val="F26B43"/>
          </p15:clr>
        </p15:guide>
        <p15:guide id="8" orient="horz" pos="8640" userDrawn="1">
          <p15:clr>
            <a:srgbClr val="F26B43"/>
          </p15:clr>
        </p15:guide>
        <p15:guide id="9" userDrawn="1">
          <p15:clr>
            <a:srgbClr val="F26B43"/>
          </p15:clr>
        </p15:guide>
        <p15:guide id="10" pos="14737" userDrawn="1">
          <p15:clr>
            <a:srgbClr val="F26B43"/>
          </p15:clr>
        </p15:guide>
        <p15:guide id="11" pos="15362"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Light Blue">
            <a:extLst>
              <a:ext uri="{FF2B5EF4-FFF2-40B4-BE49-F238E27FC236}">
                <a16:creationId xmlns:a16="http://schemas.microsoft.com/office/drawing/2014/main" id="{D388DFEE-482F-430F-8764-822541B3C711}"/>
              </a:ext>
            </a:extLst>
          </p:cNvPr>
          <p:cNvSpPr/>
          <p:nvPr/>
        </p:nvSpPr>
        <p:spPr>
          <a:xfrm rot="11700000">
            <a:off x="-9089865" y="167822"/>
            <a:ext cx="31922598" cy="21416690"/>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7000">
                <a:schemeClr val="accent2"/>
              </a:gs>
              <a:gs pos="0">
                <a:schemeClr val="accent1">
                  <a:lumMod val="40000"/>
                  <a:lumOff val="60000"/>
                </a:schemeClr>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16" name="Pink Purple">
            <a:extLst>
              <a:ext uri="{FF2B5EF4-FFF2-40B4-BE49-F238E27FC236}">
                <a16:creationId xmlns:a16="http://schemas.microsoft.com/office/drawing/2014/main" id="{FBBAE8E4-5822-4697-9CB0-416C2285D412}"/>
              </a:ext>
            </a:extLst>
          </p:cNvPr>
          <p:cNvSpPr/>
          <p:nvPr/>
        </p:nvSpPr>
        <p:spPr>
          <a:xfrm rot="900000">
            <a:off x="-4017610" y="-8193034"/>
            <a:ext cx="21010204" cy="18788207"/>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1000">
                <a:schemeClr val="accent2"/>
              </a:gs>
              <a:gs pos="40000">
                <a:schemeClr val="accent3">
                  <a:lumMod val="75000"/>
                </a:schemeClr>
              </a:gs>
              <a:gs pos="0">
                <a:schemeClr val="accent3">
                  <a:lumMod val="75000"/>
                </a:schemeClr>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17" name="Purple">
            <a:extLst>
              <a:ext uri="{FF2B5EF4-FFF2-40B4-BE49-F238E27FC236}">
                <a16:creationId xmlns:a16="http://schemas.microsoft.com/office/drawing/2014/main" id="{BE8684E9-46AD-4F7B-B7A2-C0E291C667C5}"/>
              </a:ext>
            </a:extLst>
          </p:cNvPr>
          <p:cNvSpPr/>
          <p:nvPr/>
        </p:nvSpPr>
        <p:spPr>
          <a:xfrm rot="15300000">
            <a:off x="2416400" y="-9343195"/>
            <a:ext cx="30017871" cy="26843243"/>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3000">
                <a:schemeClr val="accent2"/>
              </a:gs>
              <a:gs pos="0">
                <a:schemeClr val="accent2"/>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18" name="Pink">
            <a:extLst>
              <a:ext uri="{FF2B5EF4-FFF2-40B4-BE49-F238E27FC236}">
                <a16:creationId xmlns:a16="http://schemas.microsoft.com/office/drawing/2014/main" id="{A0C126FD-D78B-4C2F-97BE-020A3C75E44A}"/>
              </a:ext>
            </a:extLst>
          </p:cNvPr>
          <p:cNvSpPr/>
          <p:nvPr/>
        </p:nvSpPr>
        <p:spPr>
          <a:xfrm rot="9000000">
            <a:off x="570497" y="-5092368"/>
            <a:ext cx="17079431" cy="15273145"/>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0000">
                <a:schemeClr val="accent3">
                  <a:lumMod val="75000"/>
                </a:schemeClr>
              </a:gs>
              <a:gs pos="0">
                <a:schemeClr val="accent3"/>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19" name="Light Blue">
            <a:extLst>
              <a:ext uri="{FF2B5EF4-FFF2-40B4-BE49-F238E27FC236}">
                <a16:creationId xmlns:a16="http://schemas.microsoft.com/office/drawing/2014/main" id="{251649C5-3386-4361-95CE-44792724EF40}"/>
              </a:ext>
            </a:extLst>
          </p:cNvPr>
          <p:cNvSpPr/>
          <p:nvPr/>
        </p:nvSpPr>
        <p:spPr>
          <a:xfrm rot="15300000">
            <a:off x="7329252" y="-6563623"/>
            <a:ext cx="30017871" cy="26843243"/>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80000">
                <a:schemeClr val="accent2">
                  <a:alpha val="32000"/>
                </a:schemeClr>
              </a:gs>
              <a:gs pos="0">
                <a:schemeClr val="accent1"/>
              </a:gs>
            </a:gsLst>
            <a:path path="circle">
              <a:fillToRect l="50000" t="50000" r="50000" b="50000"/>
            </a:path>
          </a:gradFill>
          <a:ln w="9525" cap="flat">
            <a:noFill/>
            <a:prstDash val="solid"/>
            <a:miter/>
          </a:ln>
          <a:effectLst>
            <a:softEdge rad="1270000"/>
          </a:effectLst>
        </p:spPr>
        <p:txBody>
          <a:bodyPr rtlCol="0" anchor="ctr"/>
          <a:lstStyle/>
          <a:p>
            <a:endParaRPr lang="en-US"/>
          </a:p>
        </p:txBody>
      </p:sp>
      <p:sp>
        <p:nvSpPr>
          <p:cNvPr id="28" name="TextBox 27">
            <a:extLst>
              <a:ext uri="{FF2B5EF4-FFF2-40B4-BE49-F238E27FC236}">
                <a16:creationId xmlns:a16="http://schemas.microsoft.com/office/drawing/2014/main" id="{C7E5CC2B-ED72-45C7-BF0A-B092A979472E}"/>
              </a:ext>
            </a:extLst>
          </p:cNvPr>
          <p:cNvSpPr txBox="1"/>
          <p:nvPr/>
        </p:nvSpPr>
        <p:spPr>
          <a:xfrm rot="16200000">
            <a:off x="-1412698" y="6473280"/>
            <a:ext cx="4387497" cy="769441"/>
          </a:xfrm>
          <a:prstGeom prst="rect">
            <a:avLst/>
          </a:prstGeom>
          <a:noFill/>
        </p:spPr>
        <p:txBody>
          <a:bodyPr wrap="square" rtlCol="0">
            <a:spAutoFit/>
          </a:bodyPr>
          <a:lstStyle/>
          <a:p>
            <a:pPr algn="ctr"/>
            <a:r>
              <a:rPr lang="en-US" sz="4400" b="1">
                <a:solidFill>
                  <a:schemeClr val="bg1"/>
                </a:solidFill>
                <a:latin typeface="Century Gothic" panose="020B0502020202020204" pitchFamily="34" charset="0"/>
              </a:rPr>
              <a:t>Massive X</a:t>
            </a:r>
          </a:p>
        </p:txBody>
      </p:sp>
      <p:sp>
        <p:nvSpPr>
          <p:cNvPr id="29" name="Oval 28">
            <a:extLst>
              <a:ext uri="{FF2B5EF4-FFF2-40B4-BE49-F238E27FC236}">
                <a16:creationId xmlns:a16="http://schemas.microsoft.com/office/drawing/2014/main" id="{CB9C493A-C0C5-433E-B0C9-73E5F353A3AD}"/>
              </a:ext>
            </a:extLst>
          </p:cNvPr>
          <p:cNvSpPr/>
          <p:nvPr/>
        </p:nvSpPr>
        <p:spPr>
          <a:xfrm>
            <a:off x="729638" y="739163"/>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95DFE2E-B2E5-466B-B1CC-C85DE1401518}"/>
              </a:ext>
            </a:extLst>
          </p:cNvPr>
          <p:cNvSpPr/>
          <p:nvPr/>
        </p:nvSpPr>
        <p:spPr>
          <a:xfrm>
            <a:off x="729638" y="1036819"/>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FE24D81-6663-4CF8-857E-F1F0413B3577}"/>
              </a:ext>
            </a:extLst>
          </p:cNvPr>
          <p:cNvSpPr/>
          <p:nvPr/>
        </p:nvSpPr>
        <p:spPr>
          <a:xfrm>
            <a:off x="729638" y="1334475"/>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74A38E2-E1FF-4879-9C32-610C884B2151}"/>
              </a:ext>
            </a:extLst>
          </p:cNvPr>
          <p:cNvSpPr txBox="1"/>
          <p:nvPr/>
        </p:nvSpPr>
        <p:spPr>
          <a:xfrm rot="16200000">
            <a:off x="21192101" y="5902011"/>
            <a:ext cx="4828053" cy="400110"/>
          </a:xfrm>
          <a:prstGeom prst="rect">
            <a:avLst/>
          </a:prstGeom>
          <a:noFill/>
        </p:spPr>
        <p:txBody>
          <a:bodyPr wrap="none" rtlCol="0" anchor="ctr">
            <a:spAutoFit/>
          </a:bodyPr>
          <a:lstStyle/>
          <a:p>
            <a:pPr algn="l"/>
            <a:r>
              <a:rPr lang="en-US" sz="2000" b="1">
                <a:solidFill>
                  <a:schemeClr val="bg1"/>
                </a:solidFill>
                <a:latin typeface="+mj-lt"/>
              </a:rPr>
              <a:t>Massive X</a:t>
            </a:r>
            <a:r>
              <a:rPr lang="en-US" sz="2000">
                <a:solidFill>
                  <a:schemeClr val="bg1"/>
                </a:solidFill>
              </a:rPr>
              <a:t> presentation to </a:t>
            </a:r>
            <a:r>
              <a:rPr lang="en-US" sz="2000" b="0">
                <a:solidFill>
                  <a:schemeClr val="bg1"/>
                </a:solidFill>
              </a:rPr>
              <a:t>DesignBall</a:t>
            </a:r>
            <a:r>
              <a:rPr lang="en-US" sz="2000">
                <a:solidFill>
                  <a:schemeClr val="bg1"/>
                </a:solidFill>
              </a:rPr>
              <a:t> team</a:t>
            </a:r>
          </a:p>
        </p:txBody>
      </p:sp>
      <p:sp>
        <p:nvSpPr>
          <p:cNvPr id="32" name="Slide Number Placeholder 5">
            <a:extLst>
              <a:ext uri="{FF2B5EF4-FFF2-40B4-BE49-F238E27FC236}">
                <a16:creationId xmlns:a16="http://schemas.microsoft.com/office/drawing/2014/main" id="{DDEAE338-FF37-4E7C-8B4D-BAA7F448833A}"/>
              </a:ext>
            </a:extLst>
          </p:cNvPr>
          <p:cNvSpPr txBox="1">
            <a:spLocks/>
          </p:cNvSpPr>
          <p:nvPr/>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bg1"/>
                </a:solidFill>
                <a:latin typeface="+mj-lt"/>
              </a:rPr>
              <a:pPr algn="ctr"/>
              <a:t>‹Nº›</a:t>
            </a:fld>
            <a:endParaRPr lang="en-US" sz="1400" b="1">
              <a:solidFill>
                <a:schemeClr val="bg1"/>
              </a:solidFill>
              <a:latin typeface="+mj-lt"/>
            </a:endParaRPr>
          </a:p>
        </p:txBody>
      </p:sp>
      <p:sp>
        <p:nvSpPr>
          <p:cNvPr id="23" name="Rectangle 22">
            <a:extLst>
              <a:ext uri="{FF2B5EF4-FFF2-40B4-BE49-F238E27FC236}">
                <a16:creationId xmlns:a16="http://schemas.microsoft.com/office/drawing/2014/main" id="{3006A69E-53AD-46AF-A042-1385A0A2C7C9}"/>
              </a:ext>
            </a:extLst>
          </p:cNvPr>
          <p:cNvSpPr/>
          <p:nvPr/>
        </p:nvSpPr>
        <p:spPr>
          <a:xfrm>
            <a:off x="519440" y="12000254"/>
            <a:ext cx="595036" cy="584775"/>
          </a:xfrm>
          <a:prstGeom prst="rect">
            <a:avLst/>
          </a:prstGeom>
        </p:spPr>
        <p:txBody>
          <a:bodyPr wrap="none" anchor="ctr">
            <a:spAutoFit/>
          </a:bodyPr>
          <a:lstStyle/>
          <a:p>
            <a:pPr algn="ctr"/>
            <a:r>
              <a:rPr lang="en-US" sz="3200">
                <a:solidFill>
                  <a:schemeClr val="bg1"/>
                </a:solidFill>
                <a:latin typeface="Designball-Social-01" pitchFamily="2" charset="0"/>
              </a:rPr>
              <a:t>b</a:t>
            </a:r>
          </a:p>
        </p:txBody>
      </p:sp>
      <p:sp>
        <p:nvSpPr>
          <p:cNvPr id="33" name="Rectangle 32">
            <a:extLst>
              <a:ext uri="{FF2B5EF4-FFF2-40B4-BE49-F238E27FC236}">
                <a16:creationId xmlns:a16="http://schemas.microsoft.com/office/drawing/2014/main" id="{DB1F6FD3-046A-46E9-806A-982491CEF97B}"/>
              </a:ext>
            </a:extLst>
          </p:cNvPr>
          <p:cNvSpPr/>
          <p:nvPr/>
        </p:nvSpPr>
        <p:spPr>
          <a:xfrm>
            <a:off x="519440" y="11364852"/>
            <a:ext cx="595036" cy="584775"/>
          </a:xfrm>
          <a:prstGeom prst="rect">
            <a:avLst/>
          </a:prstGeom>
        </p:spPr>
        <p:txBody>
          <a:bodyPr wrap="none" anchor="ctr">
            <a:spAutoFit/>
          </a:bodyPr>
          <a:lstStyle/>
          <a:p>
            <a:pPr algn="ctr"/>
            <a:r>
              <a:rPr lang="en-US" sz="3200">
                <a:solidFill>
                  <a:schemeClr val="bg1"/>
                </a:solidFill>
                <a:latin typeface="Designball-Social-01" pitchFamily="2" charset="0"/>
              </a:rPr>
              <a:t>C</a:t>
            </a:r>
          </a:p>
        </p:txBody>
      </p:sp>
      <p:sp>
        <p:nvSpPr>
          <p:cNvPr id="34" name="Rectangle 33">
            <a:extLst>
              <a:ext uri="{FF2B5EF4-FFF2-40B4-BE49-F238E27FC236}">
                <a16:creationId xmlns:a16="http://schemas.microsoft.com/office/drawing/2014/main" id="{51B572A6-8252-4362-A92A-A5914D19083C}"/>
              </a:ext>
            </a:extLst>
          </p:cNvPr>
          <p:cNvSpPr/>
          <p:nvPr/>
        </p:nvSpPr>
        <p:spPr>
          <a:xfrm>
            <a:off x="519441" y="12635657"/>
            <a:ext cx="595036" cy="584775"/>
          </a:xfrm>
          <a:prstGeom prst="rect">
            <a:avLst/>
          </a:prstGeom>
        </p:spPr>
        <p:txBody>
          <a:bodyPr wrap="none" anchor="ctr">
            <a:spAutoFit/>
          </a:bodyPr>
          <a:lstStyle/>
          <a:p>
            <a:pPr algn="ctr"/>
            <a:r>
              <a:rPr lang="en-US" sz="3200">
                <a:solidFill>
                  <a:schemeClr val="bg1"/>
                </a:solidFill>
                <a:latin typeface="Designball-Social-01" pitchFamily="2" charset="0"/>
              </a:rPr>
              <a:t>c</a:t>
            </a:r>
          </a:p>
        </p:txBody>
      </p:sp>
      <p:sp>
        <p:nvSpPr>
          <p:cNvPr id="35" name="Rectangle 34">
            <a:hlinkClick r:id="rId36"/>
            <a:extLst>
              <a:ext uri="{FF2B5EF4-FFF2-40B4-BE49-F238E27FC236}">
                <a16:creationId xmlns:a16="http://schemas.microsoft.com/office/drawing/2014/main" id="{23516ED8-C2E9-4940-9CD5-0E0111C5BDA5}"/>
              </a:ext>
            </a:extLst>
          </p:cNvPr>
          <p:cNvSpPr/>
          <p:nvPr/>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1"/>
              </a:solidFill>
            </a:endParaRPr>
          </a:p>
        </p:txBody>
      </p:sp>
      <p:sp>
        <p:nvSpPr>
          <p:cNvPr id="36" name="Rectangle 35">
            <a:hlinkClick r:id="rId37"/>
            <a:extLst>
              <a:ext uri="{FF2B5EF4-FFF2-40B4-BE49-F238E27FC236}">
                <a16:creationId xmlns:a16="http://schemas.microsoft.com/office/drawing/2014/main" id="{0C0F2FE4-6CE1-4165-A993-7F1137B30860}"/>
              </a:ext>
            </a:extLst>
          </p:cNvPr>
          <p:cNvSpPr/>
          <p:nvPr/>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1"/>
              </a:solidFill>
            </a:endParaRPr>
          </a:p>
        </p:txBody>
      </p:sp>
      <p:sp>
        <p:nvSpPr>
          <p:cNvPr id="37" name="Rectangle 36">
            <a:hlinkClick r:id="rId38"/>
            <a:extLst>
              <a:ext uri="{FF2B5EF4-FFF2-40B4-BE49-F238E27FC236}">
                <a16:creationId xmlns:a16="http://schemas.microsoft.com/office/drawing/2014/main" id="{5156BAD8-9280-44B5-9AAB-5A16557A4546}"/>
              </a:ext>
            </a:extLst>
          </p:cNvPr>
          <p:cNvSpPr/>
          <p:nvPr/>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1"/>
              </a:solidFill>
            </a:endParaRPr>
          </a:p>
        </p:txBody>
      </p:sp>
    </p:spTree>
    <p:extLst>
      <p:ext uri="{BB962C8B-B14F-4D97-AF65-F5344CB8AC3E}">
        <p14:creationId xmlns:p14="http://schemas.microsoft.com/office/powerpoint/2010/main" val="2461888150"/>
      </p:ext>
    </p:extLst>
  </p:cSld>
  <p:clrMap bg1="lt1" tx1="dk1" bg2="lt2" tx2="dk2" accent1="accent1" accent2="accent2" accent3="accent3" accent4="accent4" accent5="accent5" accent6="accent6" hlink="hlink" folHlink="folHlink"/>
  <p:sldLayoutIdLst>
    <p:sldLayoutId id="2147483884" r:id="rId1"/>
    <p:sldLayoutId id="2147483924" r:id="rId2"/>
    <p:sldLayoutId id="2147483925" r:id="rId3"/>
    <p:sldLayoutId id="2147483935" r:id="rId4"/>
    <p:sldLayoutId id="2147483933" r:id="rId5"/>
    <p:sldLayoutId id="2147483934" r:id="rId6"/>
    <p:sldLayoutId id="2147483932" r:id="rId7"/>
    <p:sldLayoutId id="2147483931" r:id="rId8"/>
    <p:sldLayoutId id="2147483930" r:id="rId9"/>
    <p:sldLayoutId id="2147483929" r:id="rId10"/>
    <p:sldLayoutId id="2147483928" r:id="rId11"/>
    <p:sldLayoutId id="2147483927" r:id="rId12"/>
    <p:sldLayoutId id="2147483926" r:id="rId13"/>
    <p:sldLayoutId id="2147483923" r:id="rId14"/>
    <p:sldLayoutId id="2147483922" r:id="rId15"/>
    <p:sldLayoutId id="2147483921" r:id="rId16"/>
    <p:sldLayoutId id="2147483920" r:id="rId17"/>
    <p:sldLayoutId id="2147483919" r:id="rId18"/>
    <p:sldLayoutId id="2147483918" r:id="rId19"/>
    <p:sldLayoutId id="2147483886" r:id="rId20"/>
    <p:sldLayoutId id="2147483887" r:id="rId21"/>
    <p:sldLayoutId id="2147483888" r:id="rId22"/>
    <p:sldLayoutId id="2147483916" r:id="rId23"/>
    <p:sldLayoutId id="2147483917" r:id="rId24"/>
    <p:sldLayoutId id="2147483915" r:id="rId25"/>
    <p:sldLayoutId id="2147483912" r:id="rId26"/>
    <p:sldLayoutId id="2147483913" r:id="rId27"/>
    <p:sldLayoutId id="2147483911" r:id="rId28"/>
    <p:sldLayoutId id="2147483909" r:id="rId29"/>
    <p:sldLayoutId id="2147483910" r:id="rId30"/>
    <p:sldLayoutId id="2147483890" r:id="rId31"/>
    <p:sldLayoutId id="2147483889" r:id="rId32"/>
    <p:sldLayoutId id="2147483885" r:id="rId33"/>
    <p:sldLayoutId id="2147483996" r:id="rId3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000000"/>
          </p15:clr>
        </p15:guide>
        <p15:guide id="2" pos="7681">
          <p15:clr>
            <a:srgbClr val="000000"/>
          </p15:clr>
        </p15:guide>
        <p15:guide id="3" orient="horz" pos="816">
          <p15:clr>
            <a:srgbClr val="000000"/>
          </p15:clr>
        </p15:guide>
        <p15:guide id="4" orient="horz" pos="7776">
          <p15:clr>
            <a:srgbClr val="000000"/>
          </p15:clr>
        </p15:guide>
        <p15:guide id="5" pos="14377">
          <p15:clr>
            <a:srgbClr val="000000"/>
          </p15:clr>
        </p15:guide>
        <p15:guide id="6" pos="985">
          <p15:clr>
            <a:srgbClr val="000000"/>
          </p15:clr>
        </p15:guide>
        <p15:guide id="7">
          <p15:clr>
            <a:srgbClr val="FFFFFF"/>
          </p15:clr>
        </p15:guide>
        <p15:guide id="8" pos="15362">
          <p15:clr>
            <a:srgbClr val="FFFFFF"/>
          </p15:clr>
        </p15:guide>
        <p15:guide id="9" orient="horz">
          <p15:clr>
            <a:srgbClr val="FFFFFF"/>
          </p15:clr>
        </p15:guide>
        <p15:guide id="10" orient="horz" pos="8640">
          <p15:clr>
            <a:srgbClr val="FFFFFF"/>
          </p15:clr>
        </p15:guide>
        <p15:guide id="11" pos="4321">
          <p15:clr>
            <a:srgbClr val="F26B43"/>
          </p15:clr>
        </p15:guide>
        <p15:guide id="12" pos="1104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21192101" y="5902011"/>
            <a:ext cx="4828053" cy="400110"/>
          </a:xfrm>
          <a:prstGeom prst="rect">
            <a:avLst/>
          </a:prstGeom>
          <a:noFill/>
        </p:spPr>
        <p:txBody>
          <a:bodyPr wrap="none" rtlCol="0" anchor="ctr">
            <a:spAutoFit/>
          </a:bodyPr>
          <a:lstStyle/>
          <a:p>
            <a:pPr algn="l"/>
            <a:r>
              <a:rPr lang="en-US" sz="2000" b="1">
                <a:solidFill>
                  <a:schemeClr val="tx1"/>
                </a:solidFill>
                <a:latin typeface="+mj-lt"/>
              </a:rPr>
              <a:t>Massive X</a:t>
            </a:r>
            <a:r>
              <a:rPr lang="en-US" sz="2000">
                <a:solidFill>
                  <a:schemeClr val="tx1"/>
                </a:solidFill>
              </a:rPr>
              <a:t> presentation to </a:t>
            </a:r>
            <a:r>
              <a:rPr lang="en-US" sz="2000" b="0">
                <a:solidFill>
                  <a:schemeClr val="tx1"/>
                </a:solidFill>
              </a:rPr>
              <a:t>DesignBall</a:t>
            </a:r>
            <a:r>
              <a:rPr lang="en-US" sz="2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1412698" y="6473280"/>
            <a:ext cx="4387497" cy="769441"/>
          </a:xfrm>
          <a:prstGeom prst="rect">
            <a:avLst/>
          </a:prstGeom>
          <a:noFill/>
        </p:spPr>
        <p:txBody>
          <a:bodyPr wrap="square" rtlCol="0">
            <a:spAutoFit/>
          </a:bodyPr>
          <a:lstStyle/>
          <a:p>
            <a:pPr algn="ctr"/>
            <a:r>
              <a:rPr lang="en-US" sz="44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729638" y="739163"/>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BF17D6-2B7C-4C41-8849-23DB4B7E1C12}"/>
              </a:ext>
            </a:extLst>
          </p:cNvPr>
          <p:cNvSpPr/>
          <p:nvPr/>
        </p:nvSpPr>
        <p:spPr>
          <a:xfrm>
            <a:off x="729638" y="1036819"/>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A9D41FB-1A1C-4F29-8C1E-719377825060}"/>
              </a:ext>
            </a:extLst>
          </p:cNvPr>
          <p:cNvSpPr/>
          <p:nvPr/>
        </p:nvSpPr>
        <p:spPr>
          <a:xfrm>
            <a:off x="729638" y="1334475"/>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mj-lt"/>
              </a:rPr>
              <a:pPr algn="ctr"/>
              <a:t>‹Nº›</a:t>
            </a:fld>
            <a:endParaRPr lang="en-US" sz="14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p:nvSpPr>
        <p:spPr>
          <a:xfrm>
            <a:off x="519440" y="12000254"/>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p:nvSpPr>
        <p:spPr>
          <a:xfrm>
            <a:off x="519440" y="1136485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p:nvSpPr>
        <p:spPr>
          <a:xfrm>
            <a:off x="519441" y="12635657"/>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Tree>
    <p:extLst>
      <p:ext uri="{BB962C8B-B14F-4D97-AF65-F5344CB8AC3E}">
        <p14:creationId xmlns:p14="http://schemas.microsoft.com/office/powerpoint/2010/main" val="2529137661"/>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8283630" y="-3446225"/>
            <a:ext cx="19290843" cy="19290843"/>
          </a:xfrm>
          <a:prstGeom prst="roundRect">
            <a:avLst>
              <a:gd name="adj" fmla="val 42902"/>
            </a:avLst>
          </a:prstGeom>
          <a:solidFill>
            <a:schemeClr val="accent3"/>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11337664" y="-3446224"/>
            <a:ext cx="19290843" cy="19290843"/>
          </a:xfrm>
          <a:prstGeom prst="roundRect">
            <a:avLst>
              <a:gd name="adj" fmla="val 41785"/>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9712554" y="-2966094"/>
            <a:ext cx="19290843" cy="19290843"/>
          </a:xfrm>
          <a:prstGeom prst="roundRect">
            <a:avLst>
              <a:gd name="adj" fmla="val 42623"/>
            </a:avLst>
          </a:prstGeom>
          <a:solidFill>
            <a:schemeClr val="accent5"/>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21192101" y="5902011"/>
            <a:ext cx="4828053" cy="400110"/>
          </a:xfrm>
          <a:prstGeom prst="rect">
            <a:avLst/>
          </a:prstGeom>
          <a:noFill/>
        </p:spPr>
        <p:txBody>
          <a:bodyPr wrap="none" rtlCol="0" anchor="ctr">
            <a:spAutoFit/>
          </a:bodyPr>
          <a:lstStyle/>
          <a:p>
            <a:pPr algn="l"/>
            <a:r>
              <a:rPr lang="en-US" sz="2000" b="1">
                <a:solidFill>
                  <a:schemeClr val="bg1"/>
                </a:solidFill>
                <a:latin typeface="+mj-lt"/>
              </a:rPr>
              <a:t>Massive X</a:t>
            </a:r>
            <a:r>
              <a:rPr lang="en-US" sz="2000">
                <a:solidFill>
                  <a:schemeClr val="bg1"/>
                </a:solidFill>
              </a:rPr>
              <a:t> presentation to </a:t>
            </a:r>
            <a:r>
              <a:rPr lang="en-US" sz="2000" b="0">
                <a:solidFill>
                  <a:schemeClr val="bg1"/>
                </a:solidFill>
              </a:rPr>
              <a:t>DesignBall</a:t>
            </a:r>
            <a:r>
              <a:rPr lang="en-US" sz="2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1412698" y="6473280"/>
            <a:ext cx="4387497" cy="769441"/>
          </a:xfrm>
          <a:prstGeom prst="rect">
            <a:avLst/>
          </a:prstGeom>
          <a:noFill/>
        </p:spPr>
        <p:txBody>
          <a:bodyPr wrap="square" rtlCol="0">
            <a:spAutoFit/>
          </a:bodyPr>
          <a:lstStyle/>
          <a:p>
            <a:pPr algn="ctr"/>
            <a:r>
              <a:rPr lang="en-US" sz="4400" b="1">
                <a:solidFill>
                  <a:schemeClr val="bg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729638" y="739163"/>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DFFAEDF-0E56-47A5-BA3A-F6274E35E997}"/>
              </a:ext>
            </a:extLst>
          </p:cNvPr>
          <p:cNvSpPr/>
          <p:nvPr userDrawn="1"/>
        </p:nvSpPr>
        <p:spPr>
          <a:xfrm>
            <a:off x="729638" y="1036819"/>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9F6447D-2811-4A41-8421-1C9ED5806297}"/>
              </a:ext>
            </a:extLst>
          </p:cNvPr>
          <p:cNvSpPr/>
          <p:nvPr userDrawn="1"/>
        </p:nvSpPr>
        <p:spPr>
          <a:xfrm>
            <a:off x="729638" y="1334475"/>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bg1"/>
                </a:solidFill>
                <a:latin typeface="+mj-lt"/>
              </a:rPr>
              <a:pPr algn="ctr"/>
              <a:t>‹Nº›</a:t>
            </a:fld>
            <a:endParaRPr lang="en-US" sz="14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519440" y="12000254"/>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519440" y="1136485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519441" y="12635657"/>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Tree>
    <p:extLst>
      <p:ext uri="{BB962C8B-B14F-4D97-AF65-F5344CB8AC3E}">
        <p14:creationId xmlns:p14="http://schemas.microsoft.com/office/powerpoint/2010/main" val="2853518539"/>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8283630" y="-3446225"/>
            <a:ext cx="19290843" cy="19290843"/>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11337664" y="-3446224"/>
            <a:ext cx="19290843" cy="19290843"/>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9712554" y="-2966094"/>
            <a:ext cx="19290843" cy="19290843"/>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21192101" y="5902011"/>
            <a:ext cx="4828053" cy="400110"/>
          </a:xfrm>
          <a:prstGeom prst="rect">
            <a:avLst/>
          </a:prstGeom>
          <a:noFill/>
        </p:spPr>
        <p:txBody>
          <a:bodyPr wrap="none" rtlCol="0" anchor="ctr">
            <a:spAutoFit/>
          </a:bodyPr>
          <a:lstStyle/>
          <a:p>
            <a:pPr algn="l"/>
            <a:r>
              <a:rPr lang="en-US" sz="2000" b="1">
                <a:solidFill>
                  <a:schemeClr val="bg1"/>
                </a:solidFill>
                <a:latin typeface="+mj-lt"/>
              </a:rPr>
              <a:t>Massive X</a:t>
            </a:r>
            <a:r>
              <a:rPr lang="en-US" sz="2000">
                <a:solidFill>
                  <a:schemeClr val="bg1"/>
                </a:solidFill>
              </a:rPr>
              <a:t> presentation to </a:t>
            </a:r>
            <a:r>
              <a:rPr lang="en-US" sz="2000" b="0">
                <a:solidFill>
                  <a:schemeClr val="bg1"/>
                </a:solidFill>
              </a:rPr>
              <a:t>DesignBall</a:t>
            </a:r>
            <a:r>
              <a:rPr lang="en-US" sz="2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1412698" y="6473280"/>
            <a:ext cx="4387497" cy="769441"/>
          </a:xfrm>
          <a:prstGeom prst="rect">
            <a:avLst/>
          </a:prstGeom>
          <a:noFill/>
        </p:spPr>
        <p:txBody>
          <a:bodyPr wrap="square" rtlCol="0">
            <a:spAutoFit/>
          </a:bodyPr>
          <a:lstStyle/>
          <a:p>
            <a:pPr algn="ctr"/>
            <a:r>
              <a:rPr lang="en-US" sz="44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729638" y="739163"/>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DFFAEDF-0E56-47A5-BA3A-F6274E35E997}"/>
              </a:ext>
            </a:extLst>
          </p:cNvPr>
          <p:cNvSpPr/>
          <p:nvPr userDrawn="1"/>
        </p:nvSpPr>
        <p:spPr>
          <a:xfrm>
            <a:off x="729638" y="1036819"/>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9F6447D-2811-4A41-8421-1C9ED5806297}"/>
              </a:ext>
            </a:extLst>
          </p:cNvPr>
          <p:cNvSpPr/>
          <p:nvPr userDrawn="1"/>
        </p:nvSpPr>
        <p:spPr>
          <a:xfrm>
            <a:off x="729638" y="1334475"/>
            <a:ext cx="102824" cy="10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bg1"/>
                </a:solidFill>
                <a:latin typeface="+mj-lt"/>
              </a:rPr>
              <a:pPr algn="ctr"/>
              <a:t>‹Nº›</a:t>
            </a:fld>
            <a:endParaRPr lang="en-US" sz="14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519440" y="12000254"/>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519440" y="1136485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519441" y="12635657"/>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Tree>
    <p:extLst>
      <p:ext uri="{BB962C8B-B14F-4D97-AF65-F5344CB8AC3E}">
        <p14:creationId xmlns:p14="http://schemas.microsoft.com/office/powerpoint/2010/main" val="4046808195"/>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8FFE8EA-BAD1-4996-8706-0B040099D588}"/>
              </a:ext>
            </a:extLst>
          </p:cNvPr>
          <p:cNvSpPr/>
          <p:nvPr/>
        </p:nvSpPr>
        <p:spPr>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Freeform 5">
            <a:extLst>
              <a:ext uri="{FF2B5EF4-FFF2-40B4-BE49-F238E27FC236}">
                <a16:creationId xmlns:a16="http://schemas.microsoft.com/office/drawing/2014/main" id="{7FB6625D-7C94-4021-87B8-333E11C22DC7}"/>
              </a:ext>
            </a:extLst>
          </p:cNvPr>
          <p:cNvSpPr>
            <a:spLocks/>
          </p:cNvSpPr>
          <p:nvPr/>
        </p:nvSpPr>
        <p:spPr bwMode="auto">
          <a:xfrm>
            <a:off x="0" y="0"/>
            <a:ext cx="24387175" cy="4713974"/>
          </a:xfrm>
          <a:custGeom>
            <a:avLst/>
            <a:gdLst>
              <a:gd name="T0" fmla="*/ 0 w 15158"/>
              <a:gd name="T1" fmla="*/ 0 h 2930"/>
              <a:gd name="T2" fmla="*/ 0 w 15158"/>
              <a:gd name="T3" fmla="*/ 2930 h 2930"/>
              <a:gd name="T4" fmla="*/ 15158 w 15158"/>
              <a:gd name="T5" fmla="*/ 998 h 2930"/>
              <a:gd name="T6" fmla="*/ 15158 w 15158"/>
              <a:gd name="T7" fmla="*/ 0 h 2930"/>
              <a:gd name="T8" fmla="*/ 0 w 15158"/>
              <a:gd name="T9" fmla="*/ 0 h 2930"/>
            </a:gdLst>
            <a:ahLst/>
            <a:cxnLst>
              <a:cxn ang="0">
                <a:pos x="T0" y="T1"/>
              </a:cxn>
              <a:cxn ang="0">
                <a:pos x="T2" y="T3"/>
              </a:cxn>
              <a:cxn ang="0">
                <a:pos x="T4" y="T5"/>
              </a:cxn>
              <a:cxn ang="0">
                <a:pos x="T6" y="T7"/>
              </a:cxn>
              <a:cxn ang="0">
                <a:pos x="T8" y="T9"/>
              </a:cxn>
            </a:cxnLst>
            <a:rect l="0" t="0" r="r" b="b"/>
            <a:pathLst>
              <a:path w="15158" h="2930">
                <a:moveTo>
                  <a:pt x="0" y="0"/>
                </a:moveTo>
                <a:lnTo>
                  <a:pt x="0" y="2930"/>
                </a:lnTo>
                <a:lnTo>
                  <a:pt x="15158" y="998"/>
                </a:lnTo>
                <a:lnTo>
                  <a:pt x="15158" y="0"/>
                </a:lnTo>
                <a:lnTo>
                  <a:pt x="0" y="0"/>
                </a:lnTo>
                <a:close/>
              </a:path>
            </a:pathLst>
          </a:custGeom>
          <a:ln>
            <a:noFill/>
          </a:ln>
          <a:effectLst>
            <a:outerShdw blurRad="457200" dist="1143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useBgFill="1">
        <p:nvSpPr>
          <p:cNvPr id="6" name="Freeform 6">
            <a:extLst>
              <a:ext uri="{FF2B5EF4-FFF2-40B4-BE49-F238E27FC236}">
                <a16:creationId xmlns:a16="http://schemas.microsoft.com/office/drawing/2014/main" id="{9EEAEEA5-7AE9-4D19-9364-2AD539924F69}"/>
              </a:ext>
            </a:extLst>
          </p:cNvPr>
          <p:cNvSpPr>
            <a:spLocks/>
          </p:cNvSpPr>
          <p:nvPr/>
        </p:nvSpPr>
        <p:spPr bwMode="auto">
          <a:xfrm>
            <a:off x="0" y="0"/>
            <a:ext cx="24387175" cy="4713974"/>
          </a:xfrm>
          <a:custGeom>
            <a:avLst/>
            <a:gdLst>
              <a:gd name="T0" fmla="*/ 15158 w 15158"/>
              <a:gd name="T1" fmla="*/ 0 h 2930"/>
              <a:gd name="T2" fmla="*/ 15158 w 15158"/>
              <a:gd name="T3" fmla="*/ 2930 h 2930"/>
              <a:gd name="T4" fmla="*/ 0 w 15158"/>
              <a:gd name="T5" fmla="*/ 998 h 2930"/>
              <a:gd name="T6" fmla="*/ 0 w 15158"/>
              <a:gd name="T7" fmla="*/ 0 h 2930"/>
              <a:gd name="T8" fmla="*/ 15158 w 15158"/>
              <a:gd name="T9" fmla="*/ 0 h 2930"/>
            </a:gdLst>
            <a:ahLst/>
            <a:cxnLst>
              <a:cxn ang="0">
                <a:pos x="T0" y="T1"/>
              </a:cxn>
              <a:cxn ang="0">
                <a:pos x="T2" y="T3"/>
              </a:cxn>
              <a:cxn ang="0">
                <a:pos x="T4" y="T5"/>
              </a:cxn>
              <a:cxn ang="0">
                <a:pos x="T6" y="T7"/>
              </a:cxn>
              <a:cxn ang="0">
                <a:pos x="T8" y="T9"/>
              </a:cxn>
            </a:cxnLst>
            <a:rect l="0" t="0" r="r" b="b"/>
            <a:pathLst>
              <a:path w="15158" h="2930">
                <a:moveTo>
                  <a:pt x="15158" y="0"/>
                </a:moveTo>
                <a:lnTo>
                  <a:pt x="15158" y="2930"/>
                </a:lnTo>
                <a:lnTo>
                  <a:pt x="0" y="998"/>
                </a:lnTo>
                <a:lnTo>
                  <a:pt x="0" y="0"/>
                </a:lnTo>
                <a:lnTo>
                  <a:pt x="15158" y="0"/>
                </a:lnTo>
                <a:close/>
              </a:path>
            </a:pathLst>
          </a:custGeom>
          <a:ln>
            <a:noFill/>
          </a:ln>
          <a:effectLst>
            <a:outerShdw blurRad="457200" dist="1143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useBgFill="1">
        <p:nvSpPr>
          <p:cNvPr id="7" name="Freeform 7">
            <a:extLst>
              <a:ext uri="{FF2B5EF4-FFF2-40B4-BE49-F238E27FC236}">
                <a16:creationId xmlns:a16="http://schemas.microsoft.com/office/drawing/2014/main" id="{59892290-9F89-406C-9667-27E671EC6471}"/>
              </a:ext>
            </a:extLst>
          </p:cNvPr>
          <p:cNvSpPr>
            <a:spLocks/>
          </p:cNvSpPr>
          <p:nvPr/>
        </p:nvSpPr>
        <p:spPr bwMode="auto">
          <a:xfrm>
            <a:off x="0" y="9002026"/>
            <a:ext cx="24387175" cy="4713974"/>
          </a:xfrm>
          <a:custGeom>
            <a:avLst/>
            <a:gdLst>
              <a:gd name="T0" fmla="*/ 15158 w 15158"/>
              <a:gd name="T1" fmla="*/ 2930 h 2930"/>
              <a:gd name="T2" fmla="*/ 15158 w 15158"/>
              <a:gd name="T3" fmla="*/ 0 h 2930"/>
              <a:gd name="T4" fmla="*/ 0 w 15158"/>
              <a:gd name="T5" fmla="*/ 1932 h 2930"/>
              <a:gd name="T6" fmla="*/ 0 w 15158"/>
              <a:gd name="T7" fmla="*/ 2930 h 2930"/>
              <a:gd name="T8" fmla="*/ 15158 w 15158"/>
              <a:gd name="T9" fmla="*/ 2930 h 2930"/>
            </a:gdLst>
            <a:ahLst/>
            <a:cxnLst>
              <a:cxn ang="0">
                <a:pos x="T0" y="T1"/>
              </a:cxn>
              <a:cxn ang="0">
                <a:pos x="T2" y="T3"/>
              </a:cxn>
              <a:cxn ang="0">
                <a:pos x="T4" y="T5"/>
              </a:cxn>
              <a:cxn ang="0">
                <a:pos x="T6" y="T7"/>
              </a:cxn>
              <a:cxn ang="0">
                <a:pos x="T8" y="T9"/>
              </a:cxn>
            </a:cxnLst>
            <a:rect l="0" t="0" r="r" b="b"/>
            <a:pathLst>
              <a:path w="15158" h="2930">
                <a:moveTo>
                  <a:pt x="15158" y="2930"/>
                </a:moveTo>
                <a:lnTo>
                  <a:pt x="15158" y="0"/>
                </a:lnTo>
                <a:lnTo>
                  <a:pt x="0" y="1932"/>
                </a:lnTo>
                <a:lnTo>
                  <a:pt x="0" y="2930"/>
                </a:lnTo>
                <a:lnTo>
                  <a:pt x="15158" y="2930"/>
                </a:lnTo>
                <a:close/>
              </a:path>
            </a:pathLst>
          </a:custGeom>
          <a:ln>
            <a:noFill/>
          </a:ln>
          <a:effectLst>
            <a:outerShdw blurRad="381000" dist="152400" dir="16200000"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useBgFill="1">
        <p:nvSpPr>
          <p:cNvPr id="8" name="Freeform 8">
            <a:extLst>
              <a:ext uri="{FF2B5EF4-FFF2-40B4-BE49-F238E27FC236}">
                <a16:creationId xmlns:a16="http://schemas.microsoft.com/office/drawing/2014/main" id="{FECD5CB9-BB8A-4FFB-B303-F6EF86733243}"/>
              </a:ext>
            </a:extLst>
          </p:cNvPr>
          <p:cNvSpPr>
            <a:spLocks/>
          </p:cNvSpPr>
          <p:nvPr/>
        </p:nvSpPr>
        <p:spPr bwMode="auto">
          <a:xfrm>
            <a:off x="0" y="9002026"/>
            <a:ext cx="24387175" cy="4713974"/>
          </a:xfrm>
          <a:custGeom>
            <a:avLst/>
            <a:gdLst>
              <a:gd name="T0" fmla="*/ 0 w 15158"/>
              <a:gd name="T1" fmla="*/ 2930 h 2930"/>
              <a:gd name="T2" fmla="*/ 0 w 15158"/>
              <a:gd name="T3" fmla="*/ 0 h 2930"/>
              <a:gd name="T4" fmla="*/ 15158 w 15158"/>
              <a:gd name="T5" fmla="*/ 1932 h 2930"/>
              <a:gd name="T6" fmla="*/ 15158 w 15158"/>
              <a:gd name="T7" fmla="*/ 2930 h 2930"/>
              <a:gd name="T8" fmla="*/ 0 w 15158"/>
              <a:gd name="T9" fmla="*/ 2930 h 2930"/>
            </a:gdLst>
            <a:ahLst/>
            <a:cxnLst>
              <a:cxn ang="0">
                <a:pos x="T0" y="T1"/>
              </a:cxn>
              <a:cxn ang="0">
                <a:pos x="T2" y="T3"/>
              </a:cxn>
              <a:cxn ang="0">
                <a:pos x="T4" y="T5"/>
              </a:cxn>
              <a:cxn ang="0">
                <a:pos x="T6" y="T7"/>
              </a:cxn>
              <a:cxn ang="0">
                <a:pos x="T8" y="T9"/>
              </a:cxn>
            </a:cxnLst>
            <a:rect l="0" t="0" r="r" b="b"/>
            <a:pathLst>
              <a:path w="15158" h="2930">
                <a:moveTo>
                  <a:pt x="0" y="2930"/>
                </a:moveTo>
                <a:lnTo>
                  <a:pt x="0" y="0"/>
                </a:lnTo>
                <a:lnTo>
                  <a:pt x="15158" y="1932"/>
                </a:lnTo>
                <a:lnTo>
                  <a:pt x="15158" y="2930"/>
                </a:lnTo>
                <a:lnTo>
                  <a:pt x="0" y="2930"/>
                </a:lnTo>
                <a:close/>
              </a:path>
            </a:pathLst>
          </a:custGeom>
          <a:ln>
            <a:noFill/>
          </a:ln>
          <a:effectLst>
            <a:outerShdw blurRad="381000" dist="152400" dir="16200000"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5579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8000" decel="34000" autoRev="1" fill="hold" grpId="0" nodeType="withEffect">
                                  <p:stCondLst>
                                    <p:cond delay="0"/>
                                  </p:stCondLst>
                                  <p:childTnLst>
                                    <p:animScale>
                                      <p:cBhvr>
                                        <p:cTn id="6" dur="3000" fill="hold"/>
                                        <p:tgtEl>
                                          <p:spTgt spid="6"/>
                                        </p:tgtEl>
                                      </p:cBhvr>
                                      <p:by x="120000" y="120000"/>
                                    </p:animScale>
                                  </p:childTnLst>
                                </p:cTn>
                              </p:par>
                              <p:par>
                                <p:cTn id="7" presetID="35" presetClass="path" presetSubtype="0" repeatCount="indefinite" accel="12000" decel="16000" autoRev="1" fill="hold" grpId="1" nodeType="withEffect">
                                  <p:stCondLst>
                                    <p:cond delay="0"/>
                                  </p:stCondLst>
                                  <p:childTnLst>
                                    <p:animMotion origin="layout" path="M 5.55112E-17 7.40741E-7 L 0.04068 -0.05567 " pathEditMode="relative" rAng="0" ptsTypes="AA">
                                      <p:cBhvr>
                                        <p:cTn id="8" dur="3000" fill="hold"/>
                                        <p:tgtEl>
                                          <p:spTgt spid="6"/>
                                        </p:tgtEl>
                                        <p:attrNameLst>
                                          <p:attrName>ppt_x</p:attrName>
                                          <p:attrName>ppt_y</p:attrName>
                                        </p:attrNameLst>
                                      </p:cBhvr>
                                      <p:rCtr x="2031" y="-2789"/>
                                    </p:animMotion>
                                  </p:childTnLst>
                                </p:cTn>
                              </p:par>
                              <p:par>
                                <p:cTn id="9" presetID="6" presetClass="emph" presetSubtype="0" repeatCount="indefinite" accel="38000" decel="34000" autoRev="1" fill="hold" grpId="0" nodeType="withEffect">
                                  <p:stCondLst>
                                    <p:cond delay="0"/>
                                  </p:stCondLst>
                                  <p:childTnLst>
                                    <p:animScale>
                                      <p:cBhvr>
                                        <p:cTn id="10" dur="3000" fill="hold"/>
                                        <p:tgtEl>
                                          <p:spTgt spid="5"/>
                                        </p:tgtEl>
                                      </p:cBhvr>
                                      <p:by x="120000" y="120000"/>
                                    </p:animScale>
                                  </p:childTnLst>
                                </p:cTn>
                              </p:par>
                              <p:par>
                                <p:cTn id="11" presetID="35" presetClass="path" presetSubtype="0" repeatCount="indefinite" accel="12000" decel="16000" autoRev="1" fill="hold" grpId="1" nodeType="withEffect">
                                  <p:stCondLst>
                                    <p:cond delay="0"/>
                                  </p:stCondLst>
                                  <p:childTnLst>
                                    <p:animMotion origin="layout" path="M 5.55112E-17 7.40741E-7 L -0.04283 -0.08785 " pathEditMode="relative" rAng="0" ptsTypes="AA">
                                      <p:cBhvr>
                                        <p:cTn id="12" dur="3000" fill="hold"/>
                                        <p:tgtEl>
                                          <p:spTgt spid="5"/>
                                        </p:tgtEl>
                                        <p:attrNameLst>
                                          <p:attrName>ppt_x</p:attrName>
                                          <p:attrName>ppt_y</p:attrName>
                                        </p:attrNameLst>
                                      </p:cBhvr>
                                      <p:rCtr x="-2142" y="-4398"/>
                                    </p:animMotion>
                                  </p:childTnLst>
                                </p:cTn>
                              </p:par>
                              <p:par>
                                <p:cTn id="13" presetID="6" presetClass="emph" presetSubtype="0" repeatCount="indefinite" accel="38000" decel="34000" autoRev="1" fill="hold" grpId="0" nodeType="withEffect">
                                  <p:stCondLst>
                                    <p:cond delay="0"/>
                                  </p:stCondLst>
                                  <p:childTnLst>
                                    <p:animScale>
                                      <p:cBhvr>
                                        <p:cTn id="14" dur="3000" fill="hold"/>
                                        <p:tgtEl>
                                          <p:spTgt spid="8"/>
                                        </p:tgtEl>
                                      </p:cBhvr>
                                      <p:by x="120000" y="120000"/>
                                    </p:animScale>
                                  </p:childTnLst>
                                </p:cTn>
                              </p:par>
                              <p:par>
                                <p:cTn id="15" presetID="35" presetClass="path" presetSubtype="0" repeatCount="indefinite" accel="12000" decel="16000" autoRev="1" fill="hold" grpId="1" nodeType="withEffect">
                                  <p:stCondLst>
                                    <p:cond delay="0"/>
                                  </p:stCondLst>
                                  <p:childTnLst>
                                    <p:animMotion origin="layout" path="M 5.55112E-17 5E-6 L -0.05006 0.06216 " pathEditMode="relative" rAng="0" ptsTypes="AA">
                                      <p:cBhvr>
                                        <p:cTn id="16" dur="3000" fill="hold"/>
                                        <p:tgtEl>
                                          <p:spTgt spid="8"/>
                                        </p:tgtEl>
                                        <p:attrNameLst>
                                          <p:attrName>ppt_x</p:attrName>
                                          <p:attrName>ppt_y</p:attrName>
                                        </p:attrNameLst>
                                      </p:cBhvr>
                                      <p:rCtr x="-2506" y="3102"/>
                                    </p:animMotion>
                                  </p:childTnLst>
                                </p:cTn>
                              </p:par>
                              <p:par>
                                <p:cTn id="17" presetID="6" presetClass="emph" presetSubtype="0" repeatCount="indefinite" accel="38000" decel="34000" autoRev="1" fill="hold" grpId="0" nodeType="withEffect">
                                  <p:stCondLst>
                                    <p:cond delay="0"/>
                                  </p:stCondLst>
                                  <p:childTnLst>
                                    <p:animScale>
                                      <p:cBhvr>
                                        <p:cTn id="18" dur="3000" fill="hold"/>
                                        <p:tgtEl>
                                          <p:spTgt spid="7"/>
                                        </p:tgtEl>
                                      </p:cBhvr>
                                      <p:by x="120000" y="120000"/>
                                    </p:animScale>
                                  </p:childTnLst>
                                </p:cTn>
                              </p:par>
                              <p:par>
                                <p:cTn id="19" presetID="35" presetClass="path" presetSubtype="0" repeatCount="indefinite" accel="12000" decel="16000" autoRev="1" fill="hold" grpId="1" nodeType="withEffect">
                                  <p:stCondLst>
                                    <p:cond delay="0"/>
                                  </p:stCondLst>
                                  <p:childTnLst>
                                    <p:animMotion origin="layout" path="M 5.55112E-17 5E-6 L 0.08541 0.0794 " pathEditMode="relative" rAng="0" ptsTypes="AA">
                                      <p:cBhvr>
                                        <p:cTn id="20" dur="3000" fill="hold"/>
                                        <p:tgtEl>
                                          <p:spTgt spid="7"/>
                                        </p:tgtEl>
                                        <p:attrNameLst>
                                          <p:attrName>ppt_x</p:attrName>
                                          <p:attrName>ppt_y</p:attrName>
                                        </p:attrNameLst>
                                      </p:cBhvr>
                                      <p:rCtr x="4270" y="3970"/>
                                    </p:animMotion>
                                  </p:childTnLst>
                                </p:cTn>
                              </p:par>
                              <p:par>
                                <p:cTn id="21" presetID="6" presetClass="emph" presetSubtype="0" repeatCount="indefinite" accel="38000" decel="34000" autoRev="1" fill="hold" grpId="0" nodeType="withEffect">
                                  <p:stCondLst>
                                    <p:cond delay="0"/>
                                  </p:stCondLst>
                                  <p:childTnLst>
                                    <p:animScale>
                                      <p:cBhvr>
                                        <p:cTn id="22" dur="3000" fill="hold"/>
                                        <p:tgtEl>
                                          <p:spTgt spid="10"/>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5" grpId="1" animBg="1"/>
      <p:bldP spid="6" grpId="0" animBg="1"/>
      <p:bldP spid="6" grpId="1" animBg="1"/>
      <p:bldP spid="7" grpId="0" animBg="1"/>
      <p:bldP spid="7" grpId="1"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3E3142CA-0457-42F6-BD06-A5916316478B}"/>
              </a:ext>
            </a:extLst>
          </p:cNvPr>
          <p:cNvSpPr>
            <a:spLocks/>
          </p:cNvSpPr>
          <p:nvPr/>
        </p:nvSpPr>
        <p:spPr bwMode="auto">
          <a:xfrm>
            <a:off x="-250904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5FA3D936-B915-430C-91EA-9723B2952D12}"/>
              </a:ext>
            </a:extLst>
          </p:cNvPr>
          <p:cNvSpPr>
            <a:spLocks/>
          </p:cNvSpPr>
          <p:nvPr/>
        </p:nvSpPr>
        <p:spPr bwMode="auto">
          <a:xfrm>
            <a:off x="-446884"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4B76298-134F-4263-B411-EA2FB96BE567}"/>
              </a:ext>
            </a:extLst>
          </p:cNvPr>
          <p:cNvSpPr>
            <a:spLocks/>
          </p:cNvSpPr>
          <p:nvPr/>
        </p:nvSpPr>
        <p:spPr bwMode="auto">
          <a:xfrm>
            <a:off x="161528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6D88785-2DD4-4FC3-A7BF-6092D9C208B4}"/>
              </a:ext>
            </a:extLst>
          </p:cNvPr>
          <p:cNvSpPr>
            <a:spLocks/>
          </p:cNvSpPr>
          <p:nvPr/>
        </p:nvSpPr>
        <p:spPr bwMode="auto">
          <a:xfrm>
            <a:off x="3672680"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9BAFD255-653D-47CD-A0D3-D5E3DDCBE142}"/>
              </a:ext>
            </a:extLst>
          </p:cNvPr>
          <p:cNvSpPr>
            <a:spLocks/>
          </p:cNvSpPr>
          <p:nvPr/>
        </p:nvSpPr>
        <p:spPr bwMode="auto">
          <a:xfrm>
            <a:off x="5734841"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11803E70-847F-47A1-97A7-5F58C72B998C}"/>
              </a:ext>
            </a:extLst>
          </p:cNvPr>
          <p:cNvSpPr>
            <a:spLocks/>
          </p:cNvSpPr>
          <p:nvPr/>
        </p:nvSpPr>
        <p:spPr bwMode="auto">
          <a:xfrm>
            <a:off x="779700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613934E6-2864-4BB6-8883-01F75D399A20}"/>
              </a:ext>
            </a:extLst>
          </p:cNvPr>
          <p:cNvSpPr>
            <a:spLocks/>
          </p:cNvSpPr>
          <p:nvPr/>
        </p:nvSpPr>
        <p:spPr bwMode="auto">
          <a:xfrm>
            <a:off x="9859166"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C1E875CD-4930-4E82-97E9-BC643FED2773}"/>
              </a:ext>
            </a:extLst>
          </p:cNvPr>
          <p:cNvSpPr>
            <a:spLocks/>
          </p:cNvSpPr>
          <p:nvPr/>
        </p:nvSpPr>
        <p:spPr bwMode="auto">
          <a:xfrm>
            <a:off x="119213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03977B0B-365C-4EFE-BE02-F8B0F027FF5E}"/>
              </a:ext>
            </a:extLst>
          </p:cNvPr>
          <p:cNvSpPr>
            <a:spLocks/>
          </p:cNvSpPr>
          <p:nvPr/>
        </p:nvSpPr>
        <p:spPr bwMode="auto">
          <a:xfrm>
            <a:off x="139787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B8BB5B7B-BBE3-4AC0-A81D-B43BC9BAC368}"/>
              </a:ext>
            </a:extLst>
          </p:cNvPr>
          <p:cNvSpPr>
            <a:spLocks/>
          </p:cNvSpPr>
          <p:nvPr/>
        </p:nvSpPr>
        <p:spPr bwMode="auto">
          <a:xfrm>
            <a:off x="16040891"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54FD2609-09B1-4D7D-8938-45CAE1AB3181}"/>
              </a:ext>
            </a:extLst>
          </p:cNvPr>
          <p:cNvSpPr>
            <a:spLocks/>
          </p:cNvSpPr>
          <p:nvPr/>
        </p:nvSpPr>
        <p:spPr bwMode="auto">
          <a:xfrm>
            <a:off x="1810305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0022875B-DBE6-499D-8967-C0BCA4F9C318}"/>
              </a:ext>
            </a:extLst>
          </p:cNvPr>
          <p:cNvSpPr>
            <a:spLocks/>
          </p:cNvSpPr>
          <p:nvPr/>
        </p:nvSpPr>
        <p:spPr bwMode="auto">
          <a:xfrm>
            <a:off x="201604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098FE472-640D-437D-B042-5E0C288DD1E6}"/>
              </a:ext>
            </a:extLst>
          </p:cNvPr>
          <p:cNvSpPr>
            <a:spLocks/>
          </p:cNvSpPr>
          <p:nvPr/>
        </p:nvSpPr>
        <p:spPr bwMode="auto">
          <a:xfrm>
            <a:off x="222178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A156F57-A4C4-4BF8-AA0B-25C3CFD8B6AC}"/>
              </a:ext>
            </a:extLst>
          </p:cNvPr>
          <p:cNvSpPr/>
          <p:nvPr/>
        </p:nvSpPr>
        <p:spPr>
          <a:xfrm>
            <a:off x="0" y="11430000"/>
            <a:ext cx="24387175"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68775A-155D-411B-AAE0-137190C7596F}"/>
              </a:ext>
            </a:extLst>
          </p:cNvPr>
          <p:cNvSpPr/>
          <p:nvPr/>
        </p:nvSpPr>
        <p:spPr>
          <a:xfrm rot="5400000">
            <a:off x="11432380" y="761211"/>
            <a:ext cx="13716001" cy="12193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7C761-0E5E-43EE-9D22-636C8AADFAD1}"/>
              </a:ext>
            </a:extLst>
          </p:cNvPr>
          <p:cNvSpPr/>
          <p:nvPr/>
        </p:nvSpPr>
        <p:spPr>
          <a:xfrm rot="5400000">
            <a:off x="-5456904" y="5456908"/>
            <a:ext cx="13716001" cy="280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D0BD956-594D-4252-93C6-F74F0E90E5BE}"/>
              </a:ext>
            </a:extLst>
          </p:cNvPr>
          <p:cNvSpPr txBox="1"/>
          <p:nvPr/>
        </p:nvSpPr>
        <p:spPr>
          <a:xfrm rot="16200000">
            <a:off x="258305" y="1641579"/>
            <a:ext cx="1980029" cy="461665"/>
          </a:xfrm>
          <a:prstGeom prst="rect">
            <a:avLst/>
          </a:prstGeom>
          <a:noFill/>
        </p:spPr>
        <p:txBody>
          <a:bodyPr wrap="none" rtlCol="0">
            <a:spAutoFit/>
          </a:bodyPr>
          <a:lstStyle/>
          <a:p>
            <a:r>
              <a:rPr lang="en-US" sz="2400" b="1" dirty="0">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36" name="Slide Number Placeholder 5">
            <a:extLst>
              <a:ext uri="{FF2B5EF4-FFF2-40B4-BE49-F238E27FC236}">
                <a16:creationId xmlns:a16="http://schemas.microsoft.com/office/drawing/2014/main" id="{151A3943-762B-4740-A29F-096FF269BCB1}"/>
              </a:ext>
            </a:extLst>
          </p:cNvPr>
          <p:cNvSpPr txBox="1">
            <a:spLocks/>
          </p:cNvSpPr>
          <p:nvPr/>
        </p:nvSpPr>
        <p:spPr>
          <a:xfrm>
            <a:off x="22970448" y="12281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tx1">
                  <a:lumMod val="25000"/>
                  <a:lumOff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Rectangle 20">
            <a:extLst>
              <a:ext uri="{FF2B5EF4-FFF2-40B4-BE49-F238E27FC236}">
                <a16:creationId xmlns:a16="http://schemas.microsoft.com/office/drawing/2014/main" id="{A9605AF9-B047-453E-ADED-92C1E3B793BD}"/>
              </a:ext>
            </a:extLst>
          </p:cNvPr>
          <p:cNvSpPr/>
          <p:nvPr/>
        </p:nvSpPr>
        <p:spPr>
          <a:xfrm>
            <a:off x="17407318" y="5299702"/>
            <a:ext cx="1684714" cy="214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5">
            <a:extLst>
              <a:ext uri="{FF2B5EF4-FFF2-40B4-BE49-F238E27FC236}">
                <a16:creationId xmlns:a16="http://schemas.microsoft.com/office/drawing/2014/main" id="{FA0A5812-50DB-45AE-BEA2-8339BDA77243}"/>
              </a:ext>
            </a:extLst>
          </p:cNvPr>
          <p:cNvSpPr txBox="1"/>
          <p:nvPr/>
        </p:nvSpPr>
        <p:spPr>
          <a:xfrm>
            <a:off x="12291280" y="3161462"/>
            <a:ext cx="11614018" cy="1015663"/>
          </a:xfrm>
          <a:prstGeom prst="rect">
            <a:avLst/>
          </a:prstGeom>
          <a:noFill/>
        </p:spPr>
        <p:txBody>
          <a:bodyPr wrap="square" rtlCol="0">
            <a:spAutoFit/>
          </a:bodyPr>
          <a:lstStyle/>
          <a:p>
            <a:pPr algn="ctr"/>
            <a:r>
              <a:rPr lang="es-419" altLang="en-US" sz="6000" b="1" dirty="0">
                <a:latin typeface="Product Sans" panose="020B0403030502040203" pitchFamily="34" charset="0"/>
              </a:rPr>
              <a:t>2.3.2. Sistema de facturación.</a:t>
            </a:r>
          </a:p>
        </p:txBody>
      </p:sp>
      <p:pic>
        <p:nvPicPr>
          <p:cNvPr id="29" name="Imagen 28">
            <a:extLst>
              <a:ext uri="{FF2B5EF4-FFF2-40B4-BE49-F238E27FC236}">
                <a16:creationId xmlns:a16="http://schemas.microsoft.com/office/drawing/2014/main" id="{12262089-9061-462C-AFF1-871C2423B809}"/>
              </a:ext>
            </a:extLst>
          </p:cNvPr>
          <p:cNvPicPr>
            <a:picLocks noChangeAspect="1"/>
          </p:cNvPicPr>
          <p:nvPr/>
        </p:nvPicPr>
        <p:blipFill>
          <a:blip r:embed="rId2"/>
          <a:stretch>
            <a:fillRect/>
          </a:stretch>
        </p:blipFill>
        <p:spPr>
          <a:xfrm>
            <a:off x="16773964" y="2020050"/>
            <a:ext cx="2674210" cy="606913"/>
          </a:xfrm>
          <a:prstGeom prst="rect">
            <a:avLst/>
          </a:prstGeom>
          <a:ln>
            <a:noFill/>
          </a:ln>
          <a:effectLst>
            <a:outerShdw blurRad="292100" dist="139700" dir="2700000" algn="tl" rotWithShape="0">
              <a:srgbClr val="333333">
                <a:alpha val="65000"/>
              </a:srgbClr>
            </a:outerShdw>
          </a:effectLst>
        </p:spPr>
      </p:pic>
      <p:sp>
        <p:nvSpPr>
          <p:cNvPr id="30" name="TextBox 25">
            <a:extLst>
              <a:ext uri="{FF2B5EF4-FFF2-40B4-BE49-F238E27FC236}">
                <a16:creationId xmlns:a16="http://schemas.microsoft.com/office/drawing/2014/main" id="{19C550BC-3FF0-4933-ABA3-AD6AEF785F31}"/>
              </a:ext>
            </a:extLst>
          </p:cNvPr>
          <p:cNvSpPr txBox="1"/>
          <p:nvPr/>
        </p:nvSpPr>
        <p:spPr>
          <a:xfrm>
            <a:off x="12928881" y="6064625"/>
            <a:ext cx="11196244" cy="6186309"/>
          </a:xfrm>
          <a:prstGeom prst="rect">
            <a:avLst/>
          </a:prstGeom>
          <a:noFill/>
        </p:spPr>
        <p:txBody>
          <a:bodyPr wrap="square" rtlCol="0">
            <a:spAutoFit/>
          </a:bodyPr>
          <a:lstStyle/>
          <a:p>
            <a:pPr algn="just"/>
            <a:r>
              <a:rPr lang="es-419" altLang="en-US" sz="4400" dirty="0">
                <a:latin typeface="Product Sans" panose="020B0403030502040203" pitchFamily="34" charset="0"/>
              </a:rPr>
              <a:t>Hay que tomar en cuenta que en las facturas se pueden ver todos los movimientos de dineros tanto, como entradas y salidas, también estas son un apoyo para los cálculos contable, una empresa debe de contar con el registro de todas las facturas ya que en estas están son el soporte claro de la contabilidad, por lo tanto, contar con un sistema de facturación se garantiza un registro exacto y no vulnerable a perdidas</a:t>
            </a:r>
            <a:endParaRPr lang="es-MX" altLang="en-US" sz="4400" dirty="0">
              <a:latin typeface="Product Sans" panose="020B0403030502040203" pitchFamily="34" charset="0"/>
            </a:endParaRPr>
          </a:p>
        </p:txBody>
      </p:sp>
      <p:pic>
        <p:nvPicPr>
          <p:cNvPr id="19" name="Picture 2" descr="Todo sobre el sistema de facturación electrónica - Destino Negocio">
            <a:extLst>
              <a:ext uri="{FF2B5EF4-FFF2-40B4-BE49-F238E27FC236}">
                <a16:creationId xmlns:a16="http://schemas.microsoft.com/office/drawing/2014/main" id="{C434611D-AAEC-49F9-A2A5-CCCD82FCC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464" y="4130958"/>
            <a:ext cx="7283423" cy="484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43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19776E-7 2.77778E-6 L -1.19776E-7 1.84271 " pathEditMode="relative" rAng="0" ptsTypes="AA">
                                      <p:cBhvr>
                                        <p:cTn id="6" dur="5000" fill="hold"/>
                                        <p:tgtEl>
                                          <p:spTgt spid="6"/>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4.32626E-6 2.77778E-6 L -4.32626E-6 1.84271 " pathEditMode="relative" rAng="0" ptsTypes="AA">
                                      <p:cBhvr>
                                        <p:cTn id="8" dur="5000" fill="hold"/>
                                        <p:tgtEl>
                                          <p:spTgt spid="7"/>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1.27588E-6 2.77778E-6 L 1.27588E-6 1.84271 " pathEditMode="relative" rAng="0" ptsTypes="AA">
                                      <p:cBhvr>
                                        <p:cTn id="10" dur="5000" fill="hold"/>
                                        <p:tgtEl>
                                          <p:spTgt spid="8"/>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2.16508E-6 2.77778E-6 L 2.16508E-6 1.84271 " pathEditMode="relative" rAng="0" ptsTypes="AA">
                                      <p:cBhvr>
                                        <p:cTn id="12" dur="5000" fill="hold"/>
                                        <p:tgtEl>
                                          <p:spTgt spid="9"/>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3.05429E-6 2.77778E-6 L 3.05429E-6 1.84271 " pathEditMode="relative" rAng="0" ptsTypes="AA">
                                      <p:cBhvr>
                                        <p:cTn id="14" dur="5000" fill="hold"/>
                                        <p:tgtEl>
                                          <p:spTgt spid="10"/>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34358E-6 2.77778E-6 L -1.34358E-6 1.84271 " pathEditMode="relative" rAng="0" ptsTypes="AA">
                                      <p:cBhvr>
                                        <p:cTn id="16" dur="5000" fill="hold"/>
                                        <p:tgtEl>
                                          <p:spTgt spid="11"/>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4.54368E-6 2.40741E-6 L -4.54368E-6 1.84271 " pathEditMode="relative" rAng="0" ptsTypes="AA">
                                      <p:cBhvr>
                                        <p:cTn id="18" dur="5000" fill="hold"/>
                                        <p:tgtEl>
                                          <p:spTgt spid="12"/>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1.34358E-6 2.77778E-6 L -1.34358E-6 1.84271 " pathEditMode="relative" rAng="0" ptsTypes="AA">
                                      <p:cBhvr>
                                        <p:cTn id="20" dur="5000" fill="hold"/>
                                        <p:tgtEl>
                                          <p:spTgt spid="13"/>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3.05429E-6 2.77778E-6 L 3.05429E-6 1.84271 " pathEditMode="relative" rAng="0" ptsTypes="AA">
                                      <p:cBhvr>
                                        <p:cTn id="22" dur="5000" fill="hold"/>
                                        <p:tgtEl>
                                          <p:spTgt spid="14"/>
                                        </p:tgtEl>
                                        <p:attrNameLst>
                                          <p:attrName>ppt_x</p:attrName>
                                          <p:attrName>ppt_y</p:attrName>
                                        </p:attrNameLst>
                                      </p:cBhvr>
                                      <p:rCtr x="0" y="92130"/>
                                    </p:animMotion>
                                  </p:childTnLst>
                                </p:cTn>
                              </p:par>
                              <p:par>
                                <p:cTn id="23" presetID="42" presetClass="path" presetSubtype="0" repeatCount="indefinite" fill="hold" grpId="0" nodeType="withEffect">
                                  <p:stCondLst>
                                    <p:cond delay="0"/>
                                  </p:stCondLst>
                                  <p:childTnLst>
                                    <p:animMotion origin="layout" path="M 2.16508E-6 2.77778E-6 L 2.16508E-6 1.84271 " pathEditMode="relative" rAng="0" ptsTypes="AA">
                                      <p:cBhvr>
                                        <p:cTn id="24" dur="5000" fill="hold"/>
                                        <p:tgtEl>
                                          <p:spTgt spid="15"/>
                                        </p:tgtEl>
                                        <p:attrNameLst>
                                          <p:attrName>ppt_x</p:attrName>
                                          <p:attrName>ppt_y</p:attrName>
                                        </p:attrNameLst>
                                      </p:cBhvr>
                                      <p:rCtr x="0" y="92130"/>
                                    </p:animMotion>
                                  </p:childTnLst>
                                </p:cTn>
                              </p:par>
                              <p:par>
                                <p:cTn id="25" presetID="42" presetClass="path" presetSubtype="0" repeatCount="indefinite" fill="hold" grpId="0" nodeType="withEffect">
                                  <p:stCondLst>
                                    <p:cond delay="0"/>
                                  </p:stCondLst>
                                  <p:childTnLst>
                                    <p:animMotion origin="layout" path="M 1.27588E-6 2.77778E-6 L 1.27588E-6 1.84271 " pathEditMode="relative" rAng="0" ptsTypes="AA">
                                      <p:cBhvr>
                                        <p:cTn id="26" dur="5000" fill="hold"/>
                                        <p:tgtEl>
                                          <p:spTgt spid="16"/>
                                        </p:tgtEl>
                                        <p:attrNameLst>
                                          <p:attrName>ppt_x</p:attrName>
                                          <p:attrName>ppt_y</p:attrName>
                                        </p:attrNameLst>
                                      </p:cBhvr>
                                      <p:rCtr x="0" y="92130"/>
                                    </p:animMotion>
                                  </p:childTnLst>
                                </p:cTn>
                              </p:par>
                              <p:par>
                                <p:cTn id="27" presetID="42" presetClass="path" presetSubtype="0" repeatCount="indefinite" fill="hold" grpId="0" nodeType="withEffect">
                                  <p:stCondLst>
                                    <p:cond delay="0"/>
                                  </p:stCondLst>
                                  <p:childTnLst>
                                    <p:animMotion origin="layout" path="M -4.32626E-6 2.77778E-6 L -4.32626E-6 1.84271 " pathEditMode="relative" rAng="0" ptsTypes="AA">
                                      <p:cBhvr>
                                        <p:cTn id="28" dur="5000" fill="hold"/>
                                        <p:tgtEl>
                                          <p:spTgt spid="17"/>
                                        </p:tgtEl>
                                        <p:attrNameLst>
                                          <p:attrName>ppt_x</p:attrName>
                                          <p:attrName>ppt_y</p:attrName>
                                        </p:attrNameLst>
                                      </p:cBhvr>
                                      <p:rCtr x="0" y="92130"/>
                                    </p:animMotion>
                                  </p:childTnLst>
                                </p:cTn>
                              </p:par>
                              <p:par>
                                <p:cTn id="29" presetID="42" presetClass="path" presetSubtype="0" repeatCount="indefinite" fill="hold" grpId="0" nodeType="withEffect">
                                  <p:stCondLst>
                                    <p:cond delay="0"/>
                                  </p:stCondLst>
                                  <p:childTnLst>
                                    <p:animMotion origin="layout" path="M -1.19776E-7 2.77778E-6 L -1.19776E-7 1.84271 " pathEditMode="relative" rAng="0" ptsTypes="AA">
                                      <p:cBhvr>
                                        <p:cTn id="30" dur="5000" fill="hold"/>
                                        <p:tgtEl>
                                          <p:spTgt spid="18"/>
                                        </p:tgtEl>
                                        <p:attrNameLst>
                                          <p:attrName>ppt_x</p:attrName>
                                          <p:attrName>ppt_y</p:attrName>
                                        </p:attrNameLst>
                                      </p:cBhvr>
                                      <p:rCtr x="0" y="92130"/>
                                    </p:animMotion>
                                  </p:childTnLst>
                                </p:cTn>
                              </p:par>
                              <p:par>
                                <p:cTn id="31" presetID="2" presetClass="entr" presetSubtype="8" decel="10000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500" fill="hold"/>
                                        <p:tgtEl>
                                          <p:spTgt spid="5"/>
                                        </p:tgtEl>
                                        <p:attrNameLst>
                                          <p:attrName>ppt_x</p:attrName>
                                        </p:attrNameLst>
                                      </p:cBhvr>
                                      <p:tavLst>
                                        <p:tav tm="0">
                                          <p:val>
                                            <p:strVal val="0-#ppt_w/2"/>
                                          </p:val>
                                        </p:tav>
                                        <p:tav tm="100000">
                                          <p:val>
                                            <p:strVal val="#ppt_x"/>
                                          </p:val>
                                        </p:tav>
                                      </p:tavLst>
                                    </p:anim>
                                    <p:anim calcmode="lin" valueType="num">
                                      <p:cBhvr additive="base">
                                        <p:cTn id="34" dur="15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1500" fill="hold"/>
                                        <p:tgtEl>
                                          <p:spTgt spid="3"/>
                                        </p:tgtEl>
                                        <p:attrNameLst>
                                          <p:attrName>ppt_x</p:attrName>
                                        </p:attrNameLst>
                                      </p:cBhvr>
                                      <p:tavLst>
                                        <p:tav tm="0">
                                          <p:val>
                                            <p:strVal val="#ppt_x"/>
                                          </p:val>
                                        </p:tav>
                                        <p:tav tm="100000">
                                          <p:val>
                                            <p:strVal val="#ppt_x"/>
                                          </p:val>
                                        </p:tav>
                                      </p:tavLst>
                                    </p:anim>
                                    <p:anim calcmode="lin" valueType="num">
                                      <p:cBhvr additive="base">
                                        <p:cTn id="38" dur="1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1500" fill="hold"/>
                                        <p:tgtEl>
                                          <p:spTgt spid="4"/>
                                        </p:tgtEl>
                                        <p:attrNameLst>
                                          <p:attrName>ppt_x</p:attrName>
                                        </p:attrNameLst>
                                      </p:cBhvr>
                                      <p:tavLst>
                                        <p:tav tm="0">
                                          <p:val>
                                            <p:strVal val="1+#ppt_w/2"/>
                                          </p:val>
                                        </p:tav>
                                        <p:tav tm="100000">
                                          <p:val>
                                            <p:strVal val="#ppt_x"/>
                                          </p:val>
                                        </p:tav>
                                      </p:tavLst>
                                    </p:anim>
                                    <p:anim calcmode="lin" valueType="num">
                                      <p:cBhvr additive="base">
                                        <p:cTn id="42" dur="1500" fill="hold"/>
                                        <p:tgtEl>
                                          <p:spTgt spid="4"/>
                                        </p:tgtEl>
                                        <p:attrNameLst>
                                          <p:attrName>ppt_y</p:attrName>
                                        </p:attrNameLst>
                                      </p:cBhvr>
                                      <p:tavLst>
                                        <p:tav tm="0">
                                          <p:val>
                                            <p:strVal val="#ppt_y"/>
                                          </p:val>
                                        </p:tav>
                                        <p:tav tm="100000">
                                          <p:val>
                                            <p:strVal val="#ppt_y"/>
                                          </p:val>
                                        </p:tav>
                                      </p:tavLst>
                                    </p:anim>
                                  </p:childTnLst>
                                </p:cTn>
                              </p:par>
                              <p:par>
                                <p:cTn id="43" presetID="10" presetClass="entr" presetSubtype="0" fill="hold" grpId="0" nodeType="withEffect">
                                  <p:stCondLst>
                                    <p:cond delay="90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300"/>
                                        <p:tgtEl>
                                          <p:spTgt spid="27"/>
                                        </p:tgtEl>
                                      </p:cBhvr>
                                    </p:animEffect>
                                  </p:childTnLst>
                                </p:cTn>
                              </p:par>
                              <p:par>
                                <p:cTn id="46" presetID="2" presetClass="entr" presetSubtype="4" decel="100000" fill="hold" grpId="0" nodeType="withEffect">
                                  <p:stCondLst>
                                    <p:cond delay="20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20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1500" fill="hold"/>
                                        <p:tgtEl>
                                          <p:spTgt spid="30"/>
                                        </p:tgtEl>
                                        <p:attrNameLst>
                                          <p:attrName>ppt_x</p:attrName>
                                        </p:attrNameLst>
                                      </p:cBhvr>
                                      <p:tavLst>
                                        <p:tav tm="0">
                                          <p:val>
                                            <p:strVal val="#ppt_x"/>
                                          </p:val>
                                        </p:tav>
                                        <p:tav tm="100000">
                                          <p:val>
                                            <p:strVal val="#ppt_x"/>
                                          </p:val>
                                        </p:tav>
                                      </p:tavLst>
                                    </p:anim>
                                    <p:anim calcmode="lin" valueType="num">
                                      <p:cBhvr additive="base">
                                        <p:cTn id="53" dur="1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 grpId="0" animBg="1"/>
      <p:bldP spid="4" grpId="0" animBg="1"/>
      <p:bldP spid="5" grpId="0" animBg="1"/>
      <p:bldP spid="27" grpId="0" animBg="1"/>
      <p:bldP spid="28"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C46FED54-C07B-4AEC-81E0-3FDC4A468EA9}"/>
              </a:ext>
            </a:extLst>
          </p:cNvPr>
          <p:cNvSpPr>
            <a:spLocks/>
          </p:cNvSpPr>
          <p:nvPr/>
        </p:nvSpPr>
        <p:spPr bwMode="auto">
          <a:xfrm rot="8649007">
            <a:off x="18161149" y="-2479380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32E1DA97-B142-4A43-9E3E-4D022DCD16AF}"/>
              </a:ext>
            </a:extLst>
          </p:cNvPr>
          <p:cNvSpPr>
            <a:spLocks/>
          </p:cNvSpPr>
          <p:nvPr/>
        </p:nvSpPr>
        <p:spPr bwMode="auto">
          <a:xfrm rot="8649007">
            <a:off x="16489656" y="-2358607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6E6EA2BF-BA1E-4273-B0EE-B1C63A6CDDDB}"/>
              </a:ext>
            </a:extLst>
          </p:cNvPr>
          <p:cNvSpPr>
            <a:spLocks/>
          </p:cNvSpPr>
          <p:nvPr/>
        </p:nvSpPr>
        <p:spPr bwMode="auto">
          <a:xfrm rot="8649007">
            <a:off x="14818160" y="-2237834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E96841D2-7D2C-4EBB-A275-8869AD241D49}"/>
              </a:ext>
            </a:extLst>
          </p:cNvPr>
          <p:cNvSpPr>
            <a:spLocks/>
          </p:cNvSpPr>
          <p:nvPr/>
        </p:nvSpPr>
        <p:spPr bwMode="auto">
          <a:xfrm rot="8649007">
            <a:off x="13146216" y="-21172003"/>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110552E4-4C3F-45AD-8F41-D7EC14C479A4}"/>
              </a:ext>
            </a:extLst>
          </p:cNvPr>
          <p:cNvSpPr>
            <a:spLocks/>
          </p:cNvSpPr>
          <p:nvPr/>
        </p:nvSpPr>
        <p:spPr bwMode="auto">
          <a:xfrm rot="8649007">
            <a:off x="11479033" y="-1996566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D6155129-C427-44A9-8BB5-51FA5A9E61BB}"/>
              </a:ext>
            </a:extLst>
          </p:cNvPr>
          <p:cNvSpPr>
            <a:spLocks/>
          </p:cNvSpPr>
          <p:nvPr/>
        </p:nvSpPr>
        <p:spPr bwMode="auto">
          <a:xfrm rot="8649007">
            <a:off x="9807537" y="-1875793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36919CFA-57AB-4621-BF5B-CEDA735B9FFD}"/>
              </a:ext>
            </a:extLst>
          </p:cNvPr>
          <p:cNvSpPr>
            <a:spLocks/>
          </p:cNvSpPr>
          <p:nvPr/>
        </p:nvSpPr>
        <p:spPr bwMode="auto">
          <a:xfrm rot="8649007">
            <a:off x="8136043" y="-1755019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ADF46B58-0B56-4C44-9730-B1F31AE6E8D3}"/>
              </a:ext>
            </a:extLst>
          </p:cNvPr>
          <p:cNvSpPr>
            <a:spLocks/>
          </p:cNvSpPr>
          <p:nvPr/>
        </p:nvSpPr>
        <p:spPr bwMode="auto">
          <a:xfrm rot="8649007">
            <a:off x="6464550" y="-1634246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F36B4300-C909-412C-8617-64DA05788F98}"/>
              </a:ext>
            </a:extLst>
          </p:cNvPr>
          <p:cNvSpPr>
            <a:spLocks/>
          </p:cNvSpPr>
          <p:nvPr/>
        </p:nvSpPr>
        <p:spPr bwMode="auto">
          <a:xfrm rot="8649007">
            <a:off x="4796916" y="-1513752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219785D5-27C2-4CC2-A70F-FB1562F010D5}"/>
              </a:ext>
            </a:extLst>
          </p:cNvPr>
          <p:cNvSpPr>
            <a:spLocks/>
          </p:cNvSpPr>
          <p:nvPr/>
        </p:nvSpPr>
        <p:spPr bwMode="auto">
          <a:xfrm rot="8649007">
            <a:off x="3121110" y="-13928392"/>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BC632692-97CC-493D-86DA-77489CEFEF08}"/>
              </a:ext>
            </a:extLst>
          </p:cNvPr>
          <p:cNvSpPr/>
          <p:nvPr/>
        </p:nvSpPr>
        <p:spPr>
          <a:xfrm>
            <a:off x="39699" y="0"/>
            <a:ext cx="14978627"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1A38D2-7285-4088-A909-1435E78BC7BF}"/>
              </a:ext>
            </a:extLst>
          </p:cNvPr>
          <p:cNvSpPr/>
          <p:nvPr/>
        </p:nvSpPr>
        <p:spPr>
          <a:xfrm>
            <a:off x="6128165" y="7790522"/>
            <a:ext cx="1316197" cy="97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B4D230CB-C696-4D27-BF7E-D4C7793ED92F}"/>
              </a:ext>
            </a:extLst>
          </p:cNvPr>
          <p:cNvSpPr txBox="1"/>
          <p:nvPr/>
        </p:nvSpPr>
        <p:spPr>
          <a:xfrm rot="16200000">
            <a:off x="23626" y="16415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14" name="TextBox 20">
            <a:extLst>
              <a:ext uri="{FF2B5EF4-FFF2-40B4-BE49-F238E27FC236}">
                <a16:creationId xmlns:a16="http://schemas.microsoft.com/office/drawing/2014/main" id="{BF82DFAA-6B37-4FDB-AFB1-855A6B1FBC8F}"/>
              </a:ext>
            </a:extLst>
          </p:cNvPr>
          <p:cNvSpPr txBox="1"/>
          <p:nvPr/>
        </p:nvSpPr>
        <p:spPr>
          <a:xfrm rot="16200000">
            <a:off x="176026" y="17939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33" name="TextBox 25">
            <a:extLst>
              <a:ext uri="{FF2B5EF4-FFF2-40B4-BE49-F238E27FC236}">
                <a16:creationId xmlns:a16="http://schemas.microsoft.com/office/drawing/2014/main" id="{88151C1A-1481-45DC-B7F5-814C097C486F}"/>
              </a:ext>
            </a:extLst>
          </p:cNvPr>
          <p:cNvSpPr txBox="1"/>
          <p:nvPr/>
        </p:nvSpPr>
        <p:spPr>
          <a:xfrm>
            <a:off x="1504209" y="4231535"/>
            <a:ext cx="10564107" cy="2862322"/>
          </a:xfrm>
          <a:prstGeom prst="rect">
            <a:avLst/>
          </a:prstGeom>
          <a:noFill/>
        </p:spPr>
        <p:txBody>
          <a:bodyPr wrap="square" rtlCol="0">
            <a:spAutoFit/>
          </a:bodyPr>
          <a:lstStyle/>
          <a:p>
            <a:pPr algn="ctr"/>
            <a:r>
              <a:rPr lang="es-419" altLang="en-US" sz="6000" b="1" dirty="0">
                <a:latin typeface="Product Sans" panose="020B0403030502040203" pitchFamily="34" charset="0"/>
              </a:rPr>
              <a:t>2.4.  Descripción de la secuencia de pasos del proceso actual del sistema</a:t>
            </a:r>
            <a:endParaRPr lang="es-MX" altLang="en-US" sz="6000" b="1" dirty="0">
              <a:latin typeface="Product Sans" panose="020B0403030502040203" pitchFamily="34" charset="0"/>
            </a:endParaRPr>
          </a:p>
        </p:txBody>
      </p:sp>
      <p:pic>
        <p:nvPicPr>
          <p:cNvPr id="15" name="Imagen 14">
            <a:extLst>
              <a:ext uri="{FF2B5EF4-FFF2-40B4-BE49-F238E27FC236}">
                <a16:creationId xmlns:a16="http://schemas.microsoft.com/office/drawing/2014/main" id="{B79F413B-934B-48F0-9C5D-EB695CEA58D0}"/>
              </a:ext>
            </a:extLst>
          </p:cNvPr>
          <p:cNvPicPr>
            <a:picLocks noChangeAspect="1"/>
          </p:cNvPicPr>
          <p:nvPr/>
        </p:nvPicPr>
        <p:blipFill>
          <a:blip r:embed="rId2"/>
          <a:stretch>
            <a:fillRect/>
          </a:stretch>
        </p:blipFill>
        <p:spPr>
          <a:xfrm>
            <a:off x="5723500" y="977195"/>
            <a:ext cx="3133725" cy="711200"/>
          </a:xfrm>
          <a:prstGeom prst="rect">
            <a:avLst/>
          </a:prstGeom>
          <a:ln>
            <a:noFill/>
          </a:ln>
          <a:effectLst>
            <a:outerShdw blurRad="292100" dist="139700" dir="2700000" algn="tl" rotWithShape="0">
              <a:srgbClr val="333333">
                <a:alpha val="65000"/>
              </a:srgbClr>
            </a:outerShdw>
          </a:effectLst>
        </p:spPr>
      </p:pic>
      <p:sp>
        <p:nvSpPr>
          <p:cNvPr id="16" name="TextBox 20">
            <a:extLst>
              <a:ext uri="{FF2B5EF4-FFF2-40B4-BE49-F238E27FC236}">
                <a16:creationId xmlns:a16="http://schemas.microsoft.com/office/drawing/2014/main" id="{3334B247-47CF-4178-AD8F-81088A12D1AF}"/>
              </a:ext>
            </a:extLst>
          </p:cNvPr>
          <p:cNvSpPr txBox="1"/>
          <p:nvPr/>
        </p:nvSpPr>
        <p:spPr>
          <a:xfrm rot="16200000">
            <a:off x="22957147" y="803965"/>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pic>
        <p:nvPicPr>
          <p:cNvPr id="21" name="Imagen 20">
            <a:extLst>
              <a:ext uri="{FF2B5EF4-FFF2-40B4-BE49-F238E27FC236}">
                <a16:creationId xmlns:a16="http://schemas.microsoft.com/office/drawing/2014/main" id="{37FAC8B2-B765-4E0D-A0BB-DCA8AE3746A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9776" y="3669881"/>
            <a:ext cx="11064564" cy="9903374"/>
          </a:xfrm>
          <a:prstGeom prst="rect">
            <a:avLst/>
          </a:prstGeom>
          <a:noFill/>
          <a:ln>
            <a:noFill/>
          </a:ln>
        </p:spPr>
      </p:pic>
      <p:sp>
        <p:nvSpPr>
          <p:cNvPr id="22" name="TextBox 25">
            <a:extLst>
              <a:ext uri="{FF2B5EF4-FFF2-40B4-BE49-F238E27FC236}">
                <a16:creationId xmlns:a16="http://schemas.microsoft.com/office/drawing/2014/main" id="{9D988B4D-E8C7-4987-88BB-A5CDD8325B6D}"/>
              </a:ext>
            </a:extLst>
          </p:cNvPr>
          <p:cNvSpPr txBox="1"/>
          <p:nvPr/>
        </p:nvSpPr>
        <p:spPr>
          <a:xfrm>
            <a:off x="1629480" y="9003721"/>
            <a:ext cx="10564107" cy="1015663"/>
          </a:xfrm>
          <a:prstGeom prst="rect">
            <a:avLst/>
          </a:prstGeom>
          <a:noFill/>
        </p:spPr>
        <p:txBody>
          <a:bodyPr wrap="square" rtlCol="0">
            <a:spAutoFit/>
          </a:bodyPr>
          <a:lstStyle/>
          <a:p>
            <a:pPr algn="ctr"/>
            <a:r>
              <a:rPr lang="es-419" altLang="en-US" sz="6000" b="1" dirty="0">
                <a:latin typeface="Product Sans" panose="020B0403030502040203" pitchFamily="34" charset="0"/>
              </a:rPr>
              <a:t>Sistema de Citas Médicas.</a:t>
            </a:r>
            <a:endParaRPr lang="es-MX" altLang="en-US" sz="6000" b="1" dirty="0">
              <a:latin typeface="Product Sans" panose="020B0403030502040203" pitchFamily="34" charset="0"/>
            </a:endParaRPr>
          </a:p>
        </p:txBody>
      </p:sp>
      <p:sp>
        <p:nvSpPr>
          <p:cNvPr id="23" name="TextBox 25">
            <a:extLst>
              <a:ext uri="{FF2B5EF4-FFF2-40B4-BE49-F238E27FC236}">
                <a16:creationId xmlns:a16="http://schemas.microsoft.com/office/drawing/2014/main" id="{A82797B0-039F-43F9-BF2C-BD34C8703201}"/>
              </a:ext>
            </a:extLst>
          </p:cNvPr>
          <p:cNvSpPr txBox="1"/>
          <p:nvPr/>
        </p:nvSpPr>
        <p:spPr>
          <a:xfrm>
            <a:off x="16124721" y="2862427"/>
            <a:ext cx="4734673" cy="646331"/>
          </a:xfrm>
          <a:prstGeom prst="rect">
            <a:avLst/>
          </a:prstGeom>
          <a:noFill/>
        </p:spPr>
        <p:txBody>
          <a:bodyPr wrap="square" rtlCol="0">
            <a:spAutoFit/>
          </a:bodyPr>
          <a:lstStyle/>
          <a:p>
            <a:pPr algn="ctr"/>
            <a:r>
              <a:rPr lang="es-419" altLang="en-US" sz="3600" b="1" dirty="0">
                <a:latin typeface="Product Sans" panose="020B0403030502040203" pitchFamily="34" charset="0"/>
              </a:rPr>
              <a:t>Figura 1.</a:t>
            </a:r>
            <a:endParaRPr lang="es-MX" altLang="en-US" sz="3600" b="1" dirty="0">
              <a:latin typeface="Product Sans" panose="020B0403030502040203" pitchFamily="34" charset="0"/>
            </a:endParaRPr>
          </a:p>
        </p:txBody>
      </p:sp>
    </p:spTree>
    <p:extLst>
      <p:ext uri="{BB962C8B-B14F-4D97-AF65-F5344CB8AC3E}">
        <p14:creationId xmlns:p14="http://schemas.microsoft.com/office/powerpoint/2010/main" val="173034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9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1+#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8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7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1+#ppt_w/2"/>
                                          </p:val>
                                        </p:tav>
                                        <p:tav tm="100000">
                                          <p:val>
                                            <p:strVal val="#ppt_x"/>
                                          </p:val>
                                        </p:tav>
                                      </p:tavLst>
                                    </p:anim>
                                    <p:anim calcmode="lin" valueType="num">
                                      <p:cBhvr additive="base">
                                        <p:cTn id="16" dur="1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6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1+#ppt_w/2"/>
                                          </p:val>
                                        </p:tav>
                                        <p:tav tm="100000">
                                          <p:val>
                                            <p:strVal val="#ppt_x"/>
                                          </p:val>
                                        </p:tav>
                                      </p:tavLst>
                                    </p:anim>
                                    <p:anim calcmode="lin" valueType="num">
                                      <p:cBhvr additive="base">
                                        <p:cTn id="20" dur="1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500" fill="hold"/>
                                        <p:tgtEl>
                                          <p:spTgt spid="7"/>
                                        </p:tgtEl>
                                        <p:attrNameLst>
                                          <p:attrName>ppt_x</p:attrName>
                                        </p:attrNameLst>
                                      </p:cBhvr>
                                      <p:tavLst>
                                        <p:tav tm="0">
                                          <p:val>
                                            <p:strVal val="1+#ppt_w/2"/>
                                          </p:val>
                                        </p:tav>
                                        <p:tav tm="100000">
                                          <p:val>
                                            <p:strVal val="#ppt_x"/>
                                          </p:val>
                                        </p:tav>
                                      </p:tavLst>
                                    </p:anim>
                                    <p:anim calcmode="lin" valueType="num">
                                      <p:cBhvr additive="base">
                                        <p:cTn id="24" dur="1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500" fill="hold"/>
                                        <p:tgtEl>
                                          <p:spTgt spid="8"/>
                                        </p:tgtEl>
                                        <p:attrNameLst>
                                          <p:attrName>ppt_x</p:attrName>
                                        </p:attrNameLst>
                                      </p:cBhvr>
                                      <p:tavLst>
                                        <p:tav tm="0">
                                          <p:val>
                                            <p:strVal val="1+#ppt_w/2"/>
                                          </p:val>
                                        </p:tav>
                                        <p:tav tm="100000">
                                          <p:val>
                                            <p:strVal val="#ppt_x"/>
                                          </p:val>
                                        </p:tav>
                                      </p:tavLst>
                                    </p:anim>
                                    <p:anim calcmode="lin" valueType="num">
                                      <p:cBhvr additive="base">
                                        <p:cTn id="28" dur="1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3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500" fill="hold"/>
                                        <p:tgtEl>
                                          <p:spTgt spid="9"/>
                                        </p:tgtEl>
                                        <p:attrNameLst>
                                          <p:attrName>ppt_x</p:attrName>
                                        </p:attrNameLst>
                                      </p:cBhvr>
                                      <p:tavLst>
                                        <p:tav tm="0">
                                          <p:val>
                                            <p:strVal val="1+#ppt_w/2"/>
                                          </p:val>
                                        </p:tav>
                                        <p:tav tm="100000">
                                          <p:val>
                                            <p:strVal val="#ppt_x"/>
                                          </p:val>
                                        </p:tav>
                                      </p:tavLst>
                                    </p:anim>
                                    <p:anim calcmode="lin" valueType="num">
                                      <p:cBhvr additive="base">
                                        <p:cTn id="32" dur="15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500" fill="hold"/>
                                        <p:tgtEl>
                                          <p:spTgt spid="10"/>
                                        </p:tgtEl>
                                        <p:attrNameLst>
                                          <p:attrName>ppt_x</p:attrName>
                                        </p:attrNameLst>
                                      </p:cBhvr>
                                      <p:tavLst>
                                        <p:tav tm="0">
                                          <p:val>
                                            <p:strVal val="1+#ppt_w/2"/>
                                          </p:val>
                                        </p:tav>
                                        <p:tav tm="100000">
                                          <p:val>
                                            <p:strVal val="#ppt_x"/>
                                          </p:val>
                                        </p:tav>
                                      </p:tavLst>
                                    </p:anim>
                                    <p:anim calcmode="lin" valueType="num">
                                      <p:cBhvr additive="base">
                                        <p:cTn id="36" dur="150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1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500" fill="hold"/>
                                        <p:tgtEl>
                                          <p:spTgt spid="11"/>
                                        </p:tgtEl>
                                        <p:attrNameLst>
                                          <p:attrName>ppt_x</p:attrName>
                                        </p:attrNameLst>
                                      </p:cBhvr>
                                      <p:tavLst>
                                        <p:tav tm="0">
                                          <p:val>
                                            <p:strVal val="1+#ppt_w/2"/>
                                          </p:val>
                                        </p:tav>
                                        <p:tav tm="100000">
                                          <p:val>
                                            <p:strVal val="#ppt_x"/>
                                          </p:val>
                                        </p:tav>
                                      </p:tavLst>
                                    </p:anim>
                                    <p:anim calcmode="lin" valueType="num">
                                      <p:cBhvr additive="base">
                                        <p:cTn id="40" dur="1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500" fill="hold"/>
                                        <p:tgtEl>
                                          <p:spTgt spid="12"/>
                                        </p:tgtEl>
                                        <p:attrNameLst>
                                          <p:attrName>ppt_x</p:attrName>
                                        </p:attrNameLst>
                                      </p:cBhvr>
                                      <p:tavLst>
                                        <p:tav tm="0">
                                          <p:val>
                                            <p:strVal val="1+#ppt_w/2"/>
                                          </p:val>
                                        </p:tav>
                                        <p:tav tm="100000">
                                          <p:val>
                                            <p:strVal val="#ppt_x"/>
                                          </p:val>
                                        </p:tav>
                                      </p:tavLst>
                                    </p:anim>
                                    <p:anim calcmode="lin" valueType="num">
                                      <p:cBhvr additive="base">
                                        <p:cTn id="44" dur="1500" fill="hold"/>
                                        <p:tgtEl>
                                          <p:spTgt spid="12"/>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1500" fill="hold"/>
                                        <p:tgtEl>
                                          <p:spTgt spid="19"/>
                                        </p:tgtEl>
                                        <p:attrNameLst>
                                          <p:attrName>ppt_x</p:attrName>
                                        </p:attrNameLst>
                                      </p:cBhvr>
                                      <p:tavLst>
                                        <p:tav tm="0">
                                          <p:val>
                                            <p:strVal val="0-#ppt_w/2"/>
                                          </p:val>
                                        </p:tav>
                                        <p:tav tm="100000">
                                          <p:val>
                                            <p:strVal val="#ppt_x"/>
                                          </p:val>
                                        </p:tav>
                                      </p:tavLst>
                                    </p:anim>
                                    <p:anim calcmode="lin" valueType="num">
                                      <p:cBhvr additive="base">
                                        <p:cTn id="48" dur="1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1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500" fill="hold"/>
                                        <p:tgtEl>
                                          <p:spTgt spid="17"/>
                                        </p:tgtEl>
                                        <p:attrNameLst>
                                          <p:attrName>ppt_x</p:attrName>
                                        </p:attrNameLst>
                                      </p:cBhvr>
                                      <p:tavLst>
                                        <p:tav tm="0">
                                          <p:val>
                                            <p:strVal val="0-#ppt_w/2"/>
                                          </p:val>
                                        </p:tav>
                                        <p:tav tm="100000">
                                          <p:val>
                                            <p:strVal val="#ppt_x"/>
                                          </p:val>
                                        </p:tav>
                                      </p:tavLst>
                                    </p:anim>
                                    <p:anim calcmode="lin" valueType="num">
                                      <p:cBhvr additive="base">
                                        <p:cTn id="52" dur="15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1500" fill="hold"/>
                                        <p:tgtEl>
                                          <p:spTgt spid="33"/>
                                        </p:tgtEl>
                                        <p:attrNameLst>
                                          <p:attrName>ppt_x</p:attrName>
                                        </p:attrNameLst>
                                      </p:cBhvr>
                                      <p:tavLst>
                                        <p:tav tm="0">
                                          <p:val>
                                            <p:strVal val="#ppt_x"/>
                                          </p:val>
                                        </p:tav>
                                        <p:tav tm="100000">
                                          <p:val>
                                            <p:strVal val="#ppt_x"/>
                                          </p:val>
                                        </p:tav>
                                      </p:tavLst>
                                    </p:anim>
                                    <p:anim calcmode="lin" valueType="num">
                                      <p:cBhvr additive="base">
                                        <p:cTn id="56" dur="1500" fill="hold"/>
                                        <p:tgtEl>
                                          <p:spTgt spid="33"/>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0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1500" fill="hold"/>
                                        <p:tgtEl>
                                          <p:spTgt spid="22"/>
                                        </p:tgtEl>
                                        <p:attrNameLst>
                                          <p:attrName>ppt_x</p:attrName>
                                        </p:attrNameLst>
                                      </p:cBhvr>
                                      <p:tavLst>
                                        <p:tav tm="0">
                                          <p:val>
                                            <p:strVal val="#ppt_x"/>
                                          </p:val>
                                        </p:tav>
                                        <p:tav tm="100000">
                                          <p:val>
                                            <p:strVal val="#ppt_x"/>
                                          </p:val>
                                        </p:tav>
                                      </p:tavLst>
                                    </p:anim>
                                    <p:anim calcmode="lin" valueType="num">
                                      <p:cBhvr additive="base">
                                        <p:cTn id="60" dur="1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20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1500" fill="hold"/>
                                        <p:tgtEl>
                                          <p:spTgt spid="23"/>
                                        </p:tgtEl>
                                        <p:attrNameLst>
                                          <p:attrName>ppt_x</p:attrName>
                                        </p:attrNameLst>
                                      </p:cBhvr>
                                      <p:tavLst>
                                        <p:tav tm="0">
                                          <p:val>
                                            <p:strVal val="#ppt_x"/>
                                          </p:val>
                                        </p:tav>
                                        <p:tav tm="100000">
                                          <p:val>
                                            <p:strVal val="#ppt_x"/>
                                          </p:val>
                                        </p:tav>
                                      </p:tavLst>
                                    </p:anim>
                                    <p:anim calcmode="lin" valueType="num">
                                      <p:cBhvr additive="base">
                                        <p:cTn id="64" dur="1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19" grpId="0" animBg="1"/>
      <p:bldP spid="33"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C46FED54-C07B-4AEC-81E0-3FDC4A468EA9}"/>
              </a:ext>
            </a:extLst>
          </p:cNvPr>
          <p:cNvSpPr>
            <a:spLocks/>
          </p:cNvSpPr>
          <p:nvPr/>
        </p:nvSpPr>
        <p:spPr bwMode="auto">
          <a:xfrm rot="8649007">
            <a:off x="18161149" y="-2479380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32E1DA97-B142-4A43-9E3E-4D022DCD16AF}"/>
              </a:ext>
            </a:extLst>
          </p:cNvPr>
          <p:cNvSpPr>
            <a:spLocks/>
          </p:cNvSpPr>
          <p:nvPr/>
        </p:nvSpPr>
        <p:spPr bwMode="auto">
          <a:xfrm rot="8649007">
            <a:off x="16489656" y="-2358607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6E6EA2BF-BA1E-4273-B0EE-B1C63A6CDDDB}"/>
              </a:ext>
            </a:extLst>
          </p:cNvPr>
          <p:cNvSpPr>
            <a:spLocks/>
          </p:cNvSpPr>
          <p:nvPr/>
        </p:nvSpPr>
        <p:spPr bwMode="auto">
          <a:xfrm rot="8649007">
            <a:off x="14818160" y="-2237834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E96841D2-7D2C-4EBB-A275-8869AD241D49}"/>
              </a:ext>
            </a:extLst>
          </p:cNvPr>
          <p:cNvSpPr>
            <a:spLocks/>
          </p:cNvSpPr>
          <p:nvPr/>
        </p:nvSpPr>
        <p:spPr bwMode="auto">
          <a:xfrm rot="8649007">
            <a:off x="13146216" y="-21172003"/>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110552E4-4C3F-45AD-8F41-D7EC14C479A4}"/>
              </a:ext>
            </a:extLst>
          </p:cNvPr>
          <p:cNvSpPr>
            <a:spLocks/>
          </p:cNvSpPr>
          <p:nvPr/>
        </p:nvSpPr>
        <p:spPr bwMode="auto">
          <a:xfrm rot="8649007">
            <a:off x="11479033" y="-1996566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D6155129-C427-44A9-8BB5-51FA5A9E61BB}"/>
              </a:ext>
            </a:extLst>
          </p:cNvPr>
          <p:cNvSpPr>
            <a:spLocks/>
          </p:cNvSpPr>
          <p:nvPr/>
        </p:nvSpPr>
        <p:spPr bwMode="auto">
          <a:xfrm rot="8649007">
            <a:off x="9807537" y="-1875793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36919CFA-57AB-4621-BF5B-CEDA735B9FFD}"/>
              </a:ext>
            </a:extLst>
          </p:cNvPr>
          <p:cNvSpPr>
            <a:spLocks/>
          </p:cNvSpPr>
          <p:nvPr/>
        </p:nvSpPr>
        <p:spPr bwMode="auto">
          <a:xfrm rot="8649007">
            <a:off x="8136043" y="-1755019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ADF46B58-0B56-4C44-9730-B1F31AE6E8D3}"/>
              </a:ext>
            </a:extLst>
          </p:cNvPr>
          <p:cNvSpPr>
            <a:spLocks/>
          </p:cNvSpPr>
          <p:nvPr/>
        </p:nvSpPr>
        <p:spPr bwMode="auto">
          <a:xfrm rot="8649007">
            <a:off x="6464550" y="-1634246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F36B4300-C909-412C-8617-64DA05788F98}"/>
              </a:ext>
            </a:extLst>
          </p:cNvPr>
          <p:cNvSpPr>
            <a:spLocks/>
          </p:cNvSpPr>
          <p:nvPr/>
        </p:nvSpPr>
        <p:spPr bwMode="auto">
          <a:xfrm rot="8649007">
            <a:off x="4796916" y="-1513752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219785D5-27C2-4CC2-A70F-FB1562F010D5}"/>
              </a:ext>
            </a:extLst>
          </p:cNvPr>
          <p:cNvSpPr>
            <a:spLocks/>
          </p:cNvSpPr>
          <p:nvPr/>
        </p:nvSpPr>
        <p:spPr bwMode="auto">
          <a:xfrm rot="8649007">
            <a:off x="3121110" y="-13928392"/>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BC632692-97CC-493D-86DA-77489CEFEF08}"/>
              </a:ext>
            </a:extLst>
          </p:cNvPr>
          <p:cNvSpPr/>
          <p:nvPr/>
        </p:nvSpPr>
        <p:spPr>
          <a:xfrm>
            <a:off x="39699" y="0"/>
            <a:ext cx="14978627"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1A38D2-7285-4088-A909-1435E78BC7BF}"/>
              </a:ext>
            </a:extLst>
          </p:cNvPr>
          <p:cNvSpPr/>
          <p:nvPr/>
        </p:nvSpPr>
        <p:spPr>
          <a:xfrm>
            <a:off x="6128165" y="7790522"/>
            <a:ext cx="1316197" cy="97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B4D230CB-C696-4D27-BF7E-D4C7793ED92F}"/>
              </a:ext>
            </a:extLst>
          </p:cNvPr>
          <p:cNvSpPr txBox="1"/>
          <p:nvPr/>
        </p:nvSpPr>
        <p:spPr>
          <a:xfrm rot="16200000">
            <a:off x="23626" y="16415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14" name="TextBox 20">
            <a:extLst>
              <a:ext uri="{FF2B5EF4-FFF2-40B4-BE49-F238E27FC236}">
                <a16:creationId xmlns:a16="http://schemas.microsoft.com/office/drawing/2014/main" id="{BF82DFAA-6B37-4FDB-AFB1-855A6B1FBC8F}"/>
              </a:ext>
            </a:extLst>
          </p:cNvPr>
          <p:cNvSpPr txBox="1"/>
          <p:nvPr/>
        </p:nvSpPr>
        <p:spPr>
          <a:xfrm rot="16200000">
            <a:off x="176026" y="17939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33" name="TextBox 25">
            <a:extLst>
              <a:ext uri="{FF2B5EF4-FFF2-40B4-BE49-F238E27FC236}">
                <a16:creationId xmlns:a16="http://schemas.microsoft.com/office/drawing/2014/main" id="{88151C1A-1481-45DC-B7F5-814C097C486F}"/>
              </a:ext>
            </a:extLst>
          </p:cNvPr>
          <p:cNvSpPr txBox="1"/>
          <p:nvPr/>
        </p:nvSpPr>
        <p:spPr>
          <a:xfrm>
            <a:off x="1504209" y="4231535"/>
            <a:ext cx="10564107" cy="2862322"/>
          </a:xfrm>
          <a:prstGeom prst="rect">
            <a:avLst/>
          </a:prstGeom>
          <a:noFill/>
        </p:spPr>
        <p:txBody>
          <a:bodyPr wrap="square" rtlCol="0">
            <a:spAutoFit/>
          </a:bodyPr>
          <a:lstStyle/>
          <a:p>
            <a:pPr algn="ctr"/>
            <a:r>
              <a:rPr lang="es-419" altLang="en-US" sz="6000" b="1" dirty="0">
                <a:latin typeface="Product Sans" panose="020B0403030502040203" pitchFamily="34" charset="0"/>
              </a:rPr>
              <a:t>2.4.  Descripción de la secuencia de pasos del proceso actual del sistema</a:t>
            </a:r>
            <a:endParaRPr lang="es-MX" altLang="en-US" sz="6000" b="1" dirty="0">
              <a:latin typeface="Product Sans" panose="020B0403030502040203" pitchFamily="34" charset="0"/>
            </a:endParaRPr>
          </a:p>
        </p:txBody>
      </p:sp>
      <p:pic>
        <p:nvPicPr>
          <p:cNvPr id="15" name="Imagen 14">
            <a:extLst>
              <a:ext uri="{FF2B5EF4-FFF2-40B4-BE49-F238E27FC236}">
                <a16:creationId xmlns:a16="http://schemas.microsoft.com/office/drawing/2014/main" id="{B79F413B-934B-48F0-9C5D-EB695CEA58D0}"/>
              </a:ext>
            </a:extLst>
          </p:cNvPr>
          <p:cNvPicPr>
            <a:picLocks noChangeAspect="1"/>
          </p:cNvPicPr>
          <p:nvPr/>
        </p:nvPicPr>
        <p:blipFill>
          <a:blip r:embed="rId2"/>
          <a:stretch>
            <a:fillRect/>
          </a:stretch>
        </p:blipFill>
        <p:spPr>
          <a:xfrm>
            <a:off x="5723500" y="977195"/>
            <a:ext cx="3133725" cy="711200"/>
          </a:xfrm>
          <a:prstGeom prst="rect">
            <a:avLst/>
          </a:prstGeom>
          <a:ln>
            <a:noFill/>
          </a:ln>
          <a:effectLst>
            <a:outerShdw blurRad="292100" dist="139700" dir="2700000" algn="tl" rotWithShape="0">
              <a:srgbClr val="333333">
                <a:alpha val="65000"/>
              </a:srgbClr>
            </a:outerShdw>
          </a:effectLst>
        </p:spPr>
      </p:pic>
      <p:sp>
        <p:nvSpPr>
          <p:cNvPr id="16" name="TextBox 20">
            <a:extLst>
              <a:ext uri="{FF2B5EF4-FFF2-40B4-BE49-F238E27FC236}">
                <a16:creationId xmlns:a16="http://schemas.microsoft.com/office/drawing/2014/main" id="{3334B247-47CF-4178-AD8F-81088A12D1AF}"/>
              </a:ext>
            </a:extLst>
          </p:cNvPr>
          <p:cNvSpPr txBox="1"/>
          <p:nvPr/>
        </p:nvSpPr>
        <p:spPr>
          <a:xfrm rot="16200000">
            <a:off x="22957147" y="803965"/>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22" name="TextBox 25">
            <a:extLst>
              <a:ext uri="{FF2B5EF4-FFF2-40B4-BE49-F238E27FC236}">
                <a16:creationId xmlns:a16="http://schemas.microsoft.com/office/drawing/2014/main" id="{9D988B4D-E8C7-4987-88BB-A5CDD8325B6D}"/>
              </a:ext>
            </a:extLst>
          </p:cNvPr>
          <p:cNvSpPr txBox="1"/>
          <p:nvPr/>
        </p:nvSpPr>
        <p:spPr>
          <a:xfrm>
            <a:off x="1629480" y="9003721"/>
            <a:ext cx="10564107" cy="1015663"/>
          </a:xfrm>
          <a:prstGeom prst="rect">
            <a:avLst/>
          </a:prstGeom>
          <a:noFill/>
        </p:spPr>
        <p:txBody>
          <a:bodyPr wrap="square" rtlCol="0">
            <a:spAutoFit/>
          </a:bodyPr>
          <a:lstStyle/>
          <a:p>
            <a:pPr algn="ctr"/>
            <a:r>
              <a:rPr lang="es-419" altLang="en-US" sz="6000" b="1" dirty="0">
                <a:latin typeface="Product Sans" panose="020B0403030502040203" pitchFamily="34" charset="0"/>
              </a:rPr>
              <a:t>Sistema de facturación.</a:t>
            </a:r>
            <a:endParaRPr lang="es-MX" altLang="en-US" sz="6000" b="1" dirty="0">
              <a:latin typeface="Product Sans" panose="020B0403030502040203" pitchFamily="34" charset="0"/>
            </a:endParaRPr>
          </a:p>
        </p:txBody>
      </p:sp>
      <p:pic>
        <p:nvPicPr>
          <p:cNvPr id="23" name="Imagen 22">
            <a:extLst>
              <a:ext uri="{FF2B5EF4-FFF2-40B4-BE49-F238E27FC236}">
                <a16:creationId xmlns:a16="http://schemas.microsoft.com/office/drawing/2014/main" id="{EA57D595-D0A5-42A7-AEF3-F501265553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72681" y="2762920"/>
            <a:ext cx="11981213" cy="10853573"/>
          </a:xfrm>
          <a:prstGeom prst="rect">
            <a:avLst/>
          </a:prstGeom>
          <a:noFill/>
          <a:ln>
            <a:noFill/>
          </a:ln>
        </p:spPr>
      </p:pic>
      <p:sp>
        <p:nvSpPr>
          <p:cNvPr id="24" name="TextBox 25">
            <a:extLst>
              <a:ext uri="{FF2B5EF4-FFF2-40B4-BE49-F238E27FC236}">
                <a16:creationId xmlns:a16="http://schemas.microsoft.com/office/drawing/2014/main" id="{60C75AB2-E75A-4767-BEB6-5836D36DBC98}"/>
              </a:ext>
            </a:extLst>
          </p:cNvPr>
          <p:cNvSpPr txBox="1"/>
          <p:nvPr/>
        </p:nvSpPr>
        <p:spPr>
          <a:xfrm>
            <a:off x="16020503" y="2070701"/>
            <a:ext cx="4734673" cy="646331"/>
          </a:xfrm>
          <a:prstGeom prst="rect">
            <a:avLst/>
          </a:prstGeom>
          <a:noFill/>
        </p:spPr>
        <p:txBody>
          <a:bodyPr wrap="square" rtlCol="0">
            <a:spAutoFit/>
          </a:bodyPr>
          <a:lstStyle/>
          <a:p>
            <a:pPr algn="ctr"/>
            <a:r>
              <a:rPr lang="es-419" altLang="en-US" sz="3600" b="1" dirty="0">
                <a:latin typeface="Product Sans" panose="020B0403030502040203" pitchFamily="34" charset="0"/>
              </a:rPr>
              <a:t>Figura 2.</a:t>
            </a:r>
            <a:endParaRPr lang="es-MX" altLang="en-US" sz="3600" b="1" dirty="0">
              <a:latin typeface="Product Sans" panose="020B0403030502040203" pitchFamily="34" charset="0"/>
            </a:endParaRPr>
          </a:p>
        </p:txBody>
      </p:sp>
    </p:spTree>
    <p:extLst>
      <p:ext uri="{BB962C8B-B14F-4D97-AF65-F5344CB8AC3E}">
        <p14:creationId xmlns:p14="http://schemas.microsoft.com/office/powerpoint/2010/main" val="275527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9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1+#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8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7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1+#ppt_w/2"/>
                                          </p:val>
                                        </p:tav>
                                        <p:tav tm="100000">
                                          <p:val>
                                            <p:strVal val="#ppt_x"/>
                                          </p:val>
                                        </p:tav>
                                      </p:tavLst>
                                    </p:anim>
                                    <p:anim calcmode="lin" valueType="num">
                                      <p:cBhvr additive="base">
                                        <p:cTn id="16" dur="1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6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1+#ppt_w/2"/>
                                          </p:val>
                                        </p:tav>
                                        <p:tav tm="100000">
                                          <p:val>
                                            <p:strVal val="#ppt_x"/>
                                          </p:val>
                                        </p:tav>
                                      </p:tavLst>
                                    </p:anim>
                                    <p:anim calcmode="lin" valueType="num">
                                      <p:cBhvr additive="base">
                                        <p:cTn id="20" dur="1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500" fill="hold"/>
                                        <p:tgtEl>
                                          <p:spTgt spid="7"/>
                                        </p:tgtEl>
                                        <p:attrNameLst>
                                          <p:attrName>ppt_x</p:attrName>
                                        </p:attrNameLst>
                                      </p:cBhvr>
                                      <p:tavLst>
                                        <p:tav tm="0">
                                          <p:val>
                                            <p:strVal val="1+#ppt_w/2"/>
                                          </p:val>
                                        </p:tav>
                                        <p:tav tm="100000">
                                          <p:val>
                                            <p:strVal val="#ppt_x"/>
                                          </p:val>
                                        </p:tav>
                                      </p:tavLst>
                                    </p:anim>
                                    <p:anim calcmode="lin" valueType="num">
                                      <p:cBhvr additive="base">
                                        <p:cTn id="24" dur="1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500" fill="hold"/>
                                        <p:tgtEl>
                                          <p:spTgt spid="8"/>
                                        </p:tgtEl>
                                        <p:attrNameLst>
                                          <p:attrName>ppt_x</p:attrName>
                                        </p:attrNameLst>
                                      </p:cBhvr>
                                      <p:tavLst>
                                        <p:tav tm="0">
                                          <p:val>
                                            <p:strVal val="1+#ppt_w/2"/>
                                          </p:val>
                                        </p:tav>
                                        <p:tav tm="100000">
                                          <p:val>
                                            <p:strVal val="#ppt_x"/>
                                          </p:val>
                                        </p:tav>
                                      </p:tavLst>
                                    </p:anim>
                                    <p:anim calcmode="lin" valueType="num">
                                      <p:cBhvr additive="base">
                                        <p:cTn id="28" dur="1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3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500" fill="hold"/>
                                        <p:tgtEl>
                                          <p:spTgt spid="9"/>
                                        </p:tgtEl>
                                        <p:attrNameLst>
                                          <p:attrName>ppt_x</p:attrName>
                                        </p:attrNameLst>
                                      </p:cBhvr>
                                      <p:tavLst>
                                        <p:tav tm="0">
                                          <p:val>
                                            <p:strVal val="1+#ppt_w/2"/>
                                          </p:val>
                                        </p:tav>
                                        <p:tav tm="100000">
                                          <p:val>
                                            <p:strVal val="#ppt_x"/>
                                          </p:val>
                                        </p:tav>
                                      </p:tavLst>
                                    </p:anim>
                                    <p:anim calcmode="lin" valueType="num">
                                      <p:cBhvr additive="base">
                                        <p:cTn id="32" dur="15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500" fill="hold"/>
                                        <p:tgtEl>
                                          <p:spTgt spid="10"/>
                                        </p:tgtEl>
                                        <p:attrNameLst>
                                          <p:attrName>ppt_x</p:attrName>
                                        </p:attrNameLst>
                                      </p:cBhvr>
                                      <p:tavLst>
                                        <p:tav tm="0">
                                          <p:val>
                                            <p:strVal val="1+#ppt_w/2"/>
                                          </p:val>
                                        </p:tav>
                                        <p:tav tm="100000">
                                          <p:val>
                                            <p:strVal val="#ppt_x"/>
                                          </p:val>
                                        </p:tav>
                                      </p:tavLst>
                                    </p:anim>
                                    <p:anim calcmode="lin" valueType="num">
                                      <p:cBhvr additive="base">
                                        <p:cTn id="36" dur="150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1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500" fill="hold"/>
                                        <p:tgtEl>
                                          <p:spTgt spid="11"/>
                                        </p:tgtEl>
                                        <p:attrNameLst>
                                          <p:attrName>ppt_x</p:attrName>
                                        </p:attrNameLst>
                                      </p:cBhvr>
                                      <p:tavLst>
                                        <p:tav tm="0">
                                          <p:val>
                                            <p:strVal val="1+#ppt_w/2"/>
                                          </p:val>
                                        </p:tav>
                                        <p:tav tm="100000">
                                          <p:val>
                                            <p:strVal val="#ppt_x"/>
                                          </p:val>
                                        </p:tav>
                                      </p:tavLst>
                                    </p:anim>
                                    <p:anim calcmode="lin" valueType="num">
                                      <p:cBhvr additive="base">
                                        <p:cTn id="40" dur="1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500" fill="hold"/>
                                        <p:tgtEl>
                                          <p:spTgt spid="12"/>
                                        </p:tgtEl>
                                        <p:attrNameLst>
                                          <p:attrName>ppt_x</p:attrName>
                                        </p:attrNameLst>
                                      </p:cBhvr>
                                      <p:tavLst>
                                        <p:tav tm="0">
                                          <p:val>
                                            <p:strVal val="1+#ppt_w/2"/>
                                          </p:val>
                                        </p:tav>
                                        <p:tav tm="100000">
                                          <p:val>
                                            <p:strVal val="#ppt_x"/>
                                          </p:val>
                                        </p:tav>
                                      </p:tavLst>
                                    </p:anim>
                                    <p:anim calcmode="lin" valueType="num">
                                      <p:cBhvr additive="base">
                                        <p:cTn id="44" dur="1500" fill="hold"/>
                                        <p:tgtEl>
                                          <p:spTgt spid="12"/>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1500" fill="hold"/>
                                        <p:tgtEl>
                                          <p:spTgt spid="19"/>
                                        </p:tgtEl>
                                        <p:attrNameLst>
                                          <p:attrName>ppt_x</p:attrName>
                                        </p:attrNameLst>
                                      </p:cBhvr>
                                      <p:tavLst>
                                        <p:tav tm="0">
                                          <p:val>
                                            <p:strVal val="0-#ppt_w/2"/>
                                          </p:val>
                                        </p:tav>
                                        <p:tav tm="100000">
                                          <p:val>
                                            <p:strVal val="#ppt_x"/>
                                          </p:val>
                                        </p:tav>
                                      </p:tavLst>
                                    </p:anim>
                                    <p:anim calcmode="lin" valueType="num">
                                      <p:cBhvr additive="base">
                                        <p:cTn id="48" dur="1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1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500" fill="hold"/>
                                        <p:tgtEl>
                                          <p:spTgt spid="17"/>
                                        </p:tgtEl>
                                        <p:attrNameLst>
                                          <p:attrName>ppt_x</p:attrName>
                                        </p:attrNameLst>
                                      </p:cBhvr>
                                      <p:tavLst>
                                        <p:tav tm="0">
                                          <p:val>
                                            <p:strVal val="0-#ppt_w/2"/>
                                          </p:val>
                                        </p:tav>
                                        <p:tav tm="100000">
                                          <p:val>
                                            <p:strVal val="#ppt_x"/>
                                          </p:val>
                                        </p:tav>
                                      </p:tavLst>
                                    </p:anim>
                                    <p:anim calcmode="lin" valueType="num">
                                      <p:cBhvr additive="base">
                                        <p:cTn id="52" dur="15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1500" fill="hold"/>
                                        <p:tgtEl>
                                          <p:spTgt spid="33"/>
                                        </p:tgtEl>
                                        <p:attrNameLst>
                                          <p:attrName>ppt_x</p:attrName>
                                        </p:attrNameLst>
                                      </p:cBhvr>
                                      <p:tavLst>
                                        <p:tav tm="0">
                                          <p:val>
                                            <p:strVal val="#ppt_x"/>
                                          </p:val>
                                        </p:tav>
                                        <p:tav tm="100000">
                                          <p:val>
                                            <p:strVal val="#ppt_x"/>
                                          </p:val>
                                        </p:tav>
                                      </p:tavLst>
                                    </p:anim>
                                    <p:anim calcmode="lin" valueType="num">
                                      <p:cBhvr additive="base">
                                        <p:cTn id="56" dur="1500" fill="hold"/>
                                        <p:tgtEl>
                                          <p:spTgt spid="33"/>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0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1500" fill="hold"/>
                                        <p:tgtEl>
                                          <p:spTgt spid="22"/>
                                        </p:tgtEl>
                                        <p:attrNameLst>
                                          <p:attrName>ppt_x</p:attrName>
                                        </p:attrNameLst>
                                      </p:cBhvr>
                                      <p:tavLst>
                                        <p:tav tm="0">
                                          <p:val>
                                            <p:strVal val="#ppt_x"/>
                                          </p:val>
                                        </p:tav>
                                        <p:tav tm="100000">
                                          <p:val>
                                            <p:strVal val="#ppt_x"/>
                                          </p:val>
                                        </p:tav>
                                      </p:tavLst>
                                    </p:anim>
                                    <p:anim calcmode="lin" valueType="num">
                                      <p:cBhvr additive="base">
                                        <p:cTn id="60" dur="1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1500" fill="hold"/>
                                        <p:tgtEl>
                                          <p:spTgt spid="24"/>
                                        </p:tgtEl>
                                        <p:attrNameLst>
                                          <p:attrName>ppt_x</p:attrName>
                                        </p:attrNameLst>
                                      </p:cBhvr>
                                      <p:tavLst>
                                        <p:tav tm="0">
                                          <p:val>
                                            <p:strVal val="#ppt_x"/>
                                          </p:val>
                                        </p:tav>
                                        <p:tav tm="100000">
                                          <p:val>
                                            <p:strVal val="#ppt_x"/>
                                          </p:val>
                                        </p:tav>
                                      </p:tavLst>
                                    </p:anim>
                                    <p:anim calcmode="lin" valueType="num">
                                      <p:cBhvr additive="base">
                                        <p:cTn id="64" dur="1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19" grpId="0" animBg="1"/>
      <p:bldP spid="33" grpId="0"/>
      <p:bldP spid="22"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0688E7A2-C656-4645-BD47-2EF0DAD994B5}"/>
              </a:ext>
            </a:extLst>
          </p:cNvPr>
          <p:cNvSpPr>
            <a:spLocks/>
          </p:cNvSpPr>
          <p:nvPr/>
        </p:nvSpPr>
        <p:spPr bwMode="auto">
          <a:xfrm rot="2757414">
            <a:off x="7437947" y="-2501924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C904A4A6-086D-4870-85D6-280040144355}"/>
              </a:ext>
            </a:extLst>
          </p:cNvPr>
          <p:cNvSpPr>
            <a:spLocks/>
          </p:cNvSpPr>
          <p:nvPr/>
        </p:nvSpPr>
        <p:spPr bwMode="auto">
          <a:xfrm rot="2757414">
            <a:off x="8871559" y="-2353692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DD3D3D6C-9C80-4D2E-AACF-7CC792CDDA25}"/>
              </a:ext>
            </a:extLst>
          </p:cNvPr>
          <p:cNvSpPr>
            <a:spLocks/>
          </p:cNvSpPr>
          <p:nvPr/>
        </p:nvSpPr>
        <p:spPr bwMode="auto">
          <a:xfrm rot="2757414">
            <a:off x="10305174" y="-2205460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FA55C1CA-3B7A-47F9-8466-10AC52499650}"/>
              </a:ext>
            </a:extLst>
          </p:cNvPr>
          <p:cNvSpPr>
            <a:spLocks/>
          </p:cNvSpPr>
          <p:nvPr/>
        </p:nvSpPr>
        <p:spPr bwMode="auto">
          <a:xfrm rot="2757414">
            <a:off x="11734752" y="-20574000"/>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4AEC489A-4248-4DA6-B1D5-3D90EF5E08C3}"/>
              </a:ext>
            </a:extLst>
          </p:cNvPr>
          <p:cNvSpPr>
            <a:spLocks/>
          </p:cNvSpPr>
          <p:nvPr/>
        </p:nvSpPr>
        <p:spPr bwMode="auto">
          <a:xfrm rot="2757414">
            <a:off x="13169090" y="-1909339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4338872D-5B88-4EF7-BB11-7972E9F4AB5A}"/>
              </a:ext>
            </a:extLst>
          </p:cNvPr>
          <p:cNvSpPr>
            <a:spLocks/>
          </p:cNvSpPr>
          <p:nvPr/>
        </p:nvSpPr>
        <p:spPr bwMode="auto">
          <a:xfrm rot="2757414">
            <a:off x="14602705" y="-1761107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5913C281-FCC0-48CD-995D-6723946377FC}"/>
              </a:ext>
            </a:extLst>
          </p:cNvPr>
          <p:cNvSpPr>
            <a:spLocks/>
          </p:cNvSpPr>
          <p:nvPr/>
        </p:nvSpPr>
        <p:spPr bwMode="auto">
          <a:xfrm rot="2757414">
            <a:off x="16036318" y="-1612876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55D0FD1F-60C6-437B-818C-8543DBCEFCC5}"/>
              </a:ext>
            </a:extLst>
          </p:cNvPr>
          <p:cNvSpPr>
            <a:spLocks/>
          </p:cNvSpPr>
          <p:nvPr/>
        </p:nvSpPr>
        <p:spPr bwMode="auto">
          <a:xfrm rot="2757414">
            <a:off x="17469931" y="-1464644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7BCB2333-85D5-4531-9522-EA42451A374A}"/>
              </a:ext>
            </a:extLst>
          </p:cNvPr>
          <p:cNvSpPr>
            <a:spLocks/>
          </p:cNvSpPr>
          <p:nvPr/>
        </p:nvSpPr>
        <p:spPr bwMode="auto">
          <a:xfrm rot="2757414">
            <a:off x="18900234" y="-1316754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BAD4E249-F500-4D10-ADBA-4F8DC3E5BFB2}"/>
              </a:ext>
            </a:extLst>
          </p:cNvPr>
          <p:cNvSpPr>
            <a:spLocks/>
          </p:cNvSpPr>
          <p:nvPr/>
        </p:nvSpPr>
        <p:spPr bwMode="auto">
          <a:xfrm rot="2757414">
            <a:off x="20333123" y="-11683519"/>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6419EE-D874-4707-B2EA-33CE4EB5A2B1}"/>
              </a:ext>
            </a:extLst>
          </p:cNvPr>
          <p:cNvSpPr>
            <a:spLocks/>
          </p:cNvSpPr>
          <p:nvPr/>
        </p:nvSpPr>
        <p:spPr bwMode="auto">
          <a:xfrm rot="2757414">
            <a:off x="21767462" y="-1020291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AEB13B06-6FB9-4E9C-A4D6-8B0379950871}"/>
              </a:ext>
            </a:extLst>
          </p:cNvPr>
          <p:cNvSpPr>
            <a:spLocks/>
          </p:cNvSpPr>
          <p:nvPr/>
        </p:nvSpPr>
        <p:spPr bwMode="auto">
          <a:xfrm rot="2757414">
            <a:off x="23197763" y="-872402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7AA106F9-0CD5-4AE1-B53A-28F0E7EAEB35}"/>
              </a:ext>
            </a:extLst>
          </p:cNvPr>
          <p:cNvSpPr>
            <a:spLocks/>
          </p:cNvSpPr>
          <p:nvPr/>
        </p:nvSpPr>
        <p:spPr bwMode="auto">
          <a:xfrm rot="2757414">
            <a:off x="24628066" y="-724512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lowchart: Process 16">
            <a:extLst>
              <a:ext uri="{FF2B5EF4-FFF2-40B4-BE49-F238E27FC236}">
                <a16:creationId xmlns:a16="http://schemas.microsoft.com/office/drawing/2014/main" id="{409CB482-82E0-487A-B73A-83A96AB99161}"/>
              </a:ext>
            </a:extLst>
          </p:cNvPr>
          <p:cNvSpPr/>
          <p:nvPr/>
        </p:nvSpPr>
        <p:spPr>
          <a:xfrm>
            <a:off x="12193588" y="0"/>
            <a:ext cx="12193587" cy="137160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876DACEA-6CD0-4256-BE79-A626A78468CE}"/>
              </a:ext>
            </a:extLst>
          </p:cNvPr>
          <p:cNvSpPr>
            <a:spLocks noEditPoints="1"/>
          </p:cNvSpPr>
          <p:nvPr/>
        </p:nvSpPr>
        <p:spPr bwMode="auto">
          <a:xfrm>
            <a:off x="0" y="3175"/>
            <a:ext cx="12312650" cy="13716000"/>
          </a:xfrm>
          <a:custGeom>
            <a:avLst/>
            <a:gdLst>
              <a:gd name="T0" fmla="*/ 0 w 3840"/>
              <a:gd name="T1" fmla="*/ 0 h 4320"/>
              <a:gd name="T2" fmla="*/ 0 w 3840"/>
              <a:gd name="T3" fmla="*/ 4320 h 4320"/>
              <a:gd name="T4" fmla="*/ 3840 w 3840"/>
              <a:gd name="T5" fmla="*/ 4320 h 4320"/>
              <a:gd name="T6" fmla="*/ 3840 w 3840"/>
              <a:gd name="T7" fmla="*/ 0 h 4320"/>
              <a:gd name="T8" fmla="*/ 0 w 3840"/>
              <a:gd name="T9" fmla="*/ 0 h 4320"/>
              <a:gd name="T10" fmla="*/ 2636 w 3840"/>
              <a:gd name="T11" fmla="*/ 3353 h 4320"/>
              <a:gd name="T12" fmla="*/ 1892 w 3840"/>
              <a:gd name="T13" fmla="*/ 3574 h 4320"/>
              <a:gd name="T14" fmla="*/ 1391 w 3840"/>
              <a:gd name="T15" fmla="*/ 3471 h 4320"/>
              <a:gd name="T16" fmla="*/ 1041 w 3840"/>
              <a:gd name="T17" fmla="*/ 3186 h 4320"/>
              <a:gd name="T18" fmla="*/ 922 w 3840"/>
              <a:gd name="T19" fmla="*/ 2771 h 4320"/>
              <a:gd name="T20" fmla="*/ 1562 w 3840"/>
              <a:gd name="T21" fmla="*/ 2771 h 4320"/>
              <a:gd name="T22" fmla="*/ 1664 w 3840"/>
              <a:gd name="T23" fmla="*/ 2990 h 4320"/>
              <a:gd name="T24" fmla="*/ 1915 w 3840"/>
              <a:gd name="T25" fmla="*/ 3083 h 4320"/>
              <a:gd name="T26" fmla="*/ 2183 w 3840"/>
              <a:gd name="T27" fmla="*/ 2989 h 4320"/>
              <a:gd name="T28" fmla="*/ 2283 w 3840"/>
              <a:gd name="T29" fmla="*/ 2750 h 4320"/>
              <a:gd name="T30" fmla="*/ 2179 w 3840"/>
              <a:gd name="T31" fmla="*/ 2456 h 4320"/>
              <a:gd name="T32" fmla="*/ 1892 w 3840"/>
              <a:gd name="T33" fmla="*/ 2369 h 4320"/>
              <a:gd name="T34" fmla="*/ 1582 w 3840"/>
              <a:gd name="T35" fmla="*/ 2369 h 4320"/>
              <a:gd name="T36" fmla="*/ 1582 w 3840"/>
              <a:gd name="T37" fmla="*/ 1895 h 4320"/>
              <a:gd name="T38" fmla="*/ 1883 w 3840"/>
              <a:gd name="T39" fmla="*/ 1895 h 4320"/>
              <a:gd name="T40" fmla="*/ 2239 w 3840"/>
              <a:gd name="T41" fmla="*/ 1546 h 4320"/>
              <a:gd name="T42" fmla="*/ 2155 w 3840"/>
              <a:gd name="T43" fmla="*/ 1324 h 4320"/>
              <a:gd name="T44" fmla="*/ 1915 w 3840"/>
              <a:gd name="T45" fmla="*/ 1238 h 4320"/>
              <a:gd name="T46" fmla="*/ 1695 w 3840"/>
              <a:gd name="T47" fmla="*/ 1312 h 4320"/>
              <a:gd name="T48" fmla="*/ 1601 w 3840"/>
              <a:gd name="T49" fmla="*/ 1495 h 4320"/>
              <a:gd name="T50" fmla="*/ 965 w 3840"/>
              <a:gd name="T51" fmla="*/ 1495 h 4320"/>
              <a:gd name="T52" fmla="*/ 1086 w 3840"/>
              <a:gd name="T53" fmla="*/ 1108 h 4320"/>
              <a:gd name="T54" fmla="*/ 1421 w 3840"/>
              <a:gd name="T55" fmla="*/ 842 h 4320"/>
              <a:gd name="T56" fmla="*/ 1892 w 3840"/>
              <a:gd name="T57" fmla="*/ 747 h 4320"/>
              <a:gd name="T58" fmla="*/ 2613 w 3840"/>
              <a:gd name="T59" fmla="*/ 957 h 4320"/>
              <a:gd name="T60" fmla="*/ 2876 w 3840"/>
              <a:gd name="T61" fmla="*/ 1533 h 4320"/>
              <a:gd name="T62" fmla="*/ 2767 w 3840"/>
              <a:gd name="T63" fmla="*/ 1868 h 4320"/>
              <a:gd name="T64" fmla="*/ 2451 w 3840"/>
              <a:gd name="T65" fmla="*/ 2124 h 4320"/>
              <a:gd name="T66" fmla="*/ 2795 w 3840"/>
              <a:gd name="T67" fmla="*/ 2364 h 4320"/>
              <a:gd name="T68" fmla="*/ 2919 w 3840"/>
              <a:gd name="T69" fmla="*/ 2764 h 4320"/>
              <a:gd name="T70" fmla="*/ 2636 w 3840"/>
              <a:gd name="T71" fmla="*/ 3353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0" h="4320">
                <a:moveTo>
                  <a:pt x="0" y="0"/>
                </a:moveTo>
                <a:cubicBezTo>
                  <a:pt x="0" y="4320"/>
                  <a:pt x="0" y="4320"/>
                  <a:pt x="0" y="4320"/>
                </a:cubicBezTo>
                <a:cubicBezTo>
                  <a:pt x="3840" y="4320"/>
                  <a:pt x="3840" y="4320"/>
                  <a:pt x="3840" y="4320"/>
                </a:cubicBezTo>
                <a:cubicBezTo>
                  <a:pt x="3840" y="0"/>
                  <a:pt x="3840" y="0"/>
                  <a:pt x="3840" y="0"/>
                </a:cubicBezTo>
                <a:lnTo>
                  <a:pt x="0" y="0"/>
                </a:lnTo>
                <a:close/>
                <a:moveTo>
                  <a:pt x="2636" y="3353"/>
                </a:moveTo>
                <a:cubicBezTo>
                  <a:pt x="2447" y="3500"/>
                  <a:pt x="2199" y="3574"/>
                  <a:pt x="1892" y="3574"/>
                </a:cubicBezTo>
                <a:cubicBezTo>
                  <a:pt x="1712" y="3574"/>
                  <a:pt x="1545" y="3539"/>
                  <a:pt x="1391" y="3471"/>
                </a:cubicBezTo>
                <a:cubicBezTo>
                  <a:pt x="1237" y="3402"/>
                  <a:pt x="1120" y="3307"/>
                  <a:pt x="1041" y="3186"/>
                </a:cubicBezTo>
                <a:cubicBezTo>
                  <a:pt x="961" y="3064"/>
                  <a:pt x="922" y="2926"/>
                  <a:pt x="922" y="2771"/>
                </a:cubicBezTo>
                <a:cubicBezTo>
                  <a:pt x="1562" y="2771"/>
                  <a:pt x="1562" y="2771"/>
                  <a:pt x="1562" y="2771"/>
                </a:cubicBezTo>
                <a:cubicBezTo>
                  <a:pt x="1562" y="2855"/>
                  <a:pt x="1596" y="2929"/>
                  <a:pt x="1664" y="2990"/>
                </a:cubicBezTo>
                <a:cubicBezTo>
                  <a:pt x="1732" y="3052"/>
                  <a:pt x="1815" y="3083"/>
                  <a:pt x="1915" y="3083"/>
                </a:cubicBezTo>
                <a:cubicBezTo>
                  <a:pt x="2027" y="3083"/>
                  <a:pt x="2116" y="3052"/>
                  <a:pt x="2183" y="2989"/>
                </a:cubicBezTo>
                <a:cubicBezTo>
                  <a:pt x="2250" y="2927"/>
                  <a:pt x="2283" y="2847"/>
                  <a:pt x="2283" y="2750"/>
                </a:cubicBezTo>
                <a:cubicBezTo>
                  <a:pt x="2283" y="2612"/>
                  <a:pt x="2248" y="2514"/>
                  <a:pt x="2179" y="2456"/>
                </a:cubicBezTo>
                <a:cubicBezTo>
                  <a:pt x="2110" y="2398"/>
                  <a:pt x="2014" y="2369"/>
                  <a:pt x="1892" y="2369"/>
                </a:cubicBezTo>
                <a:cubicBezTo>
                  <a:pt x="1582" y="2369"/>
                  <a:pt x="1582" y="2369"/>
                  <a:pt x="1582" y="2369"/>
                </a:cubicBezTo>
                <a:cubicBezTo>
                  <a:pt x="1582" y="1895"/>
                  <a:pt x="1582" y="1895"/>
                  <a:pt x="1582" y="1895"/>
                </a:cubicBezTo>
                <a:cubicBezTo>
                  <a:pt x="1883" y="1895"/>
                  <a:pt x="1883" y="1895"/>
                  <a:pt x="1883" y="1895"/>
                </a:cubicBezTo>
                <a:cubicBezTo>
                  <a:pt x="2121" y="1895"/>
                  <a:pt x="2239" y="1779"/>
                  <a:pt x="2239" y="1546"/>
                </a:cubicBezTo>
                <a:cubicBezTo>
                  <a:pt x="2239" y="1455"/>
                  <a:pt x="2211" y="1381"/>
                  <a:pt x="2155" y="1324"/>
                </a:cubicBezTo>
                <a:cubicBezTo>
                  <a:pt x="2098" y="1267"/>
                  <a:pt x="2018" y="1238"/>
                  <a:pt x="1915" y="1238"/>
                </a:cubicBezTo>
                <a:cubicBezTo>
                  <a:pt x="1830" y="1238"/>
                  <a:pt x="1757" y="1263"/>
                  <a:pt x="1695" y="1312"/>
                </a:cubicBezTo>
                <a:cubicBezTo>
                  <a:pt x="1632" y="1361"/>
                  <a:pt x="1601" y="1422"/>
                  <a:pt x="1601" y="1495"/>
                </a:cubicBezTo>
                <a:cubicBezTo>
                  <a:pt x="965" y="1495"/>
                  <a:pt x="965" y="1495"/>
                  <a:pt x="965" y="1495"/>
                </a:cubicBezTo>
                <a:cubicBezTo>
                  <a:pt x="965" y="1350"/>
                  <a:pt x="1005" y="1221"/>
                  <a:pt x="1086" y="1108"/>
                </a:cubicBezTo>
                <a:cubicBezTo>
                  <a:pt x="1166" y="994"/>
                  <a:pt x="1278" y="906"/>
                  <a:pt x="1421" y="842"/>
                </a:cubicBezTo>
                <a:cubicBezTo>
                  <a:pt x="1564" y="779"/>
                  <a:pt x="1721" y="747"/>
                  <a:pt x="1892" y="747"/>
                </a:cubicBezTo>
                <a:cubicBezTo>
                  <a:pt x="2198" y="747"/>
                  <a:pt x="2438" y="817"/>
                  <a:pt x="2613" y="957"/>
                </a:cubicBezTo>
                <a:cubicBezTo>
                  <a:pt x="2788" y="1096"/>
                  <a:pt x="2876" y="1288"/>
                  <a:pt x="2876" y="1533"/>
                </a:cubicBezTo>
                <a:cubicBezTo>
                  <a:pt x="2876" y="1651"/>
                  <a:pt x="2840" y="1763"/>
                  <a:pt x="2767" y="1868"/>
                </a:cubicBezTo>
                <a:cubicBezTo>
                  <a:pt x="2695" y="1973"/>
                  <a:pt x="2589" y="2058"/>
                  <a:pt x="2451" y="2124"/>
                </a:cubicBezTo>
                <a:cubicBezTo>
                  <a:pt x="2597" y="2176"/>
                  <a:pt x="2711" y="2257"/>
                  <a:pt x="2795" y="2364"/>
                </a:cubicBezTo>
                <a:cubicBezTo>
                  <a:pt x="2878" y="2472"/>
                  <a:pt x="2919" y="2605"/>
                  <a:pt x="2919" y="2764"/>
                </a:cubicBezTo>
                <a:cubicBezTo>
                  <a:pt x="2919" y="3009"/>
                  <a:pt x="2825" y="3205"/>
                  <a:pt x="2636" y="33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Slide Number Placeholder 5">
            <a:extLst>
              <a:ext uri="{FF2B5EF4-FFF2-40B4-BE49-F238E27FC236}">
                <a16:creationId xmlns:a16="http://schemas.microsoft.com/office/drawing/2014/main" id="{F0DFA8BC-322A-40A6-BDB2-A4992AE00D10}"/>
              </a:ext>
            </a:extLst>
          </p:cNvPr>
          <p:cNvSpPr txBox="1">
            <a:spLocks/>
          </p:cNvSpPr>
          <p:nvPr/>
        </p:nvSpPr>
        <p:spPr>
          <a:xfrm>
            <a:off x="23210352" y="12281620"/>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5" name="TextBox 29">
            <a:extLst>
              <a:ext uri="{FF2B5EF4-FFF2-40B4-BE49-F238E27FC236}">
                <a16:creationId xmlns:a16="http://schemas.microsoft.com/office/drawing/2014/main" id="{43D87A05-966F-45BE-8455-A8D245BC828C}"/>
              </a:ext>
            </a:extLst>
          </p:cNvPr>
          <p:cNvSpPr txBox="1"/>
          <p:nvPr/>
        </p:nvSpPr>
        <p:spPr>
          <a:xfrm>
            <a:off x="12150652" y="4309352"/>
            <a:ext cx="11150087" cy="7171194"/>
          </a:xfrm>
          <a:prstGeom prst="rect">
            <a:avLst/>
          </a:prstGeom>
          <a:noFill/>
        </p:spPr>
        <p:txBody>
          <a:bodyPr wrap="square" rtlCol="0">
            <a:spAutoFit/>
          </a:bodyPr>
          <a:lstStyle/>
          <a:p>
            <a:pPr algn="ctr"/>
            <a:r>
              <a:rPr lang="en-US" sz="11500" dirty="0">
                <a:latin typeface="Open Sans Bold" panose="020B0806030504020204" pitchFamily="34" charset="0"/>
                <a:ea typeface="Open Sans Bold" panose="020B0806030504020204" pitchFamily="34" charset="0"/>
                <a:cs typeface="Open Sans Bold" panose="020B0806030504020204" pitchFamily="34" charset="0"/>
              </a:rPr>
              <a:t>CAPÍTULO</a:t>
            </a:r>
          </a:p>
          <a:p>
            <a:pPr algn="ctr"/>
            <a:r>
              <a:rPr lang="es-ES" sz="11500" b="1" dirty="0">
                <a:solidFill>
                  <a:srgbClr val="002060"/>
                </a:solidFill>
                <a:latin typeface="Arial"/>
                <a:cs typeface="Arial"/>
                <a:sym typeface="+mn-ea"/>
              </a:rPr>
              <a:t>DESARROLLO DE LA SOLUCIÓN</a:t>
            </a:r>
            <a:endParaRPr lang="en-US" sz="6000" dirty="0">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16" name="Rectangle 30">
            <a:extLst>
              <a:ext uri="{FF2B5EF4-FFF2-40B4-BE49-F238E27FC236}">
                <a16:creationId xmlns:a16="http://schemas.microsoft.com/office/drawing/2014/main" id="{61351974-702A-4C4D-9E09-BEC3A6AC6873}"/>
              </a:ext>
            </a:extLst>
          </p:cNvPr>
          <p:cNvSpPr/>
          <p:nvPr/>
        </p:nvSpPr>
        <p:spPr>
          <a:xfrm>
            <a:off x="16883339" y="3492396"/>
            <a:ext cx="1684714" cy="214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magen 17">
            <a:extLst>
              <a:ext uri="{FF2B5EF4-FFF2-40B4-BE49-F238E27FC236}">
                <a16:creationId xmlns:a16="http://schemas.microsoft.com/office/drawing/2014/main" id="{4BEA9A52-EF96-43DE-A2FF-43B492825DF1}"/>
              </a:ext>
            </a:extLst>
          </p:cNvPr>
          <p:cNvPicPr>
            <a:picLocks noChangeAspect="1"/>
          </p:cNvPicPr>
          <p:nvPr/>
        </p:nvPicPr>
        <p:blipFill>
          <a:blip r:embed="rId2"/>
          <a:stretch>
            <a:fillRect/>
          </a:stretch>
        </p:blipFill>
        <p:spPr>
          <a:xfrm>
            <a:off x="16116326" y="2124391"/>
            <a:ext cx="3133725" cy="71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793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3.61541E-6 4.07407E-6 L -0.74469 1.28287 " pathEditMode="relative" rAng="0" ptsTypes="AA">
                                      <p:cBhvr>
                                        <p:cTn id="6" dur="5000" fill="hold"/>
                                        <p:tgtEl>
                                          <p:spTgt spid="2"/>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4.97591E-6 2.22222E-6 L -0.7447 1.28287 " pathEditMode="relative" rAng="0" ptsTypes="AA">
                                      <p:cBhvr>
                                        <p:cTn id="8" dur="5000" fill="hold"/>
                                        <p:tgtEl>
                                          <p:spTgt spid="3"/>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3.56724E-6 -3.88889E-6 L -0.7447 1.28287 " pathEditMode="relative" rAng="0" ptsTypes="AA">
                                      <p:cBhvr>
                                        <p:cTn id="10" dur="5000" fill="hold"/>
                                        <p:tgtEl>
                                          <p:spTgt spid="4"/>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2.15857E-6 0 L -0.7447 1.28287 " pathEditMode="relative" rAng="0" ptsTypes="AA">
                                      <p:cBhvr>
                                        <p:cTn id="12" dur="5000" fill="hold"/>
                                        <p:tgtEl>
                                          <p:spTgt spid="5"/>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9.41284E-7 3.88889E-6 L -0.7447 1.28287 " pathEditMode="relative" rAng="0" ptsTypes="AA">
                                      <p:cBhvr>
                                        <p:cTn id="14" dur="5000" fill="hold"/>
                                        <p:tgtEl>
                                          <p:spTgt spid="6"/>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4.43692E-6 -2.22222E-6 L -0.7447 1.28287 " pathEditMode="relative" rAng="0" ptsTypes="AA">
                                      <p:cBhvr>
                                        <p:cTn id="16" dur="5000" fill="hold"/>
                                        <p:tgtEl>
                                          <p:spTgt spid="7"/>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3.02825E-6 -4.07407E-6 L -0.7447 1.28287 " pathEditMode="relative" rAng="0" ptsTypes="AA">
                                      <p:cBhvr>
                                        <p:cTn id="18" dur="5000" fill="hold"/>
                                        <p:tgtEl>
                                          <p:spTgt spid="8"/>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1.61958E-6 4.07407E-6 L -0.7447 1.28287 " pathEditMode="relative" rAng="0" ptsTypes="AA">
                                      <p:cBhvr>
                                        <p:cTn id="20" dur="5000" fill="hold"/>
                                        <p:tgtEl>
                                          <p:spTgt spid="9"/>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02291E-7 -5.55556E-7 L -0.7447 1.28287 " pathEditMode="relative" rAng="0" ptsTypes="AA">
                                      <p:cBhvr>
                                        <p:cTn id="22" dur="5000" fill="hold"/>
                                        <p:tgtEl>
                                          <p:spTgt spid="10"/>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3.89793E-6 1.85185E-6 L -0.7447 1.28287 " pathEditMode="relative" rAng="0" ptsTypes="AA">
                                      <p:cBhvr>
                                        <p:cTn id="24" dur="5000" fill="hold"/>
                                        <p:tgtEl>
                                          <p:spTgt spid="11"/>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2.41505E-6 -4.25926E-6 L -0.74469 1.28287 " pathEditMode="relative" rAng="0" ptsTypes="AA">
                                      <p:cBhvr>
                                        <p:cTn id="26" dur="5000" fill="hold"/>
                                        <p:tgtEl>
                                          <p:spTgt spid="12"/>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3.63234E-6 -4.62963E-6 L -0.74469 1.28288 " pathEditMode="relative" rAng="0" ptsTypes="AA">
                                      <p:cBhvr>
                                        <p:cTn id="28" dur="5000" fill="hold"/>
                                        <p:tgtEl>
                                          <p:spTgt spid="13"/>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4.84963E-6 7.40741E-7 L -0.74469 1.28287 " pathEditMode="relative" rAng="0" ptsTypes="AA">
                                      <p:cBhvr>
                                        <p:cTn id="30" dur="5000" fill="hold"/>
                                        <p:tgtEl>
                                          <p:spTgt spid="14"/>
                                        </p:tgtEl>
                                        <p:attrNameLst>
                                          <p:attrName>ppt_x</p:attrName>
                                          <p:attrName>ppt_y</p:attrName>
                                        </p:attrNameLst>
                                      </p:cBhvr>
                                      <p:rCtr x="-37235" y="641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9C10A8D8-BDB5-4F89-ADEB-C426A4122564}"/>
              </a:ext>
            </a:extLst>
          </p:cNvPr>
          <p:cNvSpPr>
            <a:spLocks/>
          </p:cNvSpPr>
          <p:nvPr/>
        </p:nvSpPr>
        <p:spPr bwMode="auto">
          <a:xfrm>
            <a:off x="-1224478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EAFA1785-E5BD-4039-993F-D130DD0FE408}"/>
              </a:ext>
            </a:extLst>
          </p:cNvPr>
          <p:cNvSpPr>
            <a:spLocks/>
          </p:cNvSpPr>
          <p:nvPr/>
        </p:nvSpPr>
        <p:spPr bwMode="auto">
          <a:xfrm>
            <a:off x="-10182621"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7F9A734D-F543-4DA8-A2B3-174835CBD7B2}"/>
              </a:ext>
            </a:extLst>
          </p:cNvPr>
          <p:cNvSpPr>
            <a:spLocks/>
          </p:cNvSpPr>
          <p:nvPr/>
        </p:nvSpPr>
        <p:spPr bwMode="auto">
          <a:xfrm>
            <a:off x="-812045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D1D93334-2E5F-4DAF-BF65-691E44C6E581}"/>
              </a:ext>
            </a:extLst>
          </p:cNvPr>
          <p:cNvSpPr>
            <a:spLocks/>
          </p:cNvSpPr>
          <p:nvPr/>
        </p:nvSpPr>
        <p:spPr bwMode="auto">
          <a:xfrm>
            <a:off x="-5829696"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CCAFF31-5889-4686-AA3F-6946DE2EB9F4}"/>
              </a:ext>
            </a:extLst>
          </p:cNvPr>
          <p:cNvSpPr>
            <a:spLocks/>
          </p:cNvSpPr>
          <p:nvPr/>
        </p:nvSpPr>
        <p:spPr bwMode="auto">
          <a:xfrm>
            <a:off x="-344430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8C2E394F-8889-4BC8-A892-CBF58F357AF8}"/>
              </a:ext>
            </a:extLst>
          </p:cNvPr>
          <p:cNvSpPr>
            <a:spLocks/>
          </p:cNvSpPr>
          <p:nvPr/>
        </p:nvSpPr>
        <p:spPr bwMode="auto">
          <a:xfrm>
            <a:off x="113403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EE26DC0-3E66-4DE9-A6B3-11C6B9B9A655}"/>
              </a:ext>
            </a:extLst>
          </p:cNvPr>
          <p:cNvSpPr>
            <a:spLocks/>
          </p:cNvSpPr>
          <p:nvPr/>
        </p:nvSpPr>
        <p:spPr bwMode="auto">
          <a:xfrm>
            <a:off x="-116371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43C0B5E3-7C0D-4B6D-9919-9A10A4D1D4A3}"/>
              </a:ext>
            </a:extLst>
          </p:cNvPr>
          <p:cNvSpPr>
            <a:spLocks/>
          </p:cNvSpPr>
          <p:nvPr/>
        </p:nvSpPr>
        <p:spPr bwMode="auto">
          <a:xfrm>
            <a:off x="3383833"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7E24DD3C-518D-44EC-AE88-837560FA99EB}"/>
              </a:ext>
            </a:extLst>
          </p:cNvPr>
          <p:cNvSpPr>
            <a:spLocks/>
          </p:cNvSpPr>
          <p:nvPr/>
        </p:nvSpPr>
        <p:spPr bwMode="auto">
          <a:xfrm>
            <a:off x="5624113"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Slide Number Placeholder 5">
            <a:extLst>
              <a:ext uri="{FF2B5EF4-FFF2-40B4-BE49-F238E27FC236}">
                <a16:creationId xmlns:a16="http://schemas.microsoft.com/office/drawing/2014/main" id="{53BE33CA-F318-4D7D-8B83-1CBE0BA8CC98}"/>
              </a:ext>
            </a:extLst>
          </p:cNvPr>
          <p:cNvSpPr txBox="1">
            <a:spLocks/>
          </p:cNvSpPr>
          <p:nvPr/>
        </p:nvSpPr>
        <p:spPr>
          <a:xfrm>
            <a:off x="850200" y="12281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TextBox 26">
            <a:extLst>
              <a:ext uri="{FF2B5EF4-FFF2-40B4-BE49-F238E27FC236}">
                <a16:creationId xmlns:a16="http://schemas.microsoft.com/office/drawing/2014/main" id="{68754EBC-0D83-454C-9617-B6EAD18BF6B9}"/>
              </a:ext>
            </a:extLst>
          </p:cNvPr>
          <p:cNvSpPr txBox="1"/>
          <p:nvPr/>
        </p:nvSpPr>
        <p:spPr>
          <a:xfrm rot="16200000">
            <a:off x="23625" y="16415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29" name="TextBox 28">
            <a:extLst>
              <a:ext uri="{FF2B5EF4-FFF2-40B4-BE49-F238E27FC236}">
                <a16:creationId xmlns:a16="http://schemas.microsoft.com/office/drawing/2014/main" id="{48EE3543-F924-4396-B562-F9D590279391}"/>
              </a:ext>
            </a:extLst>
          </p:cNvPr>
          <p:cNvSpPr txBox="1"/>
          <p:nvPr/>
        </p:nvSpPr>
        <p:spPr>
          <a:xfrm>
            <a:off x="3688870" y="6304002"/>
            <a:ext cx="7775122" cy="1107996"/>
          </a:xfrm>
          <a:prstGeom prst="rect">
            <a:avLst/>
          </a:prstGeom>
          <a:solidFill>
            <a:schemeClr val="tx1"/>
          </a:solidFill>
        </p:spPr>
        <p:txBody>
          <a:bodyPr wrap="square" rtlCol="0" anchor="ctr">
            <a:spAutoFit/>
          </a:bodyPr>
          <a:lstStyle/>
          <a:p>
            <a:pPr algn="ctr"/>
            <a:r>
              <a:rPr lang="en-US" sz="6600" dirty="0" err="1">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Diagrama</a:t>
            </a:r>
            <a:r>
              <a:rPr lang="en-US" sz="66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 de </a:t>
            </a:r>
            <a:r>
              <a:rPr lang="en-US" sz="6600" dirty="0" err="1">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clases</a:t>
            </a:r>
            <a:endParaRPr lang="en-US" sz="66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30" name="TextBox 29">
            <a:extLst>
              <a:ext uri="{FF2B5EF4-FFF2-40B4-BE49-F238E27FC236}">
                <a16:creationId xmlns:a16="http://schemas.microsoft.com/office/drawing/2014/main" id="{BDF308AB-A063-4F43-A738-934B0B871E89}"/>
              </a:ext>
            </a:extLst>
          </p:cNvPr>
          <p:cNvSpPr txBox="1"/>
          <p:nvPr/>
        </p:nvSpPr>
        <p:spPr>
          <a:xfrm>
            <a:off x="1785438" y="6304002"/>
            <a:ext cx="1868338" cy="1107996"/>
          </a:xfrm>
          <a:prstGeom prst="rect">
            <a:avLst/>
          </a:prstGeom>
          <a:solidFill>
            <a:schemeClr val="bg1"/>
          </a:solidFill>
        </p:spPr>
        <p:txBody>
          <a:bodyPr wrap="square" rtlCol="0" anchor="ctr">
            <a:spAutoFit/>
          </a:bodyPr>
          <a:lstStyle/>
          <a:p>
            <a:pPr algn="ctr"/>
            <a:r>
              <a:rPr lang="en-US" sz="6600" dirty="0">
                <a:latin typeface="Open Sans Bold" panose="020B0806030504020204" pitchFamily="34" charset="0"/>
                <a:ea typeface="Open Sans Bold" panose="020B0806030504020204" pitchFamily="34" charset="0"/>
                <a:cs typeface="Open Sans Bold" panose="020B0806030504020204" pitchFamily="34" charset="0"/>
              </a:rPr>
              <a:t>3.1</a:t>
            </a:r>
          </a:p>
        </p:txBody>
      </p:sp>
      <p:sp>
        <p:nvSpPr>
          <p:cNvPr id="38" name="TextBox 25">
            <a:extLst>
              <a:ext uri="{FF2B5EF4-FFF2-40B4-BE49-F238E27FC236}">
                <a16:creationId xmlns:a16="http://schemas.microsoft.com/office/drawing/2014/main" id="{E22F8BB8-3879-49A0-A2E1-1166923707D8}"/>
              </a:ext>
            </a:extLst>
          </p:cNvPr>
          <p:cNvSpPr txBox="1"/>
          <p:nvPr/>
        </p:nvSpPr>
        <p:spPr>
          <a:xfrm>
            <a:off x="12193587" y="4663518"/>
            <a:ext cx="11196244" cy="4832092"/>
          </a:xfrm>
          <a:prstGeom prst="rect">
            <a:avLst/>
          </a:prstGeom>
          <a:noFill/>
        </p:spPr>
        <p:txBody>
          <a:bodyPr wrap="square" rtlCol="0">
            <a:spAutoFit/>
          </a:bodyPr>
          <a:lstStyle/>
          <a:p>
            <a:pPr algn="just"/>
            <a:r>
              <a:rPr lang="es-419" altLang="en-US" sz="4400" b="1" dirty="0">
                <a:latin typeface="Product Sans" panose="020B0403030502040203" pitchFamily="34" charset="0"/>
              </a:rPr>
              <a:t>Diagrama de clases del paquete de acceso a datos DAO(Data Access </a:t>
            </a:r>
            <a:r>
              <a:rPr lang="es-419" altLang="en-US" sz="4400" b="1" dirty="0" err="1">
                <a:latin typeface="Product Sans" panose="020B0403030502040203" pitchFamily="34" charset="0"/>
              </a:rPr>
              <a:t>Object</a:t>
            </a:r>
            <a:r>
              <a:rPr lang="es-419" altLang="en-US" sz="4400" b="1" dirty="0">
                <a:latin typeface="Product Sans" panose="020B0403030502040203" pitchFamily="34" charset="0"/>
              </a:rPr>
              <a:t>).</a:t>
            </a:r>
          </a:p>
          <a:p>
            <a:pPr algn="just"/>
            <a:endParaRPr lang="es-419" altLang="en-US" sz="4400" dirty="0">
              <a:latin typeface="Product Sans" panose="020B0403030502040203" pitchFamily="34" charset="0"/>
            </a:endParaRPr>
          </a:p>
          <a:p>
            <a:pPr algn="just"/>
            <a:r>
              <a:rPr lang="es-419" altLang="en-US" sz="4400" dirty="0">
                <a:latin typeface="Product Sans" panose="020B0403030502040203" pitchFamily="34" charset="0"/>
              </a:rPr>
              <a:t>Descripción: el siguiente grafico detalla la estructura de las clases del paquete DAO, en él se visualizan las interfaces y las clases con sus métodos abstractos, privados y públicos.</a:t>
            </a:r>
          </a:p>
        </p:txBody>
      </p:sp>
      <p:pic>
        <p:nvPicPr>
          <p:cNvPr id="2" name="Imagen 1">
            <a:extLst>
              <a:ext uri="{FF2B5EF4-FFF2-40B4-BE49-F238E27FC236}">
                <a16:creationId xmlns:a16="http://schemas.microsoft.com/office/drawing/2014/main" id="{B79DA71A-3720-4494-9CCC-3E96D947CCCA}"/>
              </a:ext>
            </a:extLst>
          </p:cNvPr>
          <p:cNvPicPr>
            <a:picLocks noChangeAspect="1"/>
          </p:cNvPicPr>
          <p:nvPr/>
        </p:nvPicPr>
        <p:blipFill>
          <a:blip r:embed="rId2"/>
          <a:stretch>
            <a:fillRect/>
          </a:stretch>
        </p:blipFill>
        <p:spPr>
          <a:xfrm>
            <a:off x="16837759" y="882398"/>
            <a:ext cx="2674210" cy="606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74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2.33824E-6 2.40741E-6 L -2.33824E-6 1.84271 " pathEditMode="relative" rAng="0" ptsTypes="AA">
                                      <p:cBhvr>
                                        <p:cTn id="6" dur="5000" fill="hold"/>
                                        <p:tgtEl>
                                          <p:spTgt spid="6"/>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1.64041E-6 2.40741E-6 L -1.64041E-6 1.84271 " pathEditMode="relative" rAng="0" ptsTypes="AA">
                                      <p:cBhvr>
                                        <p:cTn id="8" dur="5000" fill="hold"/>
                                        <p:tgtEl>
                                          <p:spTgt spid="7"/>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9.42586E-7 2.40741E-6 L -9.42586E-7 1.84271 " pathEditMode="relative" rAng="0" ptsTypes="AA">
                                      <p:cBhvr>
                                        <p:cTn id="10" dur="5000" fill="hold"/>
                                        <p:tgtEl>
                                          <p:spTgt spid="8"/>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4.02422E-6 2.40741E-6 L -4.02422E-6 1.84271 " pathEditMode="relative" rAng="0" ptsTypes="AA">
                                      <p:cBhvr>
                                        <p:cTn id="12" dur="5000" fill="hold"/>
                                        <p:tgtEl>
                                          <p:spTgt spid="10"/>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2.24841E-6 2.40741E-6 L 2.24841E-6 1.84271 " pathEditMode="relative" rAng="0" ptsTypes="AA">
                                      <p:cBhvr>
                                        <p:cTn id="14" dur="5000" fill="hold"/>
                                        <p:tgtEl>
                                          <p:spTgt spid="11"/>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37222E-6 2.40741E-6 L 1.37222E-6 1.84271 " pathEditMode="relative" rAng="0" ptsTypes="AA">
                                      <p:cBhvr>
                                        <p:cTn id="16" dur="5000" fill="hold"/>
                                        <p:tgtEl>
                                          <p:spTgt spid="14"/>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4.83661E-6 2.40741E-6 L 4.83661E-6 1.84271 " pathEditMode="relative" rAng="0" ptsTypes="AA">
                                      <p:cBhvr>
                                        <p:cTn id="18" dur="5000" fill="hold"/>
                                        <p:tgtEl>
                                          <p:spTgt spid="16"/>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4.31715E-6 2.40741E-6 L -4.31715E-6 1.84271 " pathEditMode="relative" rAng="0" ptsTypes="AA">
                                      <p:cBhvr>
                                        <p:cTn id="20" dur="5000" fill="hold"/>
                                        <p:tgtEl>
                                          <p:spTgt spid="17"/>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4.33667E-6 2.40741E-6 L -4.33667E-6 1.84271 " pathEditMode="relative" rAng="0" ptsTypes="AA">
                                      <p:cBhvr>
                                        <p:cTn id="22" dur="5000" fill="hold"/>
                                        <p:tgtEl>
                                          <p:spTgt spid="18"/>
                                        </p:tgtEl>
                                        <p:attrNameLst>
                                          <p:attrName>ppt_x</p:attrName>
                                          <p:attrName>ppt_y</p:attrName>
                                        </p:attrNameLst>
                                      </p:cBhvr>
                                      <p:rCtr x="0" y="92130"/>
                                    </p:animMotion>
                                  </p:childTnLst>
                                </p:cTn>
                              </p:par>
                              <p:par>
                                <p:cTn id="23" presetID="2" presetClass="entr" presetSubtype="4" decel="100000" fill="hold" grpId="0" nodeType="withEffect">
                                  <p:stCondLst>
                                    <p:cond delay="20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1500" fill="hold"/>
                                        <p:tgtEl>
                                          <p:spTgt spid="38"/>
                                        </p:tgtEl>
                                        <p:attrNameLst>
                                          <p:attrName>ppt_x</p:attrName>
                                        </p:attrNameLst>
                                      </p:cBhvr>
                                      <p:tavLst>
                                        <p:tav tm="0">
                                          <p:val>
                                            <p:strVal val="#ppt_x"/>
                                          </p:val>
                                        </p:tav>
                                        <p:tav tm="100000">
                                          <p:val>
                                            <p:strVal val="#ppt_x"/>
                                          </p:val>
                                        </p:tav>
                                      </p:tavLst>
                                    </p:anim>
                                    <p:anim calcmode="lin" valueType="num">
                                      <p:cBhvr additive="base">
                                        <p:cTn id="26" dur="1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4" grpId="0" animBg="1"/>
      <p:bldP spid="16" grpId="0" animBg="1"/>
      <p:bldP spid="17" grpId="0" animBg="1"/>
      <p:bldP spid="18" grpId="0" animBg="1"/>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79EF76C-E4AA-4821-AFC5-4741D8C2D783}"/>
              </a:ext>
            </a:extLst>
          </p:cNvPr>
          <p:cNvSpPr>
            <a:spLocks/>
          </p:cNvSpPr>
          <p:nvPr/>
        </p:nvSpPr>
        <p:spPr bwMode="auto">
          <a:xfrm rot="2757414">
            <a:off x="3551747" y="-2730688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F2D269ED-2A1B-4346-99F5-42677750F507}"/>
              </a:ext>
            </a:extLst>
          </p:cNvPr>
          <p:cNvSpPr>
            <a:spLocks/>
          </p:cNvSpPr>
          <p:nvPr/>
        </p:nvSpPr>
        <p:spPr bwMode="auto">
          <a:xfrm rot="2757414">
            <a:off x="4985359" y="-2582456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C14BABA7-A6AE-496D-8E22-CB337D07EE9E}"/>
              </a:ext>
            </a:extLst>
          </p:cNvPr>
          <p:cNvSpPr>
            <a:spLocks/>
          </p:cNvSpPr>
          <p:nvPr/>
        </p:nvSpPr>
        <p:spPr bwMode="auto">
          <a:xfrm rot="2757414">
            <a:off x="6418974" y="-2434225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9BC27D67-7D59-4AF2-B31C-44FCC8150004}"/>
              </a:ext>
            </a:extLst>
          </p:cNvPr>
          <p:cNvSpPr>
            <a:spLocks/>
          </p:cNvSpPr>
          <p:nvPr/>
        </p:nvSpPr>
        <p:spPr bwMode="auto">
          <a:xfrm rot="2757414">
            <a:off x="7848552" y="-22861645"/>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159DE9F8-340F-4D76-A21B-D863D4EB3972}"/>
              </a:ext>
            </a:extLst>
          </p:cNvPr>
          <p:cNvSpPr>
            <a:spLocks/>
          </p:cNvSpPr>
          <p:nvPr/>
        </p:nvSpPr>
        <p:spPr bwMode="auto">
          <a:xfrm rot="2757414">
            <a:off x="9282890" y="-2138104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94957B8-C698-4EEB-8909-FDDA626244B4}"/>
              </a:ext>
            </a:extLst>
          </p:cNvPr>
          <p:cNvSpPr>
            <a:spLocks/>
          </p:cNvSpPr>
          <p:nvPr/>
        </p:nvSpPr>
        <p:spPr bwMode="auto">
          <a:xfrm rot="2757414">
            <a:off x="10716505" y="-1989872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5AFE4C4-37B7-48A3-9A2C-D79C4BD93B8C}"/>
              </a:ext>
            </a:extLst>
          </p:cNvPr>
          <p:cNvSpPr>
            <a:spLocks/>
          </p:cNvSpPr>
          <p:nvPr/>
        </p:nvSpPr>
        <p:spPr bwMode="auto">
          <a:xfrm rot="2757414">
            <a:off x="12150118" y="-1841640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58367E66-6B4B-4867-A387-D6CB19577B4B}"/>
              </a:ext>
            </a:extLst>
          </p:cNvPr>
          <p:cNvSpPr>
            <a:spLocks/>
          </p:cNvSpPr>
          <p:nvPr/>
        </p:nvSpPr>
        <p:spPr bwMode="auto">
          <a:xfrm rot="2757414">
            <a:off x="13583731" y="-169340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2C1ADA82-217D-4B0E-B1E3-E404E3C1F1C8}"/>
              </a:ext>
            </a:extLst>
          </p:cNvPr>
          <p:cNvSpPr>
            <a:spLocks/>
          </p:cNvSpPr>
          <p:nvPr/>
        </p:nvSpPr>
        <p:spPr bwMode="auto">
          <a:xfrm rot="2757414">
            <a:off x="15014034" y="-1545519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BCF5BFFF-E719-4D60-98B7-A177FD42A9DA}"/>
              </a:ext>
            </a:extLst>
          </p:cNvPr>
          <p:cNvSpPr>
            <a:spLocks/>
          </p:cNvSpPr>
          <p:nvPr/>
        </p:nvSpPr>
        <p:spPr bwMode="auto">
          <a:xfrm rot="2757414">
            <a:off x="16446923" y="-13971164"/>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E9FA472A-F0E6-411D-BEE1-9C014CBBC5D8}"/>
              </a:ext>
            </a:extLst>
          </p:cNvPr>
          <p:cNvSpPr>
            <a:spLocks/>
          </p:cNvSpPr>
          <p:nvPr/>
        </p:nvSpPr>
        <p:spPr bwMode="auto">
          <a:xfrm rot="2757414">
            <a:off x="17881262" y="-1249055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B8C3C395-3F42-40E2-A875-6A3F0567F9C1}"/>
              </a:ext>
            </a:extLst>
          </p:cNvPr>
          <p:cNvSpPr>
            <a:spLocks/>
          </p:cNvSpPr>
          <p:nvPr/>
        </p:nvSpPr>
        <p:spPr bwMode="auto">
          <a:xfrm rot="2757414">
            <a:off x="19311563" y="-1101166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B98F7C2-C6C1-4188-B806-BB48E9C7CA63}"/>
              </a:ext>
            </a:extLst>
          </p:cNvPr>
          <p:cNvSpPr>
            <a:spLocks/>
          </p:cNvSpPr>
          <p:nvPr/>
        </p:nvSpPr>
        <p:spPr bwMode="auto">
          <a:xfrm rot="2757414">
            <a:off x="20741866" y="-9532772"/>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83C1C607-E853-42F5-80C3-2E49CFE37D8A}"/>
              </a:ext>
            </a:extLst>
          </p:cNvPr>
          <p:cNvSpPr/>
          <p:nvPr/>
        </p:nvSpPr>
        <p:spPr>
          <a:xfrm>
            <a:off x="4876800" y="0"/>
            <a:ext cx="19510375"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5">
            <a:extLst>
              <a:ext uri="{FF2B5EF4-FFF2-40B4-BE49-F238E27FC236}">
                <a16:creationId xmlns:a16="http://schemas.microsoft.com/office/drawing/2014/main" id="{6560BA92-F7B7-4D9D-BD9F-B29CA0DB85EB}"/>
              </a:ext>
            </a:extLst>
          </p:cNvPr>
          <p:cNvSpPr txBox="1">
            <a:spLocks/>
          </p:cNvSpPr>
          <p:nvPr/>
        </p:nvSpPr>
        <p:spPr>
          <a:xfrm>
            <a:off x="23210352" y="12281620"/>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3200" b="1" smtClean="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15</a:t>
            </a:fld>
            <a:endParaRPr lang="en-US" sz="18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 name="TextBox 2">
            <a:extLst>
              <a:ext uri="{FF2B5EF4-FFF2-40B4-BE49-F238E27FC236}">
                <a16:creationId xmlns:a16="http://schemas.microsoft.com/office/drawing/2014/main" id="{6AA1B920-470A-45CB-A3E1-B209518D2317}"/>
              </a:ext>
            </a:extLst>
          </p:cNvPr>
          <p:cNvSpPr txBox="1"/>
          <p:nvPr/>
        </p:nvSpPr>
        <p:spPr>
          <a:xfrm rot="16200000">
            <a:off x="22491979" y="1641581"/>
            <a:ext cx="1763624" cy="461665"/>
          </a:xfrm>
          <a:prstGeom prst="rect">
            <a:avLst/>
          </a:prstGeom>
          <a:noFill/>
        </p:spPr>
        <p:txBody>
          <a:bodyPr wrap="none" rtlCol="0">
            <a:spAutoFit/>
          </a:bodyPr>
          <a:lstStyle/>
          <a:p>
            <a:r>
              <a:rPr lang="en-US" sz="24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5" name="Rectangle 4">
            <a:extLst>
              <a:ext uri="{FF2B5EF4-FFF2-40B4-BE49-F238E27FC236}">
                <a16:creationId xmlns:a16="http://schemas.microsoft.com/office/drawing/2014/main" id="{8F496401-821C-442B-82C2-3D8028B179D2}"/>
              </a:ext>
            </a:extLst>
          </p:cNvPr>
          <p:cNvSpPr/>
          <p:nvPr/>
        </p:nvSpPr>
        <p:spPr>
          <a:xfrm>
            <a:off x="13849436" y="0"/>
            <a:ext cx="10537739"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775A188-FB97-42E3-B789-AD21C491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444" y="0"/>
            <a:ext cx="18324186" cy="137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25">
            <a:extLst>
              <a:ext uri="{FF2B5EF4-FFF2-40B4-BE49-F238E27FC236}">
                <a16:creationId xmlns:a16="http://schemas.microsoft.com/office/drawing/2014/main" id="{31DB7BEB-9EC2-484B-BFD1-AC02FFBA242F}"/>
              </a:ext>
            </a:extLst>
          </p:cNvPr>
          <p:cNvSpPr txBox="1"/>
          <p:nvPr/>
        </p:nvSpPr>
        <p:spPr>
          <a:xfrm>
            <a:off x="1134128" y="6279670"/>
            <a:ext cx="4734673" cy="646331"/>
          </a:xfrm>
          <a:prstGeom prst="rect">
            <a:avLst/>
          </a:prstGeom>
          <a:noFill/>
        </p:spPr>
        <p:txBody>
          <a:bodyPr wrap="square" rtlCol="0">
            <a:spAutoFit/>
          </a:bodyPr>
          <a:lstStyle/>
          <a:p>
            <a:pPr algn="ctr"/>
            <a:r>
              <a:rPr lang="es-419" altLang="en-US" sz="3600" b="1" dirty="0">
                <a:solidFill>
                  <a:schemeClr val="bg1"/>
                </a:solidFill>
                <a:latin typeface="Product Sans" panose="020B0403030502040203" pitchFamily="34" charset="0"/>
              </a:rPr>
              <a:t>Figura 3.</a:t>
            </a:r>
            <a:endParaRPr lang="es-MX" altLang="en-US" sz="3600" b="1"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327715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6.35334E-7 -3.51852E-6 L -0.7447 1.28287 " pathEditMode="relative" rAng="0" ptsTypes="AA">
                                      <p:cBhvr>
                                        <p:cTn id="6" dur="5000" fill="hold"/>
                                        <p:tgtEl>
                                          <p:spTgt spid="6"/>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7.73337E-7 4.62963E-6 L -0.74469 1.28287 " pathEditMode="relative" rAng="0" ptsTypes="AA">
                                      <p:cBhvr>
                                        <p:cTn id="8" dur="5000" fill="hold"/>
                                        <p:tgtEl>
                                          <p:spTgt spid="7"/>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18201E-6 -1.48148E-6 L -0.74469 1.28287 " pathEditMode="relative" rAng="0" ptsTypes="AA">
                                      <p:cBhvr>
                                        <p:cTn id="10" dur="5000" fill="hold"/>
                                        <p:tgtEl>
                                          <p:spTgt spid="8"/>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59068E-6 2.40741E-6 L -0.74469 1.28287 " pathEditMode="relative" rAng="0" ptsTypes="AA">
                                      <p:cBhvr>
                                        <p:cTn id="12" dur="5000" fill="hold"/>
                                        <p:tgtEl>
                                          <p:spTgt spid="9"/>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80797E-6 -3.7037E-6 L -0.74469 1.28287 " pathEditMode="relative" rAng="0" ptsTypes="AA">
                                      <p:cBhvr>
                                        <p:cTn id="14" dur="5000" fill="hold"/>
                                        <p:tgtEl>
                                          <p:spTgt spid="10"/>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1.31233E-6 1.85185E-7 L -0.74469 1.28287 " pathEditMode="relative" rAng="0" ptsTypes="AA">
                                      <p:cBhvr>
                                        <p:cTn id="16" dur="5000" fill="hold"/>
                                        <p:tgtEl>
                                          <p:spTgt spid="11"/>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721E-6 -1.66667E-6 L -0.74469 1.28287 " pathEditMode="relative" rAng="0" ptsTypes="AA">
                                      <p:cBhvr>
                                        <p:cTn id="18" dur="5000" fill="hold"/>
                                        <p:tgtEl>
                                          <p:spTgt spid="12"/>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12967E-6 -3.51852E-6 L -0.74469 1.28287 " pathEditMode="relative" rAng="0" ptsTypes="AA">
                                      <p:cBhvr>
                                        <p:cTn id="20" dur="5000" fill="hold"/>
                                        <p:tgtEl>
                                          <p:spTgt spid="13"/>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65304E-6 1.85185E-6 L -0.7447 1.28287 " pathEditMode="relative" rAng="0" ptsTypes="AA">
                                      <p:cBhvr>
                                        <p:cTn id="22" dur="5000" fill="hold"/>
                                        <p:tgtEl>
                                          <p:spTgt spid="14"/>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85132E-6 4.25926E-6 L -0.74469 1.28287 " pathEditMode="relative" rAng="0" ptsTypes="AA">
                                      <p:cBhvr>
                                        <p:cTn id="24" dur="5000" fill="hold"/>
                                        <p:tgtEl>
                                          <p:spTgt spid="15"/>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8357E-6 -1.85185E-6 L -0.7447 1.28287 " pathEditMode="relative" rAng="0" ptsTypes="AA">
                                      <p:cBhvr>
                                        <p:cTn id="26" dur="5000" fill="hold"/>
                                        <p:tgtEl>
                                          <p:spTgt spid="16"/>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6.18409E-7 -2.22222E-6 L -0.7447 1.28287 " pathEditMode="relative" rAng="0" ptsTypes="AA">
                                      <p:cBhvr>
                                        <p:cTn id="28" dur="5000" fill="hold"/>
                                        <p:tgtEl>
                                          <p:spTgt spid="17"/>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9888E-7 3.14815E-6 L -0.74469 1.28287 " pathEditMode="relative" rAng="0" ptsTypes="AA">
                                      <p:cBhvr>
                                        <p:cTn id="30" dur="5000" fill="hold"/>
                                        <p:tgtEl>
                                          <p:spTgt spid="18"/>
                                        </p:tgtEl>
                                        <p:attrNameLst>
                                          <p:attrName>ppt_x</p:attrName>
                                          <p:attrName>ppt_y</p:attrName>
                                        </p:attrNameLst>
                                      </p:cBhvr>
                                      <p:rCtr x="-37235" y="64144"/>
                                    </p:animMotion>
                                  </p:childTnLst>
                                </p:cTn>
                              </p:par>
                              <p:par>
                                <p:cTn id="31" presetID="14" presetClass="entr" presetSubtype="1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randombar(horizontal)">
                                      <p:cBhvr>
                                        <p:cTn id="33" dur="500"/>
                                        <p:tgtEl>
                                          <p:spTgt spid="1026"/>
                                        </p:tgtEl>
                                      </p:cBhvr>
                                    </p:animEffect>
                                  </p:childTnLst>
                                </p:cTn>
                              </p:par>
                              <p:par>
                                <p:cTn id="34" presetID="2" presetClass="entr" presetSubtype="4" decel="100000" fill="hold" grpId="0" nodeType="withEffect">
                                  <p:stCondLst>
                                    <p:cond delay="2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1500" fill="hold"/>
                                        <p:tgtEl>
                                          <p:spTgt spid="37"/>
                                        </p:tgtEl>
                                        <p:attrNameLst>
                                          <p:attrName>ppt_x</p:attrName>
                                        </p:attrNameLst>
                                      </p:cBhvr>
                                      <p:tavLst>
                                        <p:tav tm="0">
                                          <p:val>
                                            <p:strVal val="#ppt_x"/>
                                          </p:val>
                                        </p:tav>
                                        <p:tav tm="100000">
                                          <p:val>
                                            <p:strVal val="#ppt_x"/>
                                          </p:val>
                                        </p:tav>
                                      </p:tavLst>
                                    </p:anim>
                                    <p:anim calcmode="lin" valueType="num">
                                      <p:cBhvr additive="base">
                                        <p:cTn id="37" dur="1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9C10A8D8-BDB5-4F89-ADEB-C426A4122564}"/>
              </a:ext>
            </a:extLst>
          </p:cNvPr>
          <p:cNvSpPr>
            <a:spLocks/>
          </p:cNvSpPr>
          <p:nvPr/>
        </p:nvSpPr>
        <p:spPr bwMode="auto">
          <a:xfrm>
            <a:off x="-1224478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EAFA1785-E5BD-4039-993F-D130DD0FE408}"/>
              </a:ext>
            </a:extLst>
          </p:cNvPr>
          <p:cNvSpPr>
            <a:spLocks/>
          </p:cNvSpPr>
          <p:nvPr/>
        </p:nvSpPr>
        <p:spPr bwMode="auto">
          <a:xfrm>
            <a:off x="-10182621"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7F9A734D-F543-4DA8-A2B3-174835CBD7B2}"/>
              </a:ext>
            </a:extLst>
          </p:cNvPr>
          <p:cNvSpPr>
            <a:spLocks/>
          </p:cNvSpPr>
          <p:nvPr/>
        </p:nvSpPr>
        <p:spPr bwMode="auto">
          <a:xfrm>
            <a:off x="-812045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D1D93334-2E5F-4DAF-BF65-691E44C6E581}"/>
              </a:ext>
            </a:extLst>
          </p:cNvPr>
          <p:cNvSpPr>
            <a:spLocks/>
          </p:cNvSpPr>
          <p:nvPr/>
        </p:nvSpPr>
        <p:spPr bwMode="auto">
          <a:xfrm>
            <a:off x="-5829696"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CCAFF31-5889-4686-AA3F-6946DE2EB9F4}"/>
              </a:ext>
            </a:extLst>
          </p:cNvPr>
          <p:cNvSpPr>
            <a:spLocks/>
          </p:cNvSpPr>
          <p:nvPr/>
        </p:nvSpPr>
        <p:spPr bwMode="auto">
          <a:xfrm>
            <a:off x="-344430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8C2E394F-8889-4BC8-A892-CBF58F357AF8}"/>
              </a:ext>
            </a:extLst>
          </p:cNvPr>
          <p:cNvSpPr>
            <a:spLocks/>
          </p:cNvSpPr>
          <p:nvPr/>
        </p:nvSpPr>
        <p:spPr bwMode="auto">
          <a:xfrm>
            <a:off x="113403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EE26DC0-3E66-4DE9-A6B3-11C6B9B9A655}"/>
              </a:ext>
            </a:extLst>
          </p:cNvPr>
          <p:cNvSpPr>
            <a:spLocks/>
          </p:cNvSpPr>
          <p:nvPr/>
        </p:nvSpPr>
        <p:spPr bwMode="auto">
          <a:xfrm>
            <a:off x="-116371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43C0B5E3-7C0D-4B6D-9919-9A10A4D1D4A3}"/>
              </a:ext>
            </a:extLst>
          </p:cNvPr>
          <p:cNvSpPr>
            <a:spLocks/>
          </p:cNvSpPr>
          <p:nvPr/>
        </p:nvSpPr>
        <p:spPr bwMode="auto">
          <a:xfrm>
            <a:off x="3383833"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7E24DD3C-518D-44EC-AE88-837560FA99EB}"/>
              </a:ext>
            </a:extLst>
          </p:cNvPr>
          <p:cNvSpPr>
            <a:spLocks/>
          </p:cNvSpPr>
          <p:nvPr/>
        </p:nvSpPr>
        <p:spPr bwMode="auto">
          <a:xfrm>
            <a:off x="5624113"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Slide Number Placeholder 5">
            <a:extLst>
              <a:ext uri="{FF2B5EF4-FFF2-40B4-BE49-F238E27FC236}">
                <a16:creationId xmlns:a16="http://schemas.microsoft.com/office/drawing/2014/main" id="{53BE33CA-F318-4D7D-8B83-1CBE0BA8CC98}"/>
              </a:ext>
            </a:extLst>
          </p:cNvPr>
          <p:cNvSpPr txBox="1">
            <a:spLocks/>
          </p:cNvSpPr>
          <p:nvPr/>
        </p:nvSpPr>
        <p:spPr>
          <a:xfrm>
            <a:off x="850200" y="12281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TextBox 26">
            <a:extLst>
              <a:ext uri="{FF2B5EF4-FFF2-40B4-BE49-F238E27FC236}">
                <a16:creationId xmlns:a16="http://schemas.microsoft.com/office/drawing/2014/main" id="{68754EBC-0D83-454C-9617-B6EAD18BF6B9}"/>
              </a:ext>
            </a:extLst>
          </p:cNvPr>
          <p:cNvSpPr txBox="1"/>
          <p:nvPr/>
        </p:nvSpPr>
        <p:spPr>
          <a:xfrm rot="16200000">
            <a:off x="23625" y="16415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29" name="TextBox 28">
            <a:extLst>
              <a:ext uri="{FF2B5EF4-FFF2-40B4-BE49-F238E27FC236}">
                <a16:creationId xmlns:a16="http://schemas.microsoft.com/office/drawing/2014/main" id="{48EE3543-F924-4396-B562-F9D590279391}"/>
              </a:ext>
            </a:extLst>
          </p:cNvPr>
          <p:cNvSpPr txBox="1"/>
          <p:nvPr/>
        </p:nvSpPr>
        <p:spPr>
          <a:xfrm>
            <a:off x="3688870" y="6304002"/>
            <a:ext cx="7775122" cy="1107996"/>
          </a:xfrm>
          <a:prstGeom prst="rect">
            <a:avLst/>
          </a:prstGeom>
          <a:solidFill>
            <a:schemeClr val="tx1"/>
          </a:solidFill>
        </p:spPr>
        <p:txBody>
          <a:bodyPr wrap="square" rtlCol="0" anchor="ctr">
            <a:spAutoFit/>
          </a:bodyPr>
          <a:lstStyle/>
          <a:p>
            <a:pPr algn="ctr"/>
            <a:r>
              <a:rPr lang="en-US" sz="6600" dirty="0" err="1">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Diagrama</a:t>
            </a:r>
            <a:r>
              <a:rPr lang="en-US" sz="66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 de </a:t>
            </a:r>
            <a:r>
              <a:rPr lang="en-US" sz="6600" dirty="0" err="1">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clases</a:t>
            </a:r>
            <a:endParaRPr lang="en-US" sz="66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30" name="TextBox 29">
            <a:extLst>
              <a:ext uri="{FF2B5EF4-FFF2-40B4-BE49-F238E27FC236}">
                <a16:creationId xmlns:a16="http://schemas.microsoft.com/office/drawing/2014/main" id="{BDF308AB-A063-4F43-A738-934B0B871E89}"/>
              </a:ext>
            </a:extLst>
          </p:cNvPr>
          <p:cNvSpPr txBox="1"/>
          <p:nvPr/>
        </p:nvSpPr>
        <p:spPr>
          <a:xfrm>
            <a:off x="1785438" y="6304002"/>
            <a:ext cx="1868338" cy="1107996"/>
          </a:xfrm>
          <a:prstGeom prst="rect">
            <a:avLst/>
          </a:prstGeom>
          <a:solidFill>
            <a:schemeClr val="bg1"/>
          </a:solidFill>
        </p:spPr>
        <p:txBody>
          <a:bodyPr wrap="square" rtlCol="0" anchor="ctr">
            <a:spAutoFit/>
          </a:bodyPr>
          <a:lstStyle/>
          <a:p>
            <a:pPr algn="ctr"/>
            <a:r>
              <a:rPr lang="en-US" sz="6600" dirty="0">
                <a:latin typeface="Open Sans Bold" panose="020B0806030504020204" pitchFamily="34" charset="0"/>
                <a:ea typeface="Open Sans Bold" panose="020B0806030504020204" pitchFamily="34" charset="0"/>
                <a:cs typeface="Open Sans Bold" panose="020B0806030504020204" pitchFamily="34" charset="0"/>
              </a:rPr>
              <a:t>3.1</a:t>
            </a:r>
          </a:p>
        </p:txBody>
      </p:sp>
      <p:sp>
        <p:nvSpPr>
          <p:cNvPr id="38" name="TextBox 25">
            <a:extLst>
              <a:ext uri="{FF2B5EF4-FFF2-40B4-BE49-F238E27FC236}">
                <a16:creationId xmlns:a16="http://schemas.microsoft.com/office/drawing/2014/main" id="{E22F8BB8-3879-49A0-A2E1-1166923707D8}"/>
              </a:ext>
            </a:extLst>
          </p:cNvPr>
          <p:cNvSpPr txBox="1"/>
          <p:nvPr/>
        </p:nvSpPr>
        <p:spPr>
          <a:xfrm>
            <a:off x="12193587" y="4663518"/>
            <a:ext cx="11196244" cy="7540526"/>
          </a:xfrm>
          <a:prstGeom prst="rect">
            <a:avLst/>
          </a:prstGeom>
          <a:noFill/>
        </p:spPr>
        <p:txBody>
          <a:bodyPr wrap="square" rtlCol="0">
            <a:spAutoFit/>
          </a:bodyPr>
          <a:lstStyle/>
          <a:p>
            <a:pPr algn="just"/>
            <a:r>
              <a:rPr lang="es-419" altLang="en-US" sz="4400" b="1" dirty="0">
                <a:latin typeface="Product Sans" panose="020B0403030502040203" pitchFamily="34" charset="0"/>
              </a:rPr>
              <a:t>Diagrama de clases del paquete DTO (Data Transfer </a:t>
            </a:r>
            <a:r>
              <a:rPr lang="es-419" altLang="en-US" sz="4400" b="1" dirty="0" err="1">
                <a:latin typeface="Product Sans" panose="020B0403030502040203" pitchFamily="34" charset="0"/>
              </a:rPr>
              <a:t>Object</a:t>
            </a:r>
            <a:r>
              <a:rPr lang="es-419" altLang="en-US" sz="4400" b="1" dirty="0">
                <a:latin typeface="Product Sans" panose="020B0403030502040203" pitchFamily="34" charset="0"/>
              </a:rPr>
              <a:t>).</a:t>
            </a:r>
          </a:p>
          <a:p>
            <a:pPr algn="just"/>
            <a:endParaRPr lang="es-419" altLang="en-US" sz="4400" b="1" dirty="0">
              <a:latin typeface="Product Sans" panose="020B0403030502040203" pitchFamily="34" charset="0"/>
            </a:endParaRPr>
          </a:p>
          <a:p>
            <a:pPr algn="just"/>
            <a:r>
              <a:rPr lang="es-419" altLang="en-US" sz="4400" dirty="0">
                <a:latin typeface="Product Sans" panose="020B0403030502040203" pitchFamily="34" charset="0"/>
              </a:rPr>
              <a:t>Descripción: La siguiente imagen muestra la organización de clases del paquete DTO; las clases de este paquete representan fielmente a las tablas de la base de datos, intentando recrear un entorno adecuado para el paquete DAO similar a los ORM (</a:t>
            </a:r>
            <a:r>
              <a:rPr lang="es-419" altLang="en-US" sz="4400" dirty="0" err="1">
                <a:latin typeface="Product Sans" panose="020B0403030502040203" pitchFamily="34" charset="0"/>
              </a:rPr>
              <a:t>object</a:t>
            </a:r>
            <a:r>
              <a:rPr lang="es-419" altLang="en-US" sz="4400" dirty="0">
                <a:latin typeface="Product Sans" panose="020B0403030502040203" pitchFamily="34" charset="0"/>
              </a:rPr>
              <a:t> </a:t>
            </a:r>
            <a:r>
              <a:rPr lang="es-419" altLang="en-US" sz="4400" dirty="0" err="1">
                <a:latin typeface="Product Sans" panose="020B0403030502040203" pitchFamily="34" charset="0"/>
              </a:rPr>
              <a:t>relational</a:t>
            </a:r>
            <a:r>
              <a:rPr lang="es-419" altLang="en-US" sz="4400" dirty="0">
                <a:latin typeface="Product Sans" panose="020B0403030502040203" pitchFamily="34" charset="0"/>
              </a:rPr>
              <a:t> </a:t>
            </a:r>
            <a:r>
              <a:rPr lang="es-419" altLang="en-US" sz="4400" dirty="0" err="1">
                <a:latin typeface="Product Sans" panose="020B0403030502040203" pitchFamily="34" charset="0"/>
              </a:rPr>
              <a:t>mapping</a:t>
            </a:r>
            <a:r>
              <a:rPr lang="es-419" altLang="en-US" sz="4400" dirty="0">
                <a:latin typeface="Product Sans" panose="020B0403030502040203" pitchFamily="34" charset="0"/>
              </a:rPr>
              <a:t>) muy usados en las aplicaciones con bases de datos relacionales.</a:t>
            </a:r>
          </a:p>
        </p:txBody>
      </p:sp>
      <p:pic>
        <p:nvPicPr>
          <p:cNvPr id="2" name="Imagen 1">
            <a:extLst>
              <a:ext uri="{FF2B5EF4-FFF2-40B4-BE49-F238E27FC236}">
                <a16:creationId xmlns:a16="http://schemas.microsoft.com/office/drawing/2014/main" id="{B79DA71A-3720-4494-9CCC-3E96D947CCCA}"/>
              </a:ext>
            </a:extLst>
          </p:cNvPr>
          <p:cNvPicPr>
            <a:picLocks noChangeAspect="1"/>
          </p:cNvPicPr>
          <p:nvPr/>
        </p:nvPicPr>
        <p:blipFill>
          <a:blip r:embed="rId2"/>
          <a:stretch>
            <a:fillRect/>
          </a:stretch>
        </p:blipFill>
        <p:spPr>
          <a:xfrm>
            <a:off x="16837759" y="882398"/>
            <a:ext cx="2674210" cy="606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07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2.33824E-6 2.40741E-6 L -2.33824E-6 1.84271 " pathEditMode="relative" rAng="0" ptsTypes="AA">
                                      <p:cBhvr>
                                        <p:cTn id="6" dur="5000" fill="hold"/>
                                        <p:tgtEl>
                                          <p:spTgt spid="6"/>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1.64041E-6 2.40741E-6 L -1.64041E-6 1.84271 " pathEditMode="relative" rAng="0" ptsTypes="AA">
                                      <p:cBhvr>
                                        <p:cTn id="8" dur="5000" fill="hold"/>
                                        <p:tgtEl>
                                          <p:spTgt spid="7"/>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9.42586E-7 2.40741E-6 L -9.42586E-7 1.84271 " pathEditMode="relative" rAng="0" ptsTypes="AA">
                                      <p:cBhvr>
                                        <p:cTn id="10" dur="5000" fill="hold"/>
                                        <p:tgtEl>
                                          <p:spTgt spid="8"/>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4.02422E-6 2.40741E-6 L -4.02422E-6 1.84271 " pathEditMode="relative" rAng="0" ptsTypes="AA">
                                      <p:cBhvr>
                                        <p:cTn id="12" dur="5000" fill="hold"/>
                                        <p:tgtEl>
                                          <p:spTgt spid="10"/>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2.24841E-6 2.40741E-6 L 2.24841E-6 1.84271 " pathEditMode="relative" rAng="0" ptsTypes="AA">
                                      <p:cBhvr>
                                        <p:cTn id="14" dur="5000" fill="hold"/>
                                        <p:tgtEl>
                                          <p:spTgt spid="11"/>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37222E-6 2.40741E-6 L 1.37222E-6 1.84271 " pathEditMode="relative" rAng="0" ptsTypes="AA">
                                      <p:cBhvr>
                                        <p:cTn id="16" dur="5000" fill="hold"/>
                                        <p:tgtEl>
                                          <p:spTgt spid="14"/>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4.83661E-6 2.40741E-6 L 4.83661E-6 1.84271 " pathEditMode="relative" rAng="0" ptsTypes="AA">
                                      <p:cBhvr>
                                        <p:cTn id="18" dur="5000" fill="hold"/>
                                        <p:tgtEl>
                                          <p:spTgt spid="16"/>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4.31715E-6 2.40741E-6 L -4.31715E-6 1.84271 " pathEditMode="relative" rAng="0" ptsTypes="AA">
                                      <p:cBhvr>
                                        <p:cTn id="20" dur="5000" fill="hold"/>
                                        <p:tgtEl>
                                          <p:spTgt spid="17"/>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4.33667E-6 2.40741E-6 L -4.33667E-6 1.84271 " pathEditMode="relative" rAng="0" ptsTypes="AA">
                                      <p:cBhvr>
                                        <p:cTn id="22" dur="5000" fill="hold"/>
                                        <p:tgtEl>
                                          <p:spTgt spid="18"/>
                                        </p:tgtEl>
                                        <p:attrNameLst>
                                          <p:attrName>ppt_x</p:attrName>
                                          <p:attrName>ppt_y</p:attrName>
                                        </p:attrNameLst>
                                      </p:cBhvr>
                                      <p:rCtr x="0" y="92130"/>
                                    </p:animMotion>
                                  </p:childTnLst>
                                </p:cTn>
                              </p:par>
                              <p:par>
                                <p:cTn id="23" presetID="2" presetClass="entr" presetSubtype="4" decel="100000" fill="hold" grpId="0" nodeType="withEffect">
                                  <p:stCondLst>
                                    <p:cond delay="20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1500" fill="hold"/>
                                        <p:tgtEl>
                                          <p:spTgt spid="38"/>
                                        </p:tgtEl>
                                        <p:attrNameLst>
                                          <p:attrName>ppt_x</p:attrName>
                                        </p:attrNameLst>
                                      </p:cBhvr>
                                      <p:tavLst>
                                        <p:tav tm="0">
                                          <p:val>
                                            <p:strVal val="#ppt_x"/>
                                          </p:val>
                                        </p:tav>
                                        <p:tav tm="100000">
                                          <p:val>
                                            <p:strVal val="#ppt_x"/>
                                          </p:val>
                                        </p:tav>
                                      </p:tavLst>
                                    </p:anim>
                                    <p:anim calcmode="lin" valueType="num">
                                      <p:cBhvr additive="base">
                                        <p:cTn id="26" dur="1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4" grpId="0" animBg="1"/>
      <p:bldP spid="16" grpId="0" animBg="1"/>
      <p:bldP spid="17" grpId="0" animBg="1"/>
      <p:bldP spid="18" grpId="0" animBg="1"/>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79EF76C-E4AA-4821-AFC5-4741D8C2D783}"/>
              </a:ext>
            </a:extLst>
          </p:cNvPr>
          <p:cNvSpPr>
            <a:spLocks/>
          </p:cNvSpPr>
          <p:nvPr/>
        </p:nvSpPr>
        <p:spPr bwMode="auto">
          <a:xfrm rot="2757414">
            <a:off x="3551747" y="-2730688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F2D269ED-2A1B-4346-99F5-42677750F507}"/>
              </a:ext>
            </a:extLst>
          </p:cNvPr>
          <p:cNvSpPr>
            <a:spLocks/>
          </p:cNvSpPr>
          <p:nvPr/>
        </p:nvSpPr>
        <p:spPr bwMode="auto">
          <a:xfrm rot="2757414">
            <a:off x="4985359" y="-2582456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C14BABA7-A6AE-496D-8E22-CB337D07EE9E}"/>
              </a:ext>
            </a:extLst>
          </p:cNvPr>
          <p:cNvSpPr>
            <a:spLocks/>
          </p:cNvSpPr>
          <p:nvPr/>
        </p:nvSpPr>
        <p:spPr bwMode="auto">
          <a:xfrm rot="2757414">
            <a:off x="6418974" y="-2434225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9BC27D67-7D59-4AF2-B31C-44FCC8150004}"/>
              </a:ext>
            </a:extLst>
          </p:cNvPr>
          <p:cNvSpPr>
            <a:spLocks/>
          </p:cNvSpPr>
          <p:nvPr/>
        </p:nvSpPr>
        <p:spPr bwMode="auto">
          <a:xfrm rot="2757414">
            <a:off x="7848552" y="-22861645"/>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159DE9F8-340F-4D76-A21B-D863D4EB3972}"/>
              </a:ext>
            </a:extLst>
          </p:cNvPr>
          <p:cNvSpPr>
            <a:spLocks/>
          </p:cNvSpPr>
          <p:nvPr/>
        </p:nvSpPr>
        <p:spPr bwMode="auto">
          <a:xfrm rot="2757414">
            <a:off x="9282890" y="-2138104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94957B8-C698-4EEB-8909-FDDA626244B4}"/>
              </a:ext>
            </a:extLst>
          </p:cNvPr>
          <p:cNvSpPr>
            <a:spLocks/>
          </p:cNvSpPr>
          <p:nvPr/>
        </p:nvSpPr>
        <p:spPr bwMode="auto">
          <a:xfrm rot="2757414">
            <a:off x="10716505" y="-1989872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5AFE4C4-37B7-48A3-9A2C-D79C4BD93B8C}"/>
              </a:ext>
            </a:extLst>
          </p:cNvPr>
          <p:cNvSpPr>
            <a:spLocks/>
          </p:cNvSpPr>
          <p:nvPr/>
        </p:nvSpPr>
        <p:spPr bwMode="auto">
          <a:xfrm rot="2757414">
            <a:off x="12150118" y="-1841640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58367E66-6B4B-4867-A387-D6CB19577B4B}"/>
              </a:ext>
            </a:extLst>
          </p:cNvPr>
          <p:cNvSpPr>
            <a:spLocks/>
          </p:cNvSpPr>
          <p:nvPr/>
        </p:nvSpPr>
        <p:spPr bwMode="auto">
          <a:xfrm rot="2757414">
            <a:off x="13583731" y="-169340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2C1ADA82-217D-4B0E-B1E3-E404E3C1F1C8}"/>
              </a:ext>
            </a:extLst>
          </p:cNvPr>
          <p:cNvSpPr>
            <a:spLocks/>
          </p:cNvSpPr>
          <p:nvPr/>
        </p:nvSpPr>
        <p:spPr bwMode="auto">
          <a:xfrm rot="2757414">
            <a:off x="15014034" y="-1545519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BCF5BFFF-E719-4D60-98B7-A177FD42A9DA}"/>
              </a:ext>
            </a:extLst>
          </p:cNvPr>
          <p:cNvSpPr>
            <a:spLocks/>
          </p:cNvSpPr>
          <p:nvPr/>
        </p:nvSpPr>
        <p:spPr bwMode="auto">
          <a:xfrm rot="2757414">
            <a:off x="16446923" y="-13971164"/>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E9FA472A-F0E6-411D-BEE1-9C014CBBC5D8}"/>
              </a:ext>
            </a:extLst>
          </p:cNvPr>
          <p:cNvSpPr>
            <a:spLocks/>
          </p:cNvSpPr>
          <p:nvPr/>
        </p:nvSpPr>
        <p:spPr bwMode="auto">
          <a:xfrm rot="2757414">
            <a:off x="17881262" y="-1249055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B8C3C395-3F42-40E2-A875-6A3F0567F9C1}"/>
              </a:ext>
            </a:extLst>
          </p:cNvPr>
          <p:cNvSpPr>
            <a:spLocks/>
          </p:cNvSpPr>
          <p:nvPr/>
        </p:nvSpPr>
        <p:spPr bwMode="auto">
          <a:xfrm rot="2757414">
            <a:off x="19311563" y="-1101166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B98F7C2-C6C1-4188-B806-BB48E9C7CA63}"/>
              </a:ext>
            </a:extLst>
          </p:cNvPr>
          <p:cNvSpPr>
            <a:spLocks/>
          </p:cNvSpPr>
          <p:nvPr/>
        </p:nvSpPr>
        <p:spPr bwMode="auto">
          <a:xfrm rot="2757414">
            <a:off x="20741866" y="-9532772"/>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83C1C607-E853-42F5-80C3-2E49CFE37D8A}"/>
              </a:ext>
            </a:extLst>
          </p:cNvPr>
          <p:cNvSpPr/>
          <p:nvPr/>
        </p:nvSpPr>
        <p:spPr>
          <a:xfrm>
            <a:off x="4876800" y="0"/>
            <a:ext cx="19510375"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5">
            <a:extLst>
              <a:ext uri="{FF2B5EF4-FFF2-40B4-BE49-F238E27FC236}">
                <a16:creationId xmlns:a16="http://schemas.microsoft.com/office/drawing/2014/main" id="{6560BA92-F7B7-4D9D-BD9F-B29CA0DB85EB}"/>
              </a:ext>
            </a:extLst>
          </p:cNvPr>
          <p:cNvSpPr txBox="1">
            <a:spLocks/>
          </p:cNvSpPr>
          <p:nvPr/>
        </p:nvSpPr>
        <p:spPr>
          <a:xfrm>
            <a:off x="23210352" y="12281620"/>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3200" b="1" smtClean="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17</a:t>
            </a:fld>
            <a:endParaRPr lang="en-US" sz="18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 name="TextBox 2">
            <a:extLst>
              <a:ext uri="{FF2B5EF4-FFF2-40B4-BE49-F238E27FC236}">
                <a16:creationId xmlns:a16="http://schemas.microsoft.com/office/drawing/2014/main" id="{6AA1B920-470A-45CB-A3E1-B209518D2317}"/>
              </a:ext>
            </a:extLst>
          </p:cNvPr>
          <p:cNvSpPr txBox="1"/>
          <p:nvPr/>
        </p:nvSpPr>
        <p:spPr>
          <a:xfrm rot="16200000">
            <a:off x="22491979" y="1641581"/>
            <a:ext cx="1763624" cy="461665"/>
          </a:xfrm>
          <a:prstGeom prst="rect">
            <a:avLst/>
          </a:prstGeom>
          <a:noFill/>
        </p:spPr>
        <p:txBody>
          <a:bodyPr wrap="none" rtlCol="0">
            <a:spAutoFit/>
          </a:bodyPr>
          <a:lstStyle/>
          <a:p>
            <a:r>
              <a:rPr lang="en-US" sz="24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5" name="Rectangle 4">
            <a:extLst>
              <a:ext uri="{FF2B5EF4-FFF2-40B4-BE49-F238E27FC236}">
                <a16:creationId xmlns:a16="http://schemas.microsoft.com/office/drawing/2014/main" id="{8F496401-821C-442B-82C2-3D8028B179D2}"/>
              </a:ext>
            </a:extLst>
          </p:cNvPr>
          <p:cNvSpPr/>
          <p:nvPr/>
        </p:nvSpPr>
        <p:spPr>
          <a:xfrm>
            <a:off x="13849436" y="0"/>
            <a:ext cx="10537739"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14AA6A7-58F1-49F9-BA4C-18D5791F954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985275" y="0"/>
            <a:ext cx="17293424" cy="1371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5">
            <a:extLst>
              <a:ext uri="{FF2B5EF4-FFF2-40B4-BE49-F238E27FC236}">
                <a16:creationId xmlns:a16="http://schemas.microsoft.com/office/drawing/2014/main" id="{830AC774-A715-4DD1-BEA1-C75806A0A3A1}"/>
              </a:ext>
            </a:extLst>
          </p:cNvPr>
          <p:cNvSpPr txBox="1"/>
          <p:nvPr/>
        </p:nvSpPr>
        <p:spPr>
          <a:xfrm>
            <a:off x="1134128" y="6279670"/>
            <a:ext cx="4734673" cy="646331"/>
          </a:xfrm>
          <a:prstGeom prst="rect">
            <a:avLst/>
          </a:prstGeom>
          <a:noFill/>
        </p:spPr>
        <p:txBody>
          <a:bodyPr wrap="square" rtlCol="0">
            <a:spAutoFit/>
          </a:bodyPr>
          <a:lstStyle/>
          <a:p>
            <a:pPr algn="ctr"/>
            <a:r>
              <a:rPr lang="es-419" altLang="en-US" sz="3600" b="1" dirty="0">
                <a:solidFill>
                  <a:schemeClr val="bg1"/>
                </a:solidFill>
                <a:latin typeface="Product Sans" panose="020B0403030502040203" pitchFamily="34" charset="0"/>
              </a:rPr>
              <a:t>Figura 4.</a:t>
            </a:r>
            <a:endParaRPr lang="es-MX" altLang="en-US" sz="3600" b="1"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346363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6.35334E-7 -3.51852E-6 L -0.7447 1.28287 " pathEditMode="relative" rAng="0" ptsTypes="AA">
                                      <p:cBhvr>
                                        <p:cTn id="6" dur="5000" fill="hold"/>
                                        <p:tgtEl>
                                          <p:spTgt spid="6"/>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7.73337E-7 4.62963E-6 L -0.74469 1.28287 " pathEditMode="relative" rAng="0" ptsTypes="AA">
                                      <p:cBhvr>
                                        <p:cTn id="8" dur="5000" fill="hold"/>
                                        <p:tgtEl>
                                          <p:spTgt spid="7"/>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18201E-6 -1.48148E-6 L -0.74469 1.28287 " pathEditMode="relative" rAng="0" ptsTypes="AA">
                                      <p:cBhvr>
                                        <p:cTn id="10" dur="5000" fill="hold"/>
                                        <p:tgtEl>
                                          <p:spTgt spid="8"/>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59068E-6 2.40741E-6 L -0.74469 1.28287 " pathEditMode="relative" rAng="0" ptsTypes="AA">
                                      <p:cBhvr>
                                        <p:cTn id="12" dur="5000" fill="hold"/>
                                        <p:tgtEl>
                                          <p:spTgt spid="9"/>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80797E-6 -3.7037E-6 L -0.74469 1.28287 " pathEditMode="relative" rAng="0" ptsTypes="AA">
                                      <p:cBhvr>
                                        <p:cTn id="14" dur="5000" fill="hold"/>
                                        <p:tgtEl>
                                          <p:spTgt spid="10"/>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1.31233E-6 1.85185E-7 L -0.74469 1.28287 " pathEditMode="relative" rAng="0" ptsTypes="AA">
                                      <p:cBhvr>
                                        <p:cTn id="16" dur="5000" fill="hold"/>
                                        <p:tgtEl>
                                          <p:spTgt spid="11"/>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721E-6 -1.66667E-6 L -0.74469 1.28287 " pathEditMode="relative" rAng="0" ptsTypes="AA">
                                      <p:cBhvr>
                                        <p:cTn id="18" dur="5000" fill="hold"/>
                                        <p:tgtEl>
                                          <p:spTgt spid="12"/>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12967E-6 -3.51852E-6 L -0.74469 1.28287 " pathEditMode="relative" rAng="0" ptsTypes="AA">
                                      <p:cBhvr>
                                        <p:cTn id="20" dur="5000" fill="hold"/>
                                        <p:tgtEl>
                                          <p:spTgt spid="13"/>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65304E-6 1.85185E-6 L -0.7447 1.28287 " pathEditMode="relative" rAng="0" ptsTypes="AA">
                                      <p:cBhvr>
                                        <p:cTn id="22" dur="5000" fill="hold"/>
                                        <p:tgtEl>
                                          <p:spTgt spid="14"/>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85132E-6 4.25926E-6 L -0.74469 1.28287 " pathEditMode="relative" rAng="0" ptsTypes="AA">
                                      <p:cBhvr>
                                        <p:cTn id="24" dur="5000" fill="hold"/>
                                        <p:tgtEl>
                                          <p:spTgt spid="15"/>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8357E-6 -1.85185E-6 L -0.7447 1.28287 " pathEditMode="relative" rAng="0" ptsTypes="AA">
                                      <p:cBhvr>
                                        <p:cTn id="26" dur="5000" fill="hold"/>
                                        <p:tgtEl>
                                          <p:spTgt spid="16"/>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6.18409E-7 -2.22222E-6 L -0.7447 1.28287 " pathEditMode="relative" rAng="0" ptsTypes="AA">
                                      <p:cBhvr>
                                        <p:cTn id="28" dur="5000" fill="hold"/>
                                        <p:tgtEl>
                                          <p:spTgt spid="17"/>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9888E-7 3.14815E-6 L -0.74469 1.28287 " pathEditMode="relative" rAng="0" ptsTypes="AA">
                                      <p:cBhvr>
                                        <p:cTn id="30" dur="5000" fill="hold"/>
                                        <p:tgtEl>
                                          <p:spTgt spid="18"/>
                                        </p:tgtEl>
                                        <p:attrNameLst>
                                          <p:attrName>ppt_x</p:attrName>
                                          <p:attrName>ppt_y</p:attrName>
                                        </p:attrNameLst>
                                      </p:cBhvr>
                                      <p:rCtr x="-37235" y="64144"/>
                                    </p:animMotion>
                                  </p:childTnLst>
                                </p:cTn>
                              </p:par>
                              <p:par>
                                <p:cTn id="31" presetID="22" presetClass="entr" presetSubtype="4" fill="hold" nodeType="withEffect">
                                  <p:stCondLst>
                                    <p:cond delay="0"/>
                                  </p:stCondLst>
                                  <p:childTnLst>
                                    <p:set>
                                      <p:cBhvr>
                                        <p:cTn id="32" dur="1" fill="hold">
                                          <p:stCondLst>
                                            <p:cond delay="0"/>
                                          </p:stCondLst>
                                        </p:cTn>
                                        <p:tgtEl>
                                          <p:spTgt spid="2050"/>
                                        </p:tgtEl>
                                        <p:attrNameLst>
                                          <p:attrName>style.visibility</p:attrName>
                                        </p:attrNameLst>
                                      </p:cBhvr>
                                      <p:to>
                                        <p:strVal val="visible"/>
                                      </p:to>
                                    </p:set>
                                    <p:animEffect transition="in" filter="wipe(down)">
                                      <p:cBhvr>
                                        <p:cTn id="33" dur="500"/>
                                        <p:tgtEl>
                                          <p:spTgt spid="2050"/>
                                        </p:tgtEl>
                                      </p:cBhvr>
                                    </p:animEffect>
                                  </p:childTnLst>
                                </p:cTn>
                              </p:par>
                              <p:par>
                                <p:cTn id="34" presetID="2" presetClass="entr" presetSubtype="4" decel="100000" fill="hold" grpId="0" nodeType="withEffect">
                                  <p:stCondLst>
                                    <p:cond delay="20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1500" fill="hold"/>
                                        <p:tgtEl>
                                          <p:spTgt spid="21"/>
                                        </p:tgtEl>
                                        <p:attrNameLst>
                                          <p:attrName>ppt_x</p:attrName>
                                        </p:attrNameLst>
                                      </p:cBhvr>
                                      <p:tavLst>
                                        <p:tav tm="0">
                                          <p:val>
                                            <p:strVal val="#ppt_x"/>
                                          </p:val>
                                        </p:tav>
                                        <p:tav tm="100000">
                                          <p:val>
                                            <p:strVal val="#ppt_x"/>
                                          </p:val>
                                        </p:tav>
                                      </p:tavLst>
                                    </p:anim>
                                    <p:anim calcmode="lin" valueType="num">
                                      <p:cBhvr additive="base">
                                        <p:cTn id="37"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9C10A8D8-BDB5-4F89-ADEB-C426A4122564}"/>
              </a:ext>
            </a:extLst>
          </p:cNvPr>
          <p:cNvSpPr>
            <a:spLocks/>
          </p:cNvSpPr>
          <p:nvPr/>
        </p:nvSpPr>
        <p:spPr bwMode="auto">
          <a:xfrm>
            <a:off x="-1224478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EAFA1785-E5BD-4039-993F-D130DD0FE408}"/>
              </a:ext>
            </a:extLst>
          </p:cNvPr>
          <p:cNvSpPr>
            <a:spLocks/>
          </p:cNvSpPr>
          <p:nvPr/>
        </p:nvSpPr>
        <p:spPr bwMode="auto">
          <a:xfrm>
            <a:off x="-10182621"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7F9A734D-F543-4DA8-A2B3-174835CBD7B2}"/>
              </a:ext>
            </a:extLst>
          </p:cNvPr>
          <p:cNvSpPr>
            <a:spLocks/>
          </p:cNvSpPr>
          <p:nvPr/>
        </p:nvSpPr>
        <p:spPr bwMode="auto">
          <a:xfrm>
            <a:off x="-812045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D1D93334-2E5F-4DAF-BF65-691E44C6E581}"/>
              </a:ext>
            </a:extLst>
          </p:cNvPr>
          <p:cNvSpPr>
            <a:spLocks/>
          </p:cNvSpPr>
          <p:nvPr/>
        </p:nvSpPr>
        <p:spPr bwMode="auto">
          <a:xfrm>
            <a:off x="-5829696"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CCAFF31-5889-4686-AA3F-6946DE2EB9F4}"/>
              </a:ext>
            </a:extLst>
          </p:cNvPr>
          <p:cNvSpPr>
            <a:spLocks/>
          </p:cNvSpPr>
          <p:nvPr/>
        </p:nvSpPr>
        <p:spPr bwMode="auto">
          <a:xfrm>
            <a:off x="-344430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8C2E394F-8889-4BC8-A892-CBF58F357AF8}"/>
              </a:ext>
            </a:extLst>
          </p:cNvPr>
          <p:cNvSpPr>
            <a:spLocks/>
          </p:cNvSpPr>
          <p:nvPr/>
        </p:nvSpPr>
        <p:spPr bwMode="auto">
          <a:xfrm>
            <a:off x="113403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EE26DC0-3E66-4DE9-A6B3-11C6B9B9A655}"/>
              </a:ext>
            </a:extLst>
          </p:cNvPr>
          <p:cNvSpPr>
            <a:spLocks/>
          </p:cNvSpPr>
          <p:nvPr/>
        </p:nvSpPr>
        <p:spPr bwMode="auto">
          <a:xfrm>
            <a:off x="-116371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43C0B5E3-7C0D-4B6D-9919-9A10A4D1D4A3}"/>
              </a:ext>
            </a:extLst>
          </p:cNvPr>
          <p:cNvSpPr>
            <a:spLocks/>
          </p:cNvSpPr>
          <p:nvPr/>
        </p:nvSpPr>
        <p:spPr bwMode="auto">
          <a:xfrm>
            <a:off x="3383833"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7E24DD3C-518D-44EC-AE88-837560FA99EB}"/>
              </a:ext>
            </a:extLst>
          </p:cNvPr>
          <p:cNvSpPr>
            <a:spLocks/>
          </p:cNvSpPr>
          <p:nvPr/>
        </p:nvSpPr>
        <p:spPr bwMode="auto">
          <a:xfrm>
            <a:off x="5624113"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Slide Number Placeholder 5">
            <a:extLst>
              <a:ext uri="{FF2B5EF4-FFF2-40B4-BE49-F238E27FC236}">
                <a16:creationId xmlns:a16="http://schemas.microsoft.com/office/drawing/2014/main" id="{53BE33CA-F318-4D7D-8B83-1CBE0BA8CC98}"/>
              </a:ext>
            </a:extLst>
          </p:cNvPr>
          <p:cNvSpPr txBox="1">
            <a:spLocks/>
          </p:cNvSpPr>
          <p:nvPr/>
        </p:nvSpPr>
        <p:spPr>
          <a:xfrm>
            <a:off x="850200" y="12281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TextBox 26">
            <a:extLst>
              <a:ext uri="{FF2B5EF4-FFF2-40B4-BE49-F238E27FC236}">
                <a16:creationId xmlns:a16="http://schemas.microsoft.com/office/drawing/2014/main" id="{68754EBC-0D83-454C-9617-B6EAD18BF6B9}"/>
              </a:ext>
            </a:extLst>
          </p:cNvPr>
          <p:cNvSpPr txBox="1"/>
          <p:nvPr/>
        </p:nvSpPr>
        <p:spPr>
          <a:xfrm rot="16200000">
            <a:off x="23625" y="16415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29" name="TextBox 28">
            <a:extLst>
              <a:ext uri="{FF2B5EF4-FFF2-40B4-BE49-F238E27FC236}">
                <a16:creationId xmlns:a16="http://schemas.microsoft.com/office/drawing/2014/main" id="{48EE3543-F924-4396-B562-F9D590279391}"/>
              </a:ext>
            </a:extLst>
          </p:cNvPr>
          <p:cNvSpPr txBox="1"/>
          <p:nvPr/>
        </p:nvSpPr>
        <p:spPr>
          <a:xfrm>
            <a:off x="3688870" y="6304002"/>
            <a:ext cx="7775122" cy="1107996"/>
          </a:xfrm>
          <a:prstGeom prst="rect">
            <a:avLst/>
          </a:prstGeom>
          <a:solidFill>
            <a:schemeClr val="tx1"/>
          </a:solidFill>
        </p:spPr>
        <p:txBody>
          <a:bodyPr wrap="square" rtlCol="0" anchor="ctr">
            <a:spAutoFit/>
          </a:bodyPr>
          <a:lstStyle/>
          <a:p>
            <a:pPr algn="ctr"/>
            <a:r>
              <a:rPr lang="en-US" sz="6600" dirty="0" err="1">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Diagrama</a:t>
            </a:r>
            <a:r>
              <a:rPr lang="en-US" sz="66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 de </a:t>
            </a:r>
            <a:r>
              <a:rPr lang="en-US" sz="6600" dirty="0" err="1">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clases</a:t>
            </a:r>
            <a:endParaRPr lang="en-US" sz="66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30" name="TextBox 29">
            <a:extLst>
              <a:ext uri="{FF2B5EF4-FFF2-40B4-BE49-F238E27FC236}">
                <a16:creationId xmlns:a16="http://schemas.microsoft.com/office/drawing/2014/main" id="{BDF308AB-A063-4F43-A738-934B0B871E89}"/>
              </a:ext>
            </a:extLst>
          </p:cNvPr>
          <p:cNvSpPr txBox="1"/>
          <p:nvPr/>
        </p:nvSpPr>
        <p:spPr>
          <a:xfrm>
            <a:off x="1785438" y="6304002"/>
            <a:ext cx="1868338" cy="1107996"/>
          </a:xfrm>
          <a:prstGeom prst="rect">
            <a:avLst/>
          </a:prstGeom>
          <a:solidFill>
            <a:schemeClr val="bg1"/>
          </a:solidFill>
        </p:spPr>
        <p:txBody>
          <a:bodyPr wrap="square" rtlCol="0" anchor="ctr">
            <a:spAutoFit/>
          </a:bodyPr>
          <a:lstStyle/>
          <a:p>
            <a:pPr algn="ctr"/>
            <a:r>
              <a:rPr lang="en-US" sz="6600" dirty="0">
                <a:latin typeface="Open Sans Bold" panose="020B0806030504020204" pitchFamily="34" charset="0"/>
                <a:ea typeface="Open Sans Bold" panose="020B0806030504020204" pitchFamily="34" charset="0"/>
                <a:cs typeface="Open Sans Bold" panose="020B0806030504020204" pitchFamily="34" charset="0"/>
              </a:rPr>
              <a:t>3.1</a:t>
            </a:r>
          </a:p>
        </p:txBody>
      </p:sp>
      <p:sp>
        <p:nvSpPr>
          <p:cNvPr id="38" name="TextBox 25">
            <a:extLst>
              <a:ext uri="{FF2B5EF4-FFF2-40B4-BE49-F238E27FC236}">
                <a16:creationId xmlns:a16="http://schemas.microsoft.com/office/drawing/2014/main" id="{E22F8BB8-3879-49A0-A2E1-1166923707D8}"/>
              </a:ext>
            </a:extLst>
          </p:cNvPr>
          <p:cNvSpPr txBox="1"/>
          <p:nvPr/>
        </p:nvSpPr>
        <p:spPr>
          <a:xfrm>
            <a:off x="12193587" y="4663518"/>
            <a:ext cx="11196244" cy="7097007"/>
          </a:xfrm>
          <a:prstGeom prst="rect">
            <a:avLst/>
          </a:prstGeom>
          <a:noFill/>
        </p:spPr>
        <p:txBody>
          <a:bodyPr wrap="square" rtlCol="0">
            <a:spAutoFit/>
          </a:bodyPr>
          <a:lstStyle/>
          <a:p>
            <a:pPr algn="just">
              <a:lnSpc>
                <a:spcPct val="150000"/>
              </a:lnSpc>
            </a:pPr>
            <a:r>
              <a:rPr lang="es-419" altLang="en-US" sz="4400" b="1" dirty="0">
                <a:latin typeface="Product Sans" panose="020B0403030502040203" pitchFamily="34" charset="0"/>
              </a:rPr>
              <a:t>Diagrama de clases del paquete CTR.</a:t>
            </a:r>
          </a:p>
          <a:p>
            <a:pPr algn="just">
              <a:lnSpc>
                <a:spcPct val="150000"/>
              </a:lnSpc>
            </a:pPr>
            <a:endParaRPr lang="es-419" altLang="en-US" sz="4400" b="1" dirty="0">
              <a:latin typeface="Product Sans" panose="020B0403030502040203" pitchFamily="34" charset="0"/>
            </a:endParaRPr>
          </a:p>
          <a:p>
            <a:pPr algn="just">
              <a:lnSpc>
                <a:spcPct val="150000"/>
              </a:lnSpc>
            </a:pPr>
            <a:r>
              <a:rPr lang="es-419" altLang="en-US" sz="4400" b="1" dirty="0">
                <a:latin typeface="Product Sans" panose="020B0403030502040203" pitchFamily="34" charset="0"/>
              </a:rPr>
              <a:t>Descripción:</a:t>
            </a:r>
            <a:r>
              <a:rPr lang="es-419" altLang="en-US" sz="4400" dirty="0">
                <a:latin typeface="Product Sans" panose="020B0403030502040203" pitchFamily="34" charset="0"/>
              </a:rPr>
              <a:t> Diagrama de clases del paquete que contiene los controladores del sistema, clases que sirven de interfaz para comunicar los formularios con las clases que acceden a la información de la base de datos.</a:t>
            </a:r>
          </a:p>
        </p:txBody>
      </p:sp>
      <p:pic>
        <p:nvPicPr>
          <p:cNvPr id="2" name="Imagen 1">
            <a:extLst>
              <a:ext uri="{FF2B5EF4-FFF2-40B4-BE49-F238E27FC236}">
                <a16:creationId xmlns:a16="http://schemas.microsoft.com/office/drawing/2014/main" id="{B79DA71A-3720-4494-9CCC-3E96D947CCCA}"/>
              </a:ext>
            </a:extLst>
          </p:cNvPr>
          <p:cNvPicPr>
            <a:picLocks noChangeAspect="1"/>
          </p:cNvPicPr>
          <p:nvPr/>
        </p:nvPicPr>
        <p:blipFill>
          <a:blip r:embed="rId2"/>
          <a:stretch>
            <a:fillRect/>
          </a:stretch>
        </p:blipFill>
        <p:spPr>
          <a:xfrm>
            <a:off x="16837759" y="882398"/>
            <a:ext cx="2674210" cy="606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746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2.33824E-6 2.40741E-6 L -2.33824E-6 1.84271 " pathEditMode="relative" rAng="0" ptsTypes="AA">
                                      <p:cBhvr>
                                        <p:cTn id="6" dur="5000" fill="hold"/>
                                        <p:tgtEl>
                                          <p:spTgt spid="6"/>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1.64041E-6 2.40741E-6 L -1.64041E-6 1.84271 " pathEditMode="relative" rAng="0" ptsTypes="AA">
                                      <p:cBhvr>
                                        <p:cTn id="8" dur="5000" fill="hold"/>
                                        <p:tgtEl>
                                          <p:spTgt spid="7"/>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9.42586E-7 2.40741E-6 L -9.42586E-7 1.84271 " pathEditMode="relative" rAng="0" ptsTypes="AA">
                                      <p:cBhvr>
                                        <p:cTn id="10" dur="5000" fill="hold"/>
                                        <p:tgtEl>
                                          <p:spTgt spid="8"/>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4.02422E-6 2.40741E-6 L -4.02422E-6 1.84271 " pathEditMode="relative" rAng="0" ptsTypes="AA">
                                      <p:cBhvr>
                                        <p:cTn id="12" dur="5000" fill="hold"/>
                                        <p:tgtEl>
                                          <p:spTgt spid="10"/>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2.24841E-6 2.40741E-6 L 2.24841E-6 1.84271 " pathEditMode="relative" rAng="0" ptsTypes="AA">
                                      <p:cBhvr>
                                        <p:cTn id="14" dur="5000" fill="hold"/>
                                        <p:tgtEl>
                                          <p:spTgt spid="11"/>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37222E-6 2.40741E-6 L 1.37222E-6 1.84271 " pathEditMode="relative" rAng="0" ptsTypes="AA">
                                      <p:cBhvr>
                                        <p:cTn id="16" dur="5000" fill="hold"/>
                                        <p:tgtEl>
                                          <p:spTgt spid="14"/>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4.83661E-6 2.40741E-6 L 4.83661E-6 1.84271 " pathEditMode="relative" rAng="0" ptsTypes="AA">
                                      <p:cBhvr>
                                        <p:cTn id="18" dur="5000" fill="hold"/>
                                        <p:tgtEl>
                                          <p:spTgt spid="16"/>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4.31715E-6 2.40741E-6 L -4.31715E-6 1.84271 " pathEditMode="relative" rAng="0" ptsTypes="AA">
                                      <p:cBhvr>
                                        <p:cTn id="20" dur="5000" fill="hold"/>
                                        <p:tgtEl>
                                          <p:spTgt spid="17"/>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4.33667E-6 2.40741E-6 L -4.33667E-6 1.84271 " pathEditMode="relative" rAng="0" ptsTypes="AA">
                                      <p:cBhvr>
                                        <p:cTn id="22" dur="5000" fill="hold"/>
                                        <p:tgtEl>
                                          <p:spTgt spid="18"/>
                                        </p:tgtEl>
                                        <p:attrNameLst>
                                          <p:attrName>ppt_x</p:attrName>
                                          <p:attrName>ppt_y</p:attrName>
                                        </p:attrNameLst>
                                      </p:cBhvr>
                                      <p:rCtr x="0" y="92130"/>
                                    </p:animMotion>
                                  </p:childTnLst>
                                </p:cTn>
                              </p:par>
                              <p:par>
                                <p:cTn id="23" presetID="2" presetClass="entr" presetSubtype="4" decel="100000" fill="hold" grpId="0" nodeType="withEffect">
                                  <p:stCondLst>
                                    <p:cond delay="20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1500" fill="hold"/>
                                        <p:tgtEl>
                                          <p:spTgt spid="38"/>
                                        </p:tgtEl>
                                        <p:attrNameLst>
                                          <p:attrName>ppt_x</p:attrName>
                                        </p:attrNameLst>
                                      </p:cBhvr>
                                      <p:tavLst>
                                        <p:tav tm="0">
                                          <p:val>
                                            <p:strVal val="#ppt_x"/>
                                          </p:val>
                                        </p:tav>
                                        <p:tav tm="100000">
                                          <p:val>
                                            <p:strVal val="#ppt_x"/>
                                          </p:val>
                                        </p:tav>
                                      </p:tavLst>
                                    </p:anim>
                                    <p:anim calcmode="lin" valueType="num">
                                      <p:cBhvr additive="base">
                                        <p:cTn id="26" dur="1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4" grpId="0" animBg="1"/>
      <p:bldP spid="16" grpId="0" animBg="1"/>
      <p:bldP spid="17" grpId="0" animBg="1"/>
      <p:bldP spid="18" grpId="0" animBg="1"/>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79EF76C-E4AA-4821-AFC5-4741D8C2D783}"/>
              </a:ext>
            </a:extLst>
          </p:cNvPr>
          <p:cNvSpPr>
            <a:spLocks/>
          </p:cNvSpPr>
          <p:nvPr/>
        </p:nvSpPr>
        <p:spPr bwMode="auto">
          <a:xfrm rot="2757414">
            <a:off x="3551747" y="-2730688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F2D269ED-2A1B-4346-99F5-42677750F507}"/>
              </a:ext>
            </a:extLst>
          </p:cNvPr>
          <p:cNvSpPr>
            <a:spLocks/>
          </p:cNvSpPr>
          <p:nvPr/>
        </p:nvSpPr>
        <p:spPr bwMode="auto">
          <a:xfrm rot="2757414">
            <a:off x="4985359" y="-2582456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C14BABA7-A6AE-496D-8E22-CB337D07EE9E}"/>
              </a:ext>
            </a:extLst>
          </p:cNvPr>
          <p:cNvSpPr>
            <a:spLocks/>
          </p:cNvSpPr>
          <p:nvPr/>
        </p:nvSpPr>
        <p:spPr bwMode="auto">
          <a:xfrm rot="2757414">
            <a:off x="6418974" y="-2434225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9BC27D67-7D59-4AF2-B31C-44FCC8150004}"/>
              </a:ext>
            </a:extLst>
          </p:cNvPr>
          <p:cNvSpPr>
            <a:spLocks/>
          </p:cNvSpPr>
          <p:nvPr/>
        </p:nvSpPr>
        <p:spPr bwMode="auto">
          <a:xfrm rot="2757414">
            <a:off x="7848552" y="-22861645"/>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159DE9F8-340F-4D76-A21B-D863D4EB3972}"/>
              </a:ext>
            </a:extLst>
          </p:cNvPr>
          <p:cNvSpPr>
            <a:spLocks/>
          </p:cNvSpPr>
          <p:nvPr/>
        </p:nvSpPr>
        <p:spPr bwMode="auto">
          <a:xfrm rot="2757414">
            <a:off x="9282890" y="-2138104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94957B8-C698-4EEB-8909-FDDA626244B4}"/>
              </a:ext>
            </a:extLst>
          </p:cNvPr>
          <p:cNvSpPr>
            <a:spLocks/>
          </p:cNvSpPr>
          <p:nvPr/>
        </p:nvSpPr>
        <p:spPr bwMode="auto">
          <a:xfrm rot="2757414">
            <a:off x="10716505" y="-1989872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5AFE4C4-37B7-48A3-9A2C-D79C4BD93B8C}"/>
              </a:ext>
            </a:extLst>
          </p:cNvPr>
          <p:cNvSpPr>
            <a:spLocks/>
          </p:cNvSpPr>
          <p:nvPr/>
        </p:nvSpPr>
        <p:spPr bwMode="auto">
          <a:xfrm rot="2757414">
            <a:off x="12150118" y="-1841640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58367E66-6B4B-4867-A387-D6CB19577B4B}"/>
              </a:ext>
            </a:extLst>
          </p:cNvPr>
          <p:cNvSpPr>
            <a:spLocks/>
          </p:cNvSpPr>
          <p:nvPr/>
        </p:nvSpPr>
        <p:spPr bwMode="auto">
          <a:xfrm rot="2757414">
            <a:off x="13583731" y="-169340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2C1ADA82-217D-4B0E-B1E3-E404E3C1F1C8}"/>
              </a:ext>
            </a:extLst>
          </p:cNvPr>
          <p:cNvSpPr>
            <a:spLocks/>
          </p:cNvSpPr>
          <p:nvPr/>
        </p:nvSpPr>
        <p:spPr bwMode="auto">
          <a:xfrm rot="2757414">
            <a:off x="15014034" y="-1545519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BCF5BFFF-E719-4D60-98B7-A177FD42A9DA}"/>
              </a:ext>
            </a:extLst>
          </p:cNvPr>
          <p:cNvSpPr>
            <a:spLocks/>
          </p:cNvSpPr>
          <p:nvPr/>
        </p:nvSpPr>
        <p:spPr bwMode="auto">
          <a:xfrm rot="2757414">
            <a:off x="16446923" y="-13971164"/>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E9FA472A-F0E6-411D-BEE1-9C014CBBC5D8}"/>
              </a:ext>
            </a:extLst>
          </p:cNvPr>
          <p:cNvSpPr>
            <a:spLocks/>
          </p:cNvSpPr>
          <p:nvPr/>
        </p:nvSpPr>
        <p:spPr bwMode="auto">
          <a:xfrm rot="2757414">
            <a:off x="17881262" y="-1249055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B8C3C395-3F42-40E2-A875-6A3F0567F9C1}"/>
              </a:ext>
            </a:extLst>
          </p:cNvPr>
          <p:cNvSpPr>
            <a:spLocks/>
          </p:cNvSpPr>
          <p:nvPr/>
        </p:nvSpPr>
        <p:spPr bwMode="auto">
          <a:xfrm rot="2757414">
            <a:off x="19311563" y="-1101166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B98F7C2-C6C1-4188-B806-BB48E9C7CA63}"/>
              </a:ext>
            </a:extLst>
          </p:cNvPr>
          <p:cNvSpPr>
            <a:spLocks/>
          </p:cNvSpPr>
          <p:nvPr/>
        </p:nvSpPr>
        <p:spPr bwMode="auto">
          <a:xfrm rot="2757414">
            <a:off x="20741866" y="-9532772"/>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83C1C607-E853-42F5-80C3-2E49CFE37D8A}"/>
              </a:ext>
            </a:extLst>
          </p:cNvPr>
          <p:cNvSpPr/>
          <p:nvPr/>
        </p:nvSpPr>
        <p:spPr>
          <a:xfrm>
            <a:off x="4876800" y="0"/>
            <a:ext cx="19510375"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5">
            <a:extLst>
              <a:ext uri="{FF2B5EF4-FFF2-40B4-BE49-F238E27FC236}">
                <a16:creationId xmlns:a16="http://schemas.microsoft.com/office/drawing/2014/main" id="{6560BA92-F7B7-4D9D-BD9F-B29CA0DB85EB}"/>
              </a:ext>
            </a:extLst>
          </p:cNvPr>
          <p:cNvSpPr txBox="1">
            <a:spLocks/>
          </p:cNvSpPr>
          <p:nvPr/>
        </p:nvSpPr>
        <p:spPr>
          <a:xfrm>
            <a:off x="23210352" y="12281620"/>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3200" b="1" smtClean="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19</a:t>
            </a:fld>
            <a:endParaRPr lang="en-US" sz="18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 name="TextBox 2">
            <a:extLst>
              <a:ext uri="{FF2B5EF4-FFF2-40B4-BE49-F238E27FC236}">
                <a16:creationId xmlns:a16="http://schemas.microsoft.com/office/drawing/2014/main" id="{6AA1B920-470A-45CB-A3E1-B209518D2317}"/>
              </a:ext>
            </a:extLst>
          </p:cNvPr>
          <p:cNvSpPr txBox="1"/>
          <p:nvPr/>
        </p:nvSpPr>
        <p:spPr>
          <a:xfrm rot="16200000">
            <a:off x="22491979" y="1641581"/>
            <a:ext cx="1763624" cy="461665"/>
          </a:xfrm>
          <a:prstGeom prst="rect">
            <a:avLst/>
          </a:prstGeom>
          <a:noFill/>
        </p:spPr>
        <p:txBody>
          <a:bodyPr wrap="none" rtlCol="0">
            <a:spAutoFit/>
          </a:bodyPr>
          <a:lstStyle/>
          <a:p>
            <a:r>
              <a:rPr lang="en-US" sz="24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5" name="Rectangle 4">
            <a:extLst>
              <a:ext uri="{FF2B5EF4-FFF2-40B4-BE49-F238E27FC236}">
                <a16:creationId xmlns:a16="http://schemas.microsoft.com/office/drawing/2014/main" id="{8F496401-821C-442B-82C2-3D8028B179D2}"/>
              </a:ext>
            </a:extLst>
          </p:cNvPr>
          <p:cNvSpPr/>
          <p:nvPr/>
        </p:nvSpPr>
        <p:spPr>
          <a:xfrm>
            <a:off x="13849436" y="0"/>
            <a:ext cx="10537739"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D70C4B0-BFF3-40E7-8541-6B5E978C0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5719" y="0"/>
            <a:ext cx="13189837" cy="13574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5">
            <a:extLst>
              <a:ext uri="{FF2B5EF4-FFF2-40B4-BE49-F238E27FC236}">
                <a16:creationId xmlns:a16="http://schemas.microsoft.com/office/drawing/2014/main" id="{C3E7EE42-18C5-470F-9FA8-1D858F9975C8}"/>
              </a:ext>
            </a:extLst>
          </p:cNvPr>
          <p:cNvSpPr txBox="1"/>
          <p:nvPr/>
        </p:nvSpPr>
        <p:spPr>
          <a:xfrm>
            <a:off x="4425292" y="6602836"/>
            <a:ext cx="4734673" cy="646331"/>
          </a:xfrm>
          <a:prstGeom prst="rect">
            <a:avLst/>
          </a:prstGeom>
          <a:noFill/>
        </p:spPr>
        <p:txBody>
          <a:bodyPr wrap="square" rtlCol="0">
            <a:spAutoFit/>
          </a:bodyPr>
          <a:lstStyle/>
          <a:p>
            <a:pPr algn="ctr"/>
            <a:r>
              <a:rPr lang="es-419" altLang="en-US" sz="3600" b="1" dirty="0">
                <a:latin typeface="Product Sans" panose="020B0403030502040203" pitchFamily="34" charset="0"/>
              </a:rPr>
              <a:t>Figura 5.</a:t>
            </a:r>
            <a:endParaRPr lang="es-MX" altLang="en-US" sz="3600" b="1" dirty="0">
              <a:latin typeface="Product Sans" panose="020B0403030502040203" pitchFamily="34" charset="0"/>
            </a:endParaRPr>
          </a:p>
        </p:txBody>
      </p:sp>
    </p:spTree>
    <p:extLst>
      <p:ext uri="{BB962C8B-B14F-4D97-AF65-F5344CB8AC3E}">
        <p14:creationId xmlns:p14="http://schemas.microsoft.com/office/powerpoint/2010/main" val="134047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6.35334E-7 -3.51852E-6 L -0.7447 1.28287 " pathEditMode="relative" rAng="0" ptsTypes="AA">
                                      <p:cBhvr>
                                        <p:cTn id="6" dur="5000" fill="hold"/>
                                        <p:tgtEl>
                                          <p:spTgt spid="6"/>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7.73337E-7 4.62963E-6 L -0.74469 1.28287 " pathEditMode="relative" rAng="0" ptsTypes="AA">
                                      <p:cBhvr>
                                        <p:cTn id="8" dur="5000" fill="hold"/>
                                        <p:tgtEl>
                                          <p:spTgt spid="7"/>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18201E-6 -1.48148E-6 L -0.74469 1.28287 " pathEditMode="relative" rAng="0" ptsTypes="AA">
                                      <p:cBhvr>
                                        <p:cTn id="10" dur="5000" fill="hold"/>
                                        <p:tgtEl>
                                          <p:spTgt spid="8"/>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59068E-6 2.40741E-6 L -0.74469 1.28287 " pathEditMode="relative" rAng="0" ptsTypes="AA">
                                      <p:cBhvr>
                                        <p:cTn id="12" dur="5000" fill="hold"/>
                                        <p:tgtEl>
                                          <p:spTgt spid="9"/>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80797E-6 -3.7037E-6 L -0.74469 1.28287 " pathEditMode="relative" rAng="0" ptsTypes="AA">
                                      <p:cBhvr>
                                        <p:cTn id="14" dur="5000" fill="hold"/>
                                        <p:tgtEl>
                                          <p:spTgt spid="10"/>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1.31233E-6 1.85185E-7 L -0.74469 1.28287 " pathEditMode="relative" rAng="0" ptsTypes="AA">
                                      <p:cBhvr>
                                        <p:cTn id="16" dur="5000" fill="hold"/>
                                        <p:tgtEl>
                                          <p:spTgt spid="11"/>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721E-6 -1.66667E-6 L -0.74469 1.28287 " pathEditMode="relative" rAng="0" ptsTypes="AA">
                                      <p:cBhvr>
                                        <p:cTn id="18" dur="5000" fill="hold"/>
                                        <p:tgtEl>
                                          <p:spTgt spid="12"/>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12967E-6 -3.51852E-6 L -0.74469 1.28287 " pathEditMode="relative" rAng="0" ptsTypes="AA">
                                      <p:cBhvr>
                                        <p:cTn id="20" dur="5000" fill="hold"/>
                                        <p:tgtEl>
                                          <p:spTgt spid="13"/>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65304E-6 1.85185E-6 L -0.7447 1.28287 " pathEditMode="relative" rAng="0" ptsTypes="AA">
                                      <p:cBhvr>
                                        <p:cTn id="22" dur="5000" fill="hold"/>
                                        <p:tgtEl>
                                          <p:spTgt spid="14"/>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85132E-6 4.25926E-6 L -0.74469 1.28287 " pathEditMode="relative" rAng="0" ptsTypes="AA">
                                      <p:cBhvr>
                                        <p:cTn id="24" dur="5000" fill="hold"/>
                                        <p:tgtEl>
                                          <p:spTgt spid="15"/>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8357E-6 -1.85185E-6 L -0.7447 1.28287 " pathEditMode="relative" rAng="0" ptsTypes="AA">
                                      <p:cBhvr>
                                        <p:cTn id="26" dur="5000" fill="hold"/>
                                        <p:tgtEl>
                                          <p:spTgt spid="16"/>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6.18409E-7 -2.22222E-6 L -0.7447 1.28287 " pathEditMode="relative" rAng="0" ptsTypes="AA">
                                      <p:cBhvr>
                                        <p:cTn id="28" dur="5000" fill="hold"/>
                                        <p:tgtEl>
                                          <p:spTgt spid="17"/>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9888E-7 3.14815E-6 L -0.74469 1.28287 " pathEditMode="relative" rAng="0" ptsTypes="AA">
                                      <p:cBhvr>
                                        <p:cTn id="30" dur="5000" fill="hold"/>
                                        <p:tgtEl>
                                          <p:spTgt spid="18"/>
                                        </p:tgtEl>
                                        <p:attrNameLst>
                                          <p:attrName>ppt_x</p:attrName>
                                          <p:attrName>ppt_y</p:attrName>
                                        </p:attrNameLst>
                                      </p:cBhvr>
                                      <p:rCtr x="-37235" y="64144"/>
                                    </p:animMotion>
                                  </p:childTnLst>
                                </p:cTn>
                              </p:par>
                              <p:par>
                                <p:cTn id="31" presetID="42" presetClass="entr" presetSubtype="0"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Effect transition="in" filter="fade">
                                      <p:cBhvr>
                                        <p:cTn id="33" dur="1000"/>
                                        <p:tgtEl>
                                          <p:spTgt spid="3074"/>
                                        </p:tgtEl>
                                      </p:cBhvr>
                                    </p:animEffect>
                                    <p:anim calcmode="lin" valueType="num">
                                      <p:cBhvr>
                                        <p:cTn id="34" dur="1000" fill="hold"/>
                                        <p:tgtEl>
                                          <p:spTgt spid="3074"/>
                                        </p:tgtEl>
                                        <p:attrNameLst>
                                          <p:attrName>ppt_x</p:attrName>
                                        </p:attrNameLst>
                                      </p:cBhvr>
                                      <p:tavLst>
                                        <p:tav tm="0">
                                          <p:val>
                                            <p:strVal val="#ppt_x"/>
                                          </p:val>
                                        </p:tav>
                                        <p:tav tm="100000">
                                          <p:val>
                                            <p:strVal val="#ppt_x"/>
                                          </p:val>
                                        </p:tav>
                                      </p:tavLst>
                                    </p:anim>
                                    <p:anim calcmode="lin" valueType="num">
                                      <p:cBhvr>
                                        <p:cTn id="35" dur="1000" fill="hold"/>
                                        <p:tgtEl>
                                          <p:spTgt spid="3074"/>
                                        </p:tgtEl>
                                        <p:attrNameLst>
                                          <p:attrName>ppt_y</p:attrName>
                                        </p:attrNameLst>
                                      </p:cBhvr>
                                      <p:tavLst>
                                        <p:tav tm="0">
                                          <p:val>
                                            <p:strVal val="#ppt_y+.1"/>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1500" fill="hold"/>
                                        <p:tgtEl>
                                          <p:spTgt spid="21"/>
                                        </p:tgtEl>
                                        <p:attrNameLst>
                                          <p:attrName>ppt_x</p:attrName>
                                        </p:attrNameLst>
                                      </p:cBhvr>
                                      <p:tavLst>
                                        <p:tav tm="0">
                                          <p:val>
                                            <p:strVal val="#ppt_x"/>
                                          </p:val>
                                        </p:tav>
                                        <p:tav tm="100000">
                                          <p:val>
                                            <p:strVal val="#ppt_x"/>
                                          </p:val>
                                        </p:tav>
                                      </p:tavLst>
                                    </p:anim>
                                    <p:anim calcmode="lin" valueType="num">
                                      <p:cBhvr additive="base">
                                        <p:cTn id="39"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98E6E335-38D9-43A9-982F-0DEF59938048}"/>
              </a:ext>
            </a:extLst>
          </p:cNvPr>
          <p:cNvSpPr>
            <a:spLocks/>
          </p:cNvSpPr>
          <p:nvPr/>
        </p:nvSpPr>
        <p:spPr bwMode="auto">
          <a:xfrm>
            <a:off x="-250904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9AF7C2C5-6DF8-46C3-AA1A-442A23B9818D}"/>
              </a:ext>
            </a:extLst>
          </p:cNvPr>
          <p:cNvSpPr>
            <a:spLocks/>
          </p:cNvSpPr>
          <p:nvPr/>
        </p:nvSpPr>
        <p:spPr bwMode="auto">
          <a:xfrm>
            <a:off x="-446884"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BF95AAE1-103D-4DE3-BFF7-6AF201291DB5}"/>
              </a:ext>
            </a:extLst>
          </p:cNvPr>
          <p:cNvSpPr>
            <a:spLocks/>
          </p:cNvSpPr>
          <p:nvPr/>
        </p:nvSpPr>
        <p:spPr bwMode="auto">
          <a:xfrm>
            <a:off x="161528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ED9ED6E2-2A1D-4BB8-BB6E-D46C09F4A0F0}"/>
              </a:ext>
            </a:extLst>
          </p:cNvPr>
          <p:cNvSpPr>
            <a:spLocks/>
          </p:cNvSpPr>
          <p:nvPr/>
        </p:nvSpPr>
        <p:spPr bwMode="auto">
          <a:xfrm>
            <a:off x="3672680"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317F509D-5FE2-451E-B906-C4CBC5FCF1FD}"/>
              </a:ext>
            </a:extLst>
          </p:cNvPr>
          <p:cNvSpPr>
            <a:spLocks/>
          </p:cNvSpPr>
          <p:nvPr/>
        </p:nvSpPr>
        <p:spPr bwMode="auto">
          <a:xfrm>
            <a:off x="5734841"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3C5D2867-A70F-4E02-96D4-567EF6077707}"/>
              </a:ext>
            </a:extLst>
          </p:cNvPr>
          <p:cNvSpPr>
            <a:spLocks/>
          </p:cNvSpPr>
          <p:nvPr/>
        </p:nvSpPr>
        <p:spPr bwMode="auto">
          <a:xfrm>
            <a:off x="779700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8D5B3D61-197F-440C-9C66-C0316966B931}"/>
              </a:ext>
            </a:extLst>
          </p:cNvPr>
          <p:cNvSpPr>
            <a:spLocks/>
          </p:cNvSpPr>
          <p:nvPr/>
        </p:nvSpPr>
        <p:spPr bwMode="auto">
          <a:xfrm>
            <a:off x="9859166"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1F974E2C-4451-45D1-A4CC-8A257A10C8FC}"/>
              </a:ext>
            </a:extLst>
          </p:cNvPr>
          <p:cNvSpPr>
            <a:spLocks/>
          </p:cNvSpPr>
          <p:nvPr/>
        </p:nvSpPr>
        <p:spPr bwMode="auto">
          <a:xfrm>
            <a:off x="119213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7AEACCA2-EBB8-4433-A3FD-61042F4BFFA0}"/>
              </a:ext>
            </a:extLst>
          </p:cNvPr>
          <p:cNvSpPr>
            <a:spLocks/>
          </p:cNvSpPr>
          <p:nvPr/>
        </p:nvSpPr>
        <p:spPr bwMode="auto">
          <a:xfrm>
            <a:off x="139787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781BD961-929C-4041-A34F-5C70E5DC78AC}"/>
              </a:ext>
            </a:extLst>
          </p:cNvPr>
          <p:cNvSpPr>
            <a:spLocks/>
          </p:cNvSpPr>
          <p:nvPr/>
        </p:nvSpPr>
        <p:spPr bwMode="auto">
          <a:xfrm>
            <a:off x="16040891"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E0FF79C4-42E6-4DEE-8B1A-C586C83F7FD4}"/>
              </a:ext>
            </a:extLst>
          </p:cNvPr>
          <p:cNvSpPr>
            <a:spLocks/>
          </p:cNvSpPr>
          <p:nvPr/>
        </p:nvSpPr>
        <p:spPr bwMode="auto">
          <a:xfrm>
            <a:off x="1810305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FE1B69E-42C0-428F-977D-8E708CCD5D40}"/>
              </a:ext>
            </a:extLst>
          </p:cNvPr>
          <p:cNvSpPr>
            <a:spLocks/>
          </p:cNvSpPr>
          <p:nvPr/>
        </p:nvSpPr>
        <p:spPr bwMode="auto">
          <a:xfrm>
            <a:off x="201604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80450B7E-C8B3-43D0-9F33-727B64BB834E}"/>
              </a:ext>
            </a:extLst>
          </p:cNvPr>
          <p:cNvSpPr>
            <a:spLocks/>
          </p:cNvSpPr>
          <p:nvPr/>
        </p:nvSpPr>
        <p:spPr bwMode="auto">
          <a:xfrm>
            <a:off x="222178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84722D86-9078-4E19-A1EE-0F4525E56F52}"/>
              </a:ext>
            </a:extLst>
          </p:cNvPr>
          <p:cNvSpPr/>
          <p:nvPr/>
        </p:nvSpPr>
        <p:spPr>
          <a:xfrm>
            <a:off x="0" y="0"/>
            <a:ext cx="24387175" cy="13715998"/>
          </a:xfrm>
          <a:prstGeom prst="rect">
            <a:avLst/>
          </a:prstGeom>
          <a:solidFill>
            <a:srgbClr val="172144">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85666FA-E7F3-4396-B7FB-171D9B5BD17E}"/>
              </a:ext>
            </a:extLst>
          </p:cNvPr>
          <p:cNvSpPr txBox="1"/>
          <p:nvPr/>
        </p:nvSpPr>
        <p:spPr>
          <a:xfrm>
            <a:off x="2584987" y="4274600"/>
            <a:ext cx="19469690" cy="3416320"/>
          </a:xfrm>
          <a:prstGeom prst="rect">
            <a:avLst/>
          </a:prstGeom>
          <a:noFill/>
        </p:spPr>
        <p:txBody>
          <a:bodyPr wrap="square" rtlCol="0">
            <a:spAutoFit/>
          </a:bodyPr>
          <a:lstStyle/>
          <a:p>
            <a:pPr algn="ct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Sistema de </a:t>
            </a:r>
            <a:r>
              <a:rPr lang="en-US" sz="7200" dirty="0" err="1">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reserva</a:t>
            </a: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 </a:t>
            </a:r>
            <a:r>
              <a:rPr lang="en-US" sz="7200" dirty="0" err="1">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registro</a:t>
            </a: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de </a:t>
            </a:r>
            <a:r>
              <a:rPr lang="en-US" sz="7200" dirty="0" err="1">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citas</a:t>
            </a: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a:t>
            </a:r>
          </a:p>
          <a:p>
            <a:pPr algn="ct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y </a:t>
            </a:r>
            <a:r>
              <a:rPr lang="en-US" sz="7200" dirty="0" err="1">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sistema</a:t>
            </a: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de </a:t>
            </a:r>
            <a:r>
              <a:rPr lang="en-US" sz="7200" dirty="0" err="1">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facturación</a:t>
            </a: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por </a:t>
            </a:r>
            <a:r>
              <a:rPr lang="en-US" sz="7200" dirty="0" err="1">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servicio</a:t>
            </a: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de</a:t>
            </a:r>
          </a:p>
          <a:p>
            <a:pPr algn="ct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consulta dental de una </a:t>
            </a:r>
            <a:r>
              <a:rPr lang="en-US" sz="7200" dirty="0" err="1">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Clínica</a:t>
            </a:r>
            <a:r>
              <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a:t>
            </a:r>
          </a:p>
        </p:txBody>
      </p:sp>
      <p:sp>
        <p:nvSpPr>
          <p:cNvPr id="25" name="Rectangle 24">
            <a:extLst>
              <a:ext uri="{FF2B5EF4-FFF2-40B4-BE49-F238E27FC236}">
                <a16:creationId xmlns:a16="http://schemas.microsoft.com/office/drawing/2014/main" id="{935A55D6-3F41-48E7-9E6E-5F08EB5E21F3}"/>
              </a:ext>
            </a:extLst>
          </p:cNvPr>
          <p:cNvSpPr/>
          <p:nvPr/>
        </p:nvSpPr>
        <p:spPr>
          <a:xfrm>
            <a:off x="11855879" y="3521742"/>
            <a:ext cx="675417" cy="97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4D08C1F-EC66-4CF9-B1DB-1899D751AE75}"/>
              </a:ext>
            </a:extLst>
          </p:cNvPr>
          <p:cNvSpPr txBox="1"/>
          <p:nvPr/>
        </p:nvSpPr>
        <p:spPr>
          <a:xfrm>
            <a:off x="6344459" y="9346825"/>
            <a:ext cx="11663770" cy="984885"/>
          </a:xfrm>
          <a:prstGeom prst="rect">
            <a:avLst/>
          </a:prstGeom>
          <a:noFill/>
        </p:spPr>
        <p:txBody>
          <a:bodyPr wrap="none" rtlCol="0">
            <a:spAutoFit/>
          </a:bodyPr>
          <a:lstStyle/>
          <a:p>
            <a:r>
              <a:rPr lang="es-MX" sz="4000" dirty="0">
                <a:solidFill>
                  <a:schemeClr val="bg1"/>
                </a:solidFill>
                <a:latin typeface="Product Sans" panose="020B0403030502040203" pitchFamily="34" charset="0"/>
              </a:rPr>
              <a:t>PROFESOR: JUAN LUIS MAGALLANES RODRIGUEZ</a:t>
            </a:r>
          </a:p>
          <a:p>
            <a:endParaRPr lang="en-US" dirty="0">
              <a:solidFill>
                <a:schemeClr val="bg1"/>
              </a:solidFill>
            </a:endParaRPr>
          </a:p>
        </p:txBody>
      </p:sp>
      <p:sp>
        <p:nvSpPr>
          <p:cNvPr id="16" name="Rectangle 15">
            <a:extLst>
              <a:ext uri="{FF2B5EF4-FFF2-40B4-BE49-F238E27FC236}">
                <a16:creationId xmlns:a16="http://schemas.microsoft.com/office/drawing/2014/main" id="{DCADDC7C-C32E-4F34-9D45-7762960F6009}"/>
              </a:ext>
            </a:extLst>
          </p:cNvPr>
          <p:cNvSpPr/>
          <p:nvPr/>
        </p:nvSpPr>
        <p:spPr>
          <a:xfrm>
            <a:off x="0" y="0"/>
            <a:ext cx="24387175"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E1F060-430A-4B0A-977D-A7322E672D0F}"/>
              </a:ext>
            </a:extLst>
          </p:cNvPr>
          <p:cNvSpPr/>
          <p:nvPr/>
        </p:nvSpPr>
        <p:spPr>
          <a:xfrm>
            <a:off x="0" y="11430000"/>
            <a:ext cx="24387175"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2343B1-33F1-473E-83AD-DA2EC03BDAD2}"/>
              </a:ext>
            </a:extLst>
          </p:cNvPr>
          <p:cNvSpPr/>
          <p:nvPr/>
        </p:nvSpPr>
        <p:spPr>
          <a:xfrm rot="5400000">
            <a:off x="16386174" y="5715002"/>
            <a:ext cx="1371600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38EB8-67ED-4E43-92FF-6C463F6C1008}"/>
              </a:ext>
            </a:extLst>
          </p:cNvPr>
          <p:cNvSpPr/>
          <p:nvPr/>
        </p:nvSpPr>
        <p:spPr>
          <a:xfrm rot="5400000">
            <a:off x="-5715000" y="5715003"/>
            <a:ext cx="1371600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227849D-C3B5-4692-9919-0C927C11F8DB}"/>
              </a:ext>
            </a:extLst>
          </p:cNvPr>
          <p:cNvSpPr txBox="1"/>
          <p:nvPr/>
        </p:nvSpPr>
        <p:spPr>
          <a:xfrm rot="16200000">
            <a:off x="-2036349" y="4935914"/>
            <a:ext cx="6263253" cy="461665"/>
          </a:xfrm>
          <a:prstGeom prst="rect">
            <a:avLst/>
          </a:prstGeom>
          <a:noFill/>
        </p:spPr>
        <p:txBody>
          <a:bodyPr wrap="none" rtlCol="0">
            <a:spAutoFit/>
          </a:bodyPr>
          <a:lstStyle/>
          <a:p>
            <a:r>
              <a:rPr lang="en-US" sz="2400" b="1" dirty="0">
                <a:latin typeface="Open Sans Extrabold" panose="020B0906030804020204" pitchFamily="34" charset="0"/>
                <a:ea typeface="Open Sans Extrabold" panose="020B0906030804020204" pitchFamily="34" charset="0"/>
                <a:cs typeface="Open Sans Extrabold" panose="020B0906030804020204" pitchFamily="34" charset="0"/>
              </a:rPr>
              <a:t> UNIVERSIDAD TECNOLOGICA DEL PERÚ</a:t>
            </a:r>
          </a:p>
        </p:txBody>
      </p:sp>
      <p:sp>
        <p:nvSpPr>
          <p:cNvPr id="28" name="TextBox 25">
            <a:extLst>
              <a:ext uri="{FF2B5EF4-FFF2-40B4-BE49-F238E27FC236}">
                <a16:creationId xmlns:a16="http://schemas.microsoft.com/office/drawing/2014/main" id="{CA1A6D5E-BB63-464F-BA0F-4903F85958D0}"/>
              </a:ext>
            </a:extLst>
          </p:cNvPr>
          <p:cNvSpPr txBox="1"/>
          <p:nvPr/>
        </p:nvSpPr>
        <p:spPr>
          <a:xfrm>
            <a:off x="7057180" y="12238671"/>
            <a:ext cx="10318850" cy="984885"/>
          </a:xfrm>
          <a:prstGeom prst="rect">
            <a:avLst/>
          </a:prstGeom>
          <a:noFill/>
        </p:spPr>
        <p:txBody>
          <a:bodyPr wrap="square" rtlCol="0">
            <a:spAutoFit/>
          </a:bodyPr>
          <a:lstStyle/>
          <a:p>
            <a:r>
              <a:rPr lang="es-ES" altLang="en-US" sz="4000" dirty="0">
                <a:latin typeface="Product Sans" panose="020B0403030502040203" pitchFamily="34" charset="0"/>
              </a:rPr>
              <a:t>CURSO: INTEGRADOR 1: Sistemas - Software</a:t>
            </a:r>
          </a:p>
          <a:p>
            <a:endParaRPr lang="en-US" dirty="0">
              <a:solidFill>
                <a:schemeClr val="bg1"/>
              </a:solidFill>
            </a:endParaRPr>
          </a:p>
        </p:txBody>
      </p:sp>
    </p:spTree>
    <p:extLst>
      <p:ext uri="{BB962C8B-B14F-4D97-AF65-F5344CB8AC3E}">
        <p14:creationId xmlns:p14="http://schemas.microsoft.com/office/powerpoint/2010/main" val="252284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19776E-7 2.77778E-6 L -1.19776E-7 1.84271 " pathEditMode="relative" rAng="0" ptsTypes="AA">
                                      <p:cBhvr>
                                        <p:cTn id="6" dur="5000" fill="hold"/>
                                        <p:tgtEl>
                                          <p:spTgt spid="2"/>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4.32626E-6 2.77778E-6 L -4.32626E-6 1.84271 " pathEditMode="relative" rAng="0" ptsTypes="AA">
                                      <p:cBhvr>
                                        <p:cTn id="8" dur="5000" fill="hold"/>
                                        <p:tgtEl>
                                          <p:spTgt spid="3"/>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1.27588E-6 2.77778E-6 L 1.27588E-6 1.84271 " pathEditMode="relative" rAng="0" ptsTypes="AA">
                                      <p:cBhvr>
                                        <p:cTn id="10" dur="5000" fill="hold"/>
                                        <p:tgtEl>
                                          <p:spTgt spid="4"/>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2.16508E-6 2.77778E-6 L 2.16508E-6 1.84271 " pathEditMode="relative" rAng="0" ptsTypes="AA">
                                      <p:cBhvr>
                                        <p:cTn id="12" dur="5000" fill="hold"/>
                                        <p:tgtEl>
                                          <p:spTgt spid="5"/>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3.05429E-6 2.77778E-6 L 3.05429E-6 1.84271 " pathEditMode="relative" rAng="0" ptsTypes="AA">
                                      <p:cBhvr>
                                        <p:cTn id="14" dur="5000" fill="hold"/>
                                        <p:tgtEl>
                                          <p:spTgt spid="6"/>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34358E-6 2.77778E-6 L -1.34358E-6 1.84271 " pathEditMode="relative" rAng="0" ptsTypes="AA">
                                      <p:cBhvr>
                                        <p:cTn id="16" dur="5000" fill="hold"/>
                                        <p:tgtEl>
                                          <p:spTgt spid="7"/>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4.54368E-6 2.40741E-6 L -4.54368E-6 1.84271 " pathEditMode="relative" rAng="0" ptsTypes="AA">
                                      <p:cBhvr>
                                        <p:cTn id="18" dur="5000" fill="hold"/>
                                        <p:tgtEl>
                                          <p:spTgt spid="8"/>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1.34358E-6 2.77778E-6 L -1.34358E-6 1.84271 " pathEditMode="relative" rAng="0" ptsTypes="AA">
                                      <p:cBhvr>
                                        <p:cTn id="20" dur="5000" fill="hold"/>
                                        <p:tgtEl>
                                          <p:spTgt spid="9"/>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3.05429E-6 2.77778E-6 L 3.05429E-6 1.84271 " pathEditMode="relative" rAng="0" ptsTypes="AA">
                                      <p:cBhvr>
                                        <p:cTn id="22" dur="5000" fill="hold"/>
                                        <p:tgtEl>
                                          <p:spTgt spid="10"/>
                                        </p:tgtEl>
                                        <p:attrNameLst>
                                          <p:attrName>ppt_x</p:attrName>
                                          <p:attrName>ppt_y</p:attrName>
                                        </p:attrNameLst>
                                      </p:cBhvr>
                                      <p:rCtr x="0" y="92130"/>
                                    </p:animMotion>
                                  </p:childTnLst>
                                </p:cTn>
                              </p:par>
                              <p:par>
                                <p:cTn id="23" presetID="42" presetClass="path" presetSubtype="0" repeatCount="indefinite" fill="hold" grpId="0" nodeType="withEffect">
                                  <p:stCondLst>
                                    <p:cond delay="0"/>
                                  </p:stCondLst>
                                  <p:childTnLst>
                                    <p:animMotion origin="layout" path="M 2.16508E-6 2.77778E-6 L 2.16508E-6 1.84271 " pathEditMode="relative" rAng="0" ptsTypes="AA">
                                      <p:cBhvr>
                                        <p:cTn id="24" dur="5000" fill="hold"/>
                                        <p:tgtEl>
                                          <p:spTgt spid="11"/>
                                        </p:tgtEl>
                                        <p:attrNameLst>
                                          <p:attrName>ppt_x</p:attrName>
                                          <p:attrName>ppt_y</p:attrName>
                                        </p:attrNameLst>
                                      </p:cBhvr>
                                      <p:rCtr x="0" y="92130"/>
                                    </p:animMotion>
                                  </p:childTnLst>
                                </p:cTn>
                              </p:par>
                              <p:par>
                                <p:cTn id="25" presetID="42" presetClass="path" presetSubtype="0" repeatCount="indefinite" fill="hold" grpId="0" nodeType="withEffect">
                                  <p:stCondLst>
                                    <p:cond delay="0"/>
                                  </p:stCondLst>
                                  <p:childTnLst>
                                    <p:animMotion origin="layout" path="M 1.27588E-6 2.77778E-6 L 1.27588E-6 1.84271 " pathEditMode="relative" rAng="0" ptsTypes="AA">
                                      <p:cBhvr>
                                        <p:cTn id="26" dur="5000" fill="hold"/>
                                        <p:tgtEl>
                                          <p:spTgt spid="12"/>
                                        </p:tgtEl>
                                        <p:attrNameLst>
                                          <p:attrName>ppt_x</p:attrName>
                                          <p:attrName>ppt_y</p:attrName>
                                        </p:attrNameLst>
                                      </p:cBhvr>
                                      <p:rCtr x="0" y="92130"/>
                                    </p:animMotion>
                                  </p:childTnLst>
                                </p:cTn>
                              </p:par>
                              <p:par>
                                <p:cTn id="27" presetID="42" presetClass="path" presetSubtype="0" repeatCount="indefinite" fill="hold" grpId="0" nodeType="withEffect">
                                  <p:stCondLst>
                                    <p:cond delay="0"/>
                                  </p:stCondLst>
                                  <p:childTnLst>
                                    <p:animMotion origin="layout" path="M -4.32626E-6 2.77778E-6 L -4.32626E-6 1.84271 " pathEditMode="relative" rAng="0" ptsTypes="AA">
                                      <p:cBhvr>
                                        <p:cTn id="28" dur="5000" fill="hold"/>
                                        <p:tgtEl>
                                          <p:spTgt spid="13"/>
                                        </p:tgtEl>
                                        <p:attrNameLst>
                                          <p:attrName>ppt_x</p:attrName>
                                          <p:attrName>ppt_y</p:attrName>
                                        </p:attrNameLst>
                                      </p:cBhvr>
                                      <p:rCtr x="0" y="92130"/>
                                    </p:animMotion>
                                  </p:childTnLst>
                                </p:cTn>
                              </p:par>
                              <p:par>
                                <p:cTn id="29" presetID="42" presetClass="path" presetSubtype="0" repeatCount="indefinite" fill="hold" grpId="0" nodeType="withEffect">
                                  <p:stCondLst>
                                    <p:cond delay="0"/>
                                  </p:stCondLst>
                                  <p:childTnLst>
                                    <p:animMotion origin="layout" path="M -1.19776E-7 2.77778E-6 L -1.19776E-7 1.84271 " pathEditMode="relative" rAng="0" ptsTypes="AA">
                                      <p:cBhvr>
                                        <p:cTn id="30" dur="5000" fill="hold"/>
                                        <p:tgtEl>
                                          <p:spTgt spid="14"/>
                                        </p:tgtEl>
                                        <p:attrNameLst>
                                          <p:attrName>ppt_x</p:attrName>
                                          <p:attrName>ppt_y</p:attrName>
                                        </p:attrNameLst>
                                      </p:cBhvr>
                                      <p:rCtr x="0" y="92130"/>
                                    </p:animMotion>
                                  </p:childTnLst>
                                </p:cTn>
                              </p:par>
                              <p:par>
                                <p:cTn id="31" presetID="2" presetClass="entr" presetSubtype="4" decel="10000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1500" fill="hold"/>
                                        <p:tgtEl>
                                          <p:spTgt spid="25"/>
                                        </p:tgtEl>
                                        <p:attrNameLst>
                                          <p:attrName>ppt_x</p:attrName>
                                        </p:attrNameLst>
                                      </p:cBhvr>
                                      <p:tavLst>
                                        <p:tav tm="0">
                                          <p:val>
                                            <p:strVal val="#ppt_x"/>
                                          </p:val>
                                        </p:tav>
                                        <p:tav tm="100000">
                                          <p:val>
                                            <p:strVal val="#ppt_x"/>
                                          </p:val>
                                        </p:tav>
                                      </p:tavLst>
                                    </p:anim>
                                    <p:anim calcmode="lin" valueType="num">
                                      <p:cBhvr additive="base">
                                        <p:cTn id="34" dur="1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1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1500" fill="hold"/>
                                        <p:tgtEl>
                                          <p:spTgt spid="24"/>
                                        </p:tgtEl>
                                        <p:attrNameLst>
                                          <p:attrName>ppt_x</p:attrName>
                                        </p:attrNameLst>
                                      </p:cBhvr>
                                      <p:tavLst>
                                        <p:tav tm="0">
                                          <p:val>
                                            <p:strVal val="#ppt_x"/>
                                          </p:val>
                                        </p:tav>
                                        <p:tav tm="100000">
                                          <p:val>
                                            <p:strVal val="#ppt_x"/>
                                          </p:val>
                                        </p:tav>
                                      </p:tavLst>
                                    </p:anim>
                                    <p:anim calcmode="lin" valueType="num">
                                      <p:cBhvr additive="base">
                                        <p:cTn id="38" dur="1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20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1500" fill="hold"/>
                                        <p:tgtEl>
                                          <p:spTgt spid="26"/>
                                        </p:tgtEl>
                                        <p:attrNameLst>
                                          <p:attrName>ppt_x</p:attrName>
                                        </p:attrNameLst>
                                      </p:cBhvr>
                                      <p:tavLst>
                                        <p:tav tm="0">
                                          <p:val>
                                            <p:strVal val="#ppt_x"/>
                                          </p:val>
                                        </p:tav>
                                        <p:tav tm="100000">
                                          <p:val>
                                            <p:strVal val="#ppt_x"/>
                                          </p:val>
                                        </p:tav>
                                      </p:tavLst>
                                    </p:anim>
                                    <p:anim calcmode="lin" valueType="num">
                                      <p:cBhvr additive="base">
                                        <p:cTn id="42" dur="1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1" decel="100000" fill="hold" grpId="0" nodeType="withEffect">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1000" fill="hold"/>
                                        <p:tgtEl>
                                          <p:spTgt spid="16"/>
                                        </p:tgtEl>
                                        <p:attrNameLst>
                                          <p:attrName>ppt_x</p:attrName>
                                        </p:attrNameLst>
                                      </p:cBhvr>
                                      <p:tavLst>
                                        <p:tav tm="0">
                                          <p:val>
                                            <p:strVal val="#ppt_x"/>
                                          </p:val>
                                        </p:tav>
                                        <p:tav tm="100000">
                                          <p:val>
                                            <p:strVal val="#ppt_x"/>
                                          </p:val>
                                        </p:tav>
                                      </p:tavLst>
                                    </p:anim>
                                    <p:anim calcmode="lin" valueType="num">
                                      <p:cBhvr additive="base">
                                        <p:cTn id="46" dur="1000" fill="hold"/>
                                        <p:tgtEl>
                                          <p:spTgt spid="16"/>
                                        </p:tgtEl>
                                        <p:attrNameLst>
                                          <p:attrName>ppt_y</p:attrName>
                                        </p:attrNameLst>
                                      </p:cBhvr>
                                      <p:tavLst>
                                        <p:tav tm="0">
                                          <p:val>
                                            <p:strVal val="0-#ppt_h/2"/>
                                          </p:val>
                                        </p:tav>
                                        <p:tav tm="100000">
                                          <p:val>
                                            <p:strVal val="#ppt_y"/>
                                          </p:val>
                                        </p:tav>
                                      </p:tavLst>
                                    </p:anim>
                                  </p:childTnLst>
                                </p:cTn>
                              </p:par>
                              <p:par>
                                <p:cTn id="47" presetID="2" presetClass="entr" presetSubtype="2" decel="100000" fill="hold" grpId="0" nodeType="withEffect">
                                  <p:stCondLst>
                                    <p:cond delay="40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1000" fill="hold"/>
                                        <p:tgtEl>
                                          <p:spTgt spid="19"/>
                                        </p:tgtEl>
                                        <p:attrNameLst>
                                          <p:attrName>ppt_x</p:attrName>
                                        </p:attrNameLst>
                                      </p:cBhvr>
                                      <p:tavLst>
                                        <p:tav tm="0">
                                          <p:val>
                                            <p:strVal val="1+#ppt_w/2"/>
                                          </p:val>
                                        </p:tav>
                                        <p:tav tm="100000">
                                          <p:val>
                                            <p:strVal val="#ppt_x"/>
                                          </p:val>
                                        </p:tav>
                                      </p:tavLst>
                                    </p:anim>
                                    <p:anim calcmode="lin" valueType="num">
                                      <p:cBhvr additive="base">
                                        <p:cTn id="50" dur="10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4" decel="100000" fill="hold" grpId="0" nodeType="withEffect">
                                  <p:stCondLst>
                                    <p:cond delay="50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1000" fill="hold"/>
                                        <p:tgtEl>
                                          <p:spTgt spid="17"/>
                                        </p:tgtEl>
                                        <p:attrNameLst>
                                          <p:attrName>ppt_x</p:attrName>
                                        </p:attrNameLst>
                                      </p:cBhvr>
                                      <p:tavLst>
                                        <p:tav tm="0">
                                          <p:val>
                                            <p:strVal val="#ppt_x"/>
                                          </p:val>
                                        </p:tav>
                                        <p:tav tm="100000">
                                          <p:val>
                                            <p:strVal val="#ppt_x"/>
                                          </p:val>
                                        </p:tav>
                                      </p:tavLst>
                                    </p:anim>
                                    <p:anim calcmode="lin" valueType="num">
                                      <p:cBhvr additive="base">
                                        <p:cTn id="54" dur="10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8" decel="100000" fill="hold" grpId="0" nodeType="withEffect">
                                  <p:stCondLst>
                                    <p:cond delay="60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1000" fill="hold"/>
                                        <p:tgtEl>
                                          <p:spTgt spid="20"/>
                                        </p:tgtEl>
                                        <p:attrNameLst>
                                          <p:attrName>ppt_x</p:attrName>
                                        </p:attrNameLst>
                                      </p:cBhvr>
                                      <p:tavLst>
                                        <p:tav tm="0">
                                          <p:val>
                                            <p:strVal val="0-#ppt_w/2"/>
                                          </p:val>
                                        </p:tav>
                                        <p:tav tm="100000">
                                          <p:val>
                                            <p:strVal val="#ppt_x"/>
                                          </p:val>
                                        </p:tav>
                                      </p:tavLst>
                                    </p:anim>
                                    <p:anim calcmode="lin" valueType="num">
                                      <p:cBhvr additive="base">
                                        <p:cTn id="58" dur="1000" fill="hold"/>
                                        <p:tgtEl>
                                          <p:spTgt spid="20"/>
                                        </p:tgtEl>
                                        <p:attrNameLst>
                                          <p:attrName>ppt_y</p:attrName>
                                        </p:attrNameLst>
                                      </p:cBhvr>
                                      <p:tavLst>
                                        <p:tav tm="0">
                                          <p:val>
                                            <p:strVal val="#ppt_y"/>
                                          </p:val>
                                        </p:tav>
                                        <p:tav tm="100000">
                                          <p:val>
                                            <p:strVal val="#ppt_y"/>
                                          </p:val>
                                        </p:tav>
                                      </p:tavLst>
                                    </p:anim>
                                  </p:childTnLst>
                                </p:cTn>
                              </p:par>
                              <p:par>
                                <p:cTn id="59" presetID="2" presetClass="entr" presetSubtype="4" decel="100000" fill="hold" grpId="0" nodeType="withEffect">
                                  <p:stCondLst>
                                    <p:cond delay="20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1500" fill="hold"/>
                                        <p:tgtEl>
                                          <p:spTgt spid="28"/>
                                        </p:tgtEl>
                                        <p:attrNameLst>
                                          <p:attrName>ppt_x</p:attrName>
                                        </p:attrNameLst>
                                      </p:cBhvr>
                                      <p:tavLst>
                                        <p:tav tm="0">
                                          <p:val>
                                            <p:strVal val="#ppt_x"/>
                                          </p:val>
                                        </p:tav>
                                        <p:tav tm="100000">
                                          <p:val>
                                            <p:strVal val="#ppt_x"/>
                                          </p:val>
                                        </p:tav>
                                      </p:tavLst>
                                    </p:anim>
                                    <p:anim calcmode="lin" valueType="num">
                                      <p:cBhvr additive="base">
                                        <p:cTn id="62" dur="1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4" grpId="0"/>
      <p:bldP spid="25" grpId="0" animBg="1"/>
      <p:bldP spid="26" grpId="0"/>
      <p:bldP spid="16" grpId="0" animBg="1"/>
      <p:bldP spid="17" grpId="0" animBg="1"/>
      <p:bldP spid="19" grpId="0" animBg="1"/>
      <p:bldP spid="20" grpId="0" animBg="1"/>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C46FED54-C07B-4AEC-81E0-3FDC4A468EA9}"/>
              </a:ext>
            </a:extLst>
          </p:cNvPr>
          <p:cNvSpPr>
            <a:spLocks/>
          </p:cNvSpPr>
          <p:nvPr/>
        </p:nvSpPr>
        <p:spPr bwMode="auto">
          <a:xfrm rot="8649007">
            <a:off x="18161149" y="-2479380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32E1DA97-B142-4A43-9E3E-4D022DCD16AF}"/>
              </a:ext>
            </a:extLst>
          </p:cNvPr>
          <p:cNvSpPr>
            <a:spLocks/>
          </p:cNvSpPr>
          <p:nvPr/>
        </p:nvSpPr>
        <p:spPr bwMode="auto">
          <a:xfrm rot="8649007">
            <a:off x="16489656" y="-2358607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6E6EA2BF-BA1E-4273-B0EE-B1C63A6CDDDB}"/>
              </a:ext>
            </a:extLst>
          </p:cNvPr>
          <p:cNvSpPr>
            <a:spLocks/>
          </p:cNvSpPr>
          <p:nvPr/>
        </p:nvSpPr>
        <p:spPr bwMode="auto">
          <a:xfrm rot="8649007">
            <a:off x="14818160" y="-2237834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E96841D2-7D2C-4EBB-A275-8869AD241D49}"/>
              </a:ext>
            </a:extLst>
          </p:cNvPr>
          <p:cNvSpPr>
            <a:spLocks/>
          </p:cNvSpPr>
          <p:nvPr/>
        </p:nvSpPr>
        <p:spPr bwMode="auto">
          <a:xfrm rot="8649007">
            <a:off x="13146216" y="-21172003"/>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110552E4-4C3F-45AD-8F41-D7EC14C479A4}"/>
              </a:ext>
            </a:extLst>
          </p:cNvPr>
          <p:cNvSpPr>
            <a:spLocks/>
          </p:cNvSpPr>
          <p:nvPr/>
        </p:nvSpPr>
        <p:spPr bwMode="auto">
          <a:xfrm rot="8649007">
            <a:off x="11479033" y="-1996566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D6155129-C427-44A9-8BB5-51FA5A9E61BB}"/>
              </a:ext>
            </a:extLst>
          </p:cNvPr>
          <p:cNvSpPr>
            <a:spLocks/>
          </p:cNvSpPr>
          <p:nvPr/>
        </p:nvSpPr>
        <p:spPr bwMode="auto">
          <a:xfrm rot="8649007">
            <a:off x="9807537" y="-1875793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36919CFA-57AB-4621-BF5B-CEDA735B9FFD}"/>
              </a:ext>
            </a:extLst>
          </p:cNvPr>
          <p:cNvSpPr>
            <a:spLocks/>
          </p:cNvSpPr>
          <p:nvPr/>
        </p:nvSpPr>
        <p:spPr bwMode="auto">
          <a:xfrm rot="8649007">
            <a:off x="8136043" y="-1755019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ADF46B58-0B56-4C44-9730-B1F31AE6E8D3}"/>
              </a:ext>
            </a:extLst>
          </p:cNvPr>
          <p:cNvSpPr>
            <a:spLocks/>
          </p:cNvSpPr>
          <p:nvPr/>
        </p:nvSpPr>
        <p:spPr bwMode="auto">
          <a:xfrm rot="8649007">
            <a:off x="6464550" y="-1634246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F36B4300-C909-412C-8617-64DA05788F98}"/>
              </a:ext>
            </a:extLst>
          </p:cNvPr>
          <p:cNvSpPr>
            <a:spLocks/>
          </p:cNvSpPr>
          <p:nvPr/>
        </p:nvSpPr>
        <p:spPr bwMode="auto">
          <a:xfrm rot="8649007">
            <a:off x="4796916" y="-1513752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219785D5-27C2-4CC2-A70F-FB1562F010D5}"/>
              </a:ext>
            </a:extLst>
          </p:cNvPr>
          <p:cNvSpPr>
            <a:spLocks/>
          </p:cNvSpPr>
          <p:nvPr/>
        </p:nvSpPr>
        <p:spPr bwMode="auto">
          <a:xfrm rot="8649007">
            <a:off x="3121110" y="-13928392"/>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BC632692-97CC-493D-86DA-77489CEFEF08}"/>
              </a:ext>
            </a:extLst>
          </p:cNvPr>
          <p:cNvSpPr/>
          <p:nvPr/>
        </p:nvSpPr>
        <p:spPr>
          <a:xfrm>
            <a:off x="39699" y="0"/>
            <a:ext cx="14978627"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1A38D2-7285-4088-A909-1435E78BC7BF}"/>
              </a:ext>
            </a:extLst>
          </p:cNvPr>
          <p:cNvSpPr/>
          <p:nvPr/>
        </p:nvSpPr>
        <p:spPr>
          <a:xfrm>
            <a:off x="6128165" y="7790522"/>
            <a:ext cx="1316197" cy="97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B4D230CB-C696-4D27-BF7E-D4C7793ED92F}"/>
              </a:ext>
            </a:extLst>
          </p:cNvPr>
          <p:cNvSpPr txBox="1"/>
          <p:nvPr/>
        </p:nvSpPr>
        <p:spPr>
          <a:xfrm rot="16200000">
            <a:off x="23626" y="16415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14" name="TextBox 20">
            <a:extLst>
              <a:ext uri="{FF2B5EF4-FFF2-40B4-BE49-F238E27FC236}">
                <a16:creationId xmlns:a16="http://schemas.microsoft.com/office/drawing/2014/main" id="{BF82DFAA-6B37-4FDB-AFB1-855A6B1FBC8F}"/>
              </a:ext>
            </a:extLst>
          </p:cNvPr>
          <p:cNvSpPr txBox="1"/>
          <p:nvPr/>
        </p:nvSpPr>
        <p:spPr>
          <a:xfrm rot="16200000">
            <a:off x="176026" y="17939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33" name="TextBox 25">
            <a:extLst>
              <a:ext uri="{FF2B5EF4-FFF2-40B4-BE49-F238E27FC236}">
                <a16:creationId xmlns:a16="http://schemas.microsoft.com/office/drawing/2014/main" id="{88151C1A-1481-45DC-B7F5-814C097C486F}"/>
              </a:ext>
            </a:extLst>
          </p:cNvPr>
          <p:cNvSpPr txBox="1"/>
          <p:nvPr/>
        </p:nvSpPr>
        <p:spPr>
          <a:xfrm>
            <a:off x="2399051" y="2097560"/>
            <a:ext cx="15473313" cy="1015663"/>
          </a:xfrm>
          <a:prstGeom prst="rect">
            <a:avLst/>
          </a:prstGeom>
          <a:noFill/>
        </p:spPr>
        <p:txBody>
          <a:bodyPr wrap="square" rtlCol="0">
            <a:spAutoFit/>
          </a:bodyPr>
          <a:lstStyle/>
          <a:p>
            <a:pPr algn="ctr"/>
            <a:r>
              <a:rPr lang="es-419" altLang="en-US" sz="6000" b="1" dirty="0">
                <a:latin typeface="Product Sans" panose="020B0403030502040203" pitchFamily="34" charset="0"/>
              </a:rPr>
              <a:t>3.2. Modelamiento de base de datos </a:t>
            </a:r>
            <a:endParaRPr lang="es-MX" altLang="en-US" sz="6000" b="1" dirty="0">
              <a:latin typeface="Product Sans" panose="020B0403030502040203" pitchFamily="34" charset="0"/>
            </a:endParaRPr>
          </a:p>
        </p:txBody>
      </p:sp>
      <p:pic>
        <p:nvPicPr>
          <p:cNvPr id="15" name="Imagen 14">
            <a:extLst>
              <a:ext uri="{FF2B5EF4-FFF2-40B4-BE49-F238E27FC236}">
                <a16:creationId xmlns:a16="http://schemas.microsoft.com/office/drawing/2014/main" id="{B79F413B-934B-48F0-9C5D-EB695CEA58D0}"/>
              </a:ext>
            </a:extLst>
          </p:cNvPr>
          <p:cNvPicPr>
            <a:picLocks noChangeAspect="1"/>
          </p:cNvPicPr>
          <p:nvPr/>
        </p:nvPicPr>
        <p:blipFill>
          <a:blip r:embed="rId2"/>
          <a:stretch>
            <a:fillRect/>
          </a:stretch>
        </p:blipFill>
        <p:spPr>
          <a:xfrm>
            <a:off x="5723500" y="977195"/>
            <a:ext cx="3133725" cy="711200"/>
          </a:xfrm>
          <a:prstGeom prst="rect">
            <a:avLst/>
          </a:prstGeom>
          <a:ln>
            <a:noFill/>
          </a:ln>
          <a:effectLst>
            <a:outerShdw blurRad="292100" dist="139700" dir="2700000" algn="tl" rotWithShape="0">
              <a:srgbClr val="333333">
                <a:alpha val="65000"/>
              </a:srgbClr>
            </a:outerShdw>
          </a:effectLst>
        </p:spPr>
      </p:pic>
      <p:sp>
        <p:nvSpPr>
          <p:cNvPr id="16" name="TextBox 20">
            <a:extLst>
              <a:ext uri="{FF2B5EF4-FFF2-40B4-BE49-F238E27FC236}">
                <a16:creationId xmlns:a16="http://schemas.microsoft.com/office/drawing/2014/main" id="{3334B247-47CF-4178-AD8F-81088A12D1AF}"/>
              </a:ext>
            </a:extLst>
          </p:cNvPr>
          <p:cNvSpPr txBox="1"/>
          <p:nvPr/>
        </p:nvSpPr>
        <p:spPr>
          <a:xfrm rot="16200000">
            <a:off x="22957147" y="803965"/>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pic>
        <p:nvPicPr>
          <p:cNvPr id="25" name="Imagen 24">
            <a:extLst>
              <a:ext uri="{FF2B5EF4-FFF2-40B4-BE49-F238E27FC236}">
                <a16:creationId xmlns:a16="http://schemas.microsoft.com/office/drawing/2014/main" id="{C1E35CE0-7710-44FE-9D00-175CE2B5B82F}"/>
              </a:ext>
            </a:extLst>
          </p:cNvPr>
          <p:cNvPicPr/>
          <p:nvPr/>
        </p:nvPicPr>
        <p:blipFill>
          <a:blip r:embed="rId3"/>
          <a:stretch>
            <a:fillRect/>
          </a:stretch>
        </p:blipFill>
        <p:spPr>
          <a:xfrm>
            <a:off x="621955" y="3183410"/>
            <a:ext cx="21404338" cy="10435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TextBox 25">
            <a:extLst>
              <a:ext uri="{FF2B5EF4-FFF2-40B4-BE49-F238E27FC236}">
                <a16:creationId xmlns:a16="http://schemas.microsoft.com/office/drawing/2014/main" id="{8D17FE68-E288-438C-B4AF-5F78719F30A1}"/>
              </a:ext>
            </a:extLst>
          </p:cNvPr>
          <p:cNvSpPr txBox="1"/>
          <p:nvPr/>
        </p:nvSpPr>
        <p:spPr>
          <a:xfrm>
            <a:off x="21420796" y="7242153"/>
            <a:ext cx="4734673" cy="646331"/>
          </a:xfrm>
          <a:prstGeom prst="rect">
            <a:avLst/>
          </a:prstGeom>
          <a:noFill/>
        </p:spPr>
        <p:txBody>
          <a:bodyPr wrap="square" rtlCol="0">
            <a:spAutoFit/>
          </a:bodyPr>
          <a:lstStyle/>
          <a:p>
            <a:pPr algn="ctr"/>
            <a:r>
              <a:rPr lang="es-419" altLang="en-US" sz="3600" b="1" dirty="0">
                <a:solidFill>
                  <a:schemeClr val="bg1"/>
                </a:solidFill>
                <a:latin typeface="Product Sans" panose="020B0403030502040203" pitchFamily="34" charset="0"/>
              </a:rPr>
              <a:t>Figura 6.</a:t>
            </a:r>
            <a:endParaRPr lang="es-MX" altLang="en-US" sz="3600" b="1"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245900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9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1+#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8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7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1+#ppt_w/2"/>
                                          </p:val>
                                        </p:tav>
                                        <p:tav tm="100000">
                                          <p:val>
                                            <p:strVal val="#ppt_x"/>
                                          </p:val>
                                        </p:tav>
                                      </p:tavLst>
                                    </p:anim>
                                    <p:anim calcmode="lin" valueType="num">
                                      <p:cBhvr additive="base">
                                        <p:cTn id="16" dur="1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6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1+#ppt_w/2"/>
                                          </p:val>
                                        </p:tav>
                                        <p:tav tm="100000">
                                          <p:val>
                                            <p:strVal val="#ppt_x"/>
                                          </p:val>
                                        </p:tav>
                                      </p:tavLst>
                                    </p:anim>
                                    <p:anim calcmode="lin" valueType="num">
                                      <p:cBhvr additive="base">
                                        <p:cTn id="20" dur="1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500" fill="hold"/>
                                        <p:tgtEl>
                                          <p:spTgt spid="7"/>
                                        </p:tgtEl>
                                        <p:attrNameLst>
                                          <p:attrName>ppt_x</p:attrName>
                                        </p:attrNameLst>
                                      </p:cBhvr>
                                      <p:tavLst>
                                        <p:tav tm="0">
                                          <p:val>
                                            <p:strVal val="1+#ppt_w/2"/>
                                          </p:val>
                                        </p:tav>
                                        <p:tav tm="100000">
                                          <p:val>
                                            <p:strVal val="#ppt_x"/>
                                          </p:val>
                                        </p:tav>
                                      </p:tavLst>
                                    </p:anim>
                                    <p:anim calcmode="lin" valueType="num">
                                      <p:cBhvr additive="base">
                                        <p:cTn id="24" dur="1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500" fill="hold"/>
                                        <p:tgtEl>
                                          <p:spTgt spid="8"/>
                                        </p:tgtEl>
                                        <p:attrNameLst>
                                          <p:attrName>ppt_x</p:attrName>
                                        </p:attrNameLst>
                                      </p:cBhvr>
                                      <p:tavLst>
                                        <p:tav tm="0">
                                          <p:val>
                                            <p:strVal val="1+#ppt_w/2"/>
                                          </p:val>
                                        </p:tav>
                                        <p:tav tm="100000">
                                          <p:val>
                                            <p:strVal val="#ppt_x"/>
                                          </p:val>
                                        </p:tav>
                                      </p:tavLst>
                                    </p:anim>
                                    <p:anim calcmode="lin" valueType="num">
                                      <p:cBhvr additive="base">
                                        <p:cTn id="28" dur="1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3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500" fill="hold"/>
                                        <p:tgtEl>
                                          <p:spTgt spid="9"/>
                                        </p:tgtEl>
                                        <p:attrNameLst>
                                          <p:attrName>ppt_x</p:attrName>
                                        </p:attrNameLst>
                                      </p:cBhvr>
                                      <p:tavLst>
                                        <p:tav tm="0">
                                          <p:val>
                                            <p:strVal val="1+#ppt_w/2"/>
                                          </p:val>
                                        </p:tav>
                                        <p:tav tm="100000">
                                          <p:val>
                                            <p:strVal val="#ppt_x"/>
                                          </p:val>
                                        </p:tav>
                                      </p:tavLst>
                                    </p:anim>
                                    <p:anim calcmode="lin" valueType="num">
                                      <p:cBhvr additive="base">
                                        <p:cTn id="32" dur="15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500" fill="hold"/>
                                        <p:tgtEl>
                                          <p:spTgt spid="10"/>
                                        </p:tgtEl>
                                        <p:attrNameLst>
                                          <p:attrName>ppt_x</p:attrName>
                                        </p:attrNameLst>
                                      </p:cBhvr>
                                      <p:tavLst>
                                        <p:tav tm="0">
                                          <p:val>
                                            <p:strVal val="1+#ppt_w/2"/>
                                          </p:val>
                                        </p:tav>
                                        <p:tav tm="100000">
                                          <p:val>
                                            <p:strVal val="#ppt_x"/>
                                          </p:val>
                                        </p:tav>
                                      </p:tavLst>
                                    </p:anim>
                                    <p:anim calcmode="lin" valueType="num">
                                      <p:cBhvr additive="base">
                                        <p:cTn id="36" dur="150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1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500" fill="hold"/>
                                        <p:tgtEl>
                                          <p:spTgt spid="11"/>
                                        </p:tgtEl>
                                        <p:attrNameLst>
                                          <p:attrName>ppt_x</p:attrName>
                                        </p:attrNameLst>
                                      </p:cBhvr>
                                      <p:tavLst>
                                        <p:tav tm="0">
                                          <p:val>
                                            <p:strVal val="1+#ppt_w/2"/>
                                          </p:val>
                                        </p:tav>
                                        <p:tav tm="100000">
                                          <p:val>
                                            <p:strVal val="#ppt_x"/>
                                          </p:val>
                                        </p:tav>
                                      </p:tavLst>
                                    </p:anim>
                                    <p:anim calcmode="lin" valueType="num">
                                      <p:cBhvr additive="base">
                                        <p:cTn id="40" dur="1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500" fill="hold"/>
                                        <p:tgtEl>
                                          <p:spTgt spid="12"/>
                                        </p:tgtEl>
                                        <p:attrNameLst>
                                          <p:attrName>ppt_x</p:attrName>
                                        </p:attrNameLst>
                                      </p:cBhvr>
                                      <p:tavLst>
                                        <p:tav tm="0">
                                          <p:val>
                                            <p:strVal val="1+#ppt_w/2"/>
                                          </p:val>
                                        </p:tav>
                                        <p:tav tm="100000">
                                          <p:val>
                                            <p:strVal val="#ppt_x"/>
                                          </p:val>
                                        </p:tav>
                                      </p:tavLst>
                                    </p:anim>
                                    <p:anim calcmode="lin" valueType="num">
                                      <p:cBhvr additive="base">
                                        <p:cTn id="44" dur="1500" fill="hold"/>
                                        <p:tgtEl>
                                          <p:spTgt spid="12"/>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1500" fill="hold"/>
                                        <p:tgtEl>
                                          <p:spTgt spid="19"/>
                                        </p:tgtEl>
                                        <p:attrNameLst>
                                          <p:attrName>ppt_x</p:attrName>
                                        </p:attrNameLst>
                                      </p:cBhvr>
                                      <p:tavLst>
                                        <p:tav tm="0">
                                          <p:val>
                                            <p:strVal val="0-#ppt_w/2"/>
                                          </p:val>
                                        </p:tav>
                                        <p:tav tm="100000">
                                          <p:val>
                                            <p:strVal val="#ppt_x"/>
                                          </p:val>
                                        </p:tav>
                                      </p:tavLst>
                                    </p:anim>
                                    <p:anim calcmode="lin" valueType="num">
                                      <p:cBhvr additive="base">
                                        <p:cTn id="48" dur="1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1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500" fill="hold"/>
                                        <p:tgtEl>
                                          <p:spTgt spid="17"/>
                                        </p:tgtEl>
                                        <p:attrNameLst>
                                          <p:attrName>ppt_x</p:attrName>
                                        </p:attrNameLst>
                                      </p:cBhvr>
                                      <p:tavLst>
                                        <p:tav tm="0">
                                          <p:val>
                                            <p:strVal val="0-#ppt_w/2"/>
                                          </p:val>
                                        </p:tav>
                                        <p:tav tm="100000">
                                          <p:val>
                                            <p:strVal val="#ppt_x"/>
                                          </p:val>
                                        </p:tav>
                                      </p:tavLst>
                                    </p:anim>
                                    <p:anim calcmode="lin" valueType="num">
                                      <p:cBhvr additive="base">
                                        <p:cTn id="52" dur="15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1500" fill="hold"/>
                                        <p:tgtEl>
                                          <p:spTgt spid="33"/>
                                        </p:tgtEl>
                                        <p:attrNameLst>
                                          <p:attrName>ppt_x</p:attrName>
                                        </p:attrNameLst>
                                      </p:cBhvr>
                                      <p:tavLst>
                                        <p:tav tm="0">
                                          <p:val>
                                            <p:strVal val="#ppt_x"/>
                                          </p:val>
                                        </p:tav>
                                        <p:tav tm="100000">
                                          <p:val>
                                            <p:strVal val="#ppt_x"/>
                                          </p:val>
                                        </p:tav>
                                      </p:tavLst>
                                    </p:anim>
                                    <p:anim calcmode="lin" valueType="num">
                                      <p:cBhvr additive="base">
                                        <p:cTn id="56" dur="1500" fill="hold"/>
                                        <p:tgtEl>
                                          <p:spTgt spid="33"/>
                                        </p:tgtEl>
                                        <p:attrNameLst>
                                          <p:attrName>ppt_y</p:attrName>
                                        </p:attrNameLst>
                                      </p:cBhvr>
                                      <p:tavLst>
                                        <p:tav tm="0">
                                          <p:val>
                                            <p:strVal val="1+#ppt_h/2"/>
                                          </p:val>
                                        </p:tav>
                                        <p:tav tm="100000">
                                          <p:val>
                                            <p:strVal val="#ppt_y"/>
                                          </p:val>
                                        </p:tav>
                                      </p:tavLst>
                                    </p:anim>
                                  </p:childTnLst>
                                </p:cTn>
                              </p:par>
                              <p:par>
                                <p:cTn id="57" presetID="16" presetClass="entr" presetSubtype="21" fill="hold" nodeType="withEffect">
                                  <p:stCondLst>
                                    <p:cond delay="200"/>
                                  </p:stCondLst>
                                  <p:childTnLst>
                                    <p:set>
                                      <p:cBhvr>
                                        <p:cTn id="58" dur="1" fill="hold">
                                          <p:stCondLst>
                                            <p:cond delay="0"/>
                                          </p:stCondLst>
                                        </p:cTn>
                                        <p:tgtEl>
                                          <p:spTgt spid="25"/>
                                        </p:tgtEl>
                                        <p:attrNameLst>
                                          <p:attrName>style.visibility</p:attrName>
                                        </p:attrNameLst>
                                      </p:cBhvr>
                                      <p:to>
                                        <p:strVal val="visible"/>
                                      </p:to>
                                    </p:set>
                                    <p:animEffect transition="in" filter="barn(inVertical)">
                                      <p:cBhvr>
                                        <p:cTn id="59" dur="500"/>
                                        <p:tgtEl>
                                          <p:spTgt spid="25"/>
                                        </p:tgtEl>
                                      </p:cBhvr>
                                    </p:animEffect>
                                  </p:childTnLst>
                                </p:cTn>
                              </p:par>
                              <p:par>
                                <p:cTn id="60" presetID="2" presetClass="entr" presetSubtype="4" decel="100000" fill="hold" grpId="0" nodeType="withEffect">
                                  <p:stCondLst>
                                    <p:cond delay="2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1500" fill="hold"/>
                                        <p:tgtEl>
                                          <p:spTgt spid="26"/>
                                        </p:tgtEl>
                                        <p:attrNameLst>
                                          <p:attrName>ppt_x</p:attrName>
                                        </p:attrNameLst>
                                      </p:cBhvr>
                                      <p:tavLst>
                                        <p:tav tm="0">
                                          <p:val>
                                            <p:strVal val="#ppt_x"/>
                                          </p:val>
                                        </p:tav>
                                        <p:tav tm="100000">
                                          <p:val>
                                            <p:strVal val="#ppt_x"/>
                                          </p:val>
                                        </p:tav>
                                      </p:tavLst>
                                    </p:anim>
                                    <p:anim calcmode="lin" valueType="num">
                                      <p:cBhvr additive="base">
                                        <p:cTn id="63" dur="1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19" grpId="0" animBg="1"/>
      <p:bldP spid="33"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68345CF0-2F17-4D46-A59E-606A58D60B58}"/>
              </a:ext>
            </a:extLst>
          </p:cNvPr>
          <p:cNvSpPr>
            <a:spLocks/>
          </p:cNvSpPr>
          <p:nvPr/>
        </p:nvSpPr>
        <p:spPr bwMode="auto">
          <a:xfrm rot="2757414">
            <a:off x="5824591" y="-3678865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8E936069-F1DC-4A2C-8E6F-39A46EBD6CB2}"/>
              </a:ext>
            </a:extLst>
          </p:cNvPr>
          <p:cNvSpPr>
            <a:spLocks/>
          </p:cNvSpPr>
          <p:nvPr/>
        </p:nvSpPr>
        <p:spPr bwMode="auto">
          <a:xfrm rot="2757414">
            <a:off x="7258203" y="-3530633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B9194DF5-C6DF-462D-9C7C-21E77AD1743B}"/>
              </a:ext>
            </a:extLst>
          </p:cNvPr>
          <p:cNvSpPr>
            <a:spLocks/>
          </p:cNvSpPr>
          <p:nvPr/>
        </p:nvSpPr>
        <p:spPr bwMode="auto">
          <a:xfrm rot="2757414">
            <a:off x="8691818" y="-3382401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CF2D16B1-A8D2-44E1-BCF7-28B6C7604E1E}"/>
              </a:ext>
            </a:extLst>
          </p:cNvPr>
          <p:cNvSpPr>
            <a:spLocks/>
          </p:cNvSpPr>
          <p:nvPr/>
        </p:nvSpPr>
        <p:spPr bwMode="auto">
          <a:xfrm rot="2757414">
            <a:off x="10121396" y="-32343412"/>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07E9FD90-F5FE-4D90-916B-7DB2721E1994}"/>
              </a:ext>
            </a:extLst>
          </p:cNvPr>
          <p:cNvSpPr>
            <a:spLocks/>
          </p:cNvSpPr>
          <p:nvPr/>
        </p:nvSpPr>
        <p:spPr bwMode="auto">
          <a:xfrm rot="2757414">
            <a:off x="11555734" y="-3086280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6EE82663-2128-4668-8066-C7689BB8EC09}"/>
              </a:ext>
            </a:extLst>
          </p:cNvPr>
          <p:cNvSpPr>
            <a:spLocks/>
          </p:cNvSpPr>
          <p:nvPr/>
        </p:nvSpPr>
        <p:spPr bwMode="auto">
          <a:xfrm rot="2757414">
            <a:off x="12989349" y="-293804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CFB1805B-3B95-4B3F-B69F-C4ADEB55EAAD}"/>
              </a:ext>
            </a:extLst>
          </p:cNvPr>
          <p:cNvSpPr>
            <a:spLocks/>
          </p:cNvSpPr>
          <p:nvPr/>
        </p:nvSpPr>
        <p:spPr bwMode="auto">
          <a:xfrm rot="2757414">
            <a:off x="14422962" y="-27898172"/>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2CE579C8-08EC-48D0-9E70-C20D99D17727}"/>
              </a:ext>
            </a:extLst>
          </p:cNvPr>
          <p:cNvSpPr>
            <a:spLocks/>
          </p:cNvSpPr>
          <p:nvPr/>
        </p:nvSpPr>
        <p:spPr bwMode="auto">
          <a:xfrm rot="2757414">
            <a:off x="15856575" y="-2641585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D7C4CEEB-F8DB-4905-B7CC-A4252F252E67}"/>
              </a:ext>
            </a:extLst>
          </p:cNvPr>
          <p:cNvSpPr>
            <a:spLocks/>
          </p:cNvSpPr>
          <p:nvPr/>
        </p:nvSpPr>
        <p:spPr bwMode="auto">
          <a:xfrm rot="2757414">
            <a:off x="17286878" y="-2493696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EFDC3782-1FCA-4FD5-B945-3B787D812967}"/>
              </a:ext>
            </a:extLst>
          </p:cNvPr>
          <p:cNvSpPr>
            <a:spLocks/>
          </p:cNvSpPr>
          <p:nvPr/>
        </p:nvSpPr>
        <p:spPr bwMode="auto">
          <a:xfrm rot="2757414">
            <a:off x="18719767" y="-23452931"/>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5A334141-B506-4DA4-AABB-32EB2E87C780}"/>
              </a:ext>
            </a:extLst>
          </p:cNvPr>
          <p:cNvSpPr>
            <a:spLocks/>
          </p:cNvSpPr>
          <p:nvPr/>
        </p:nvSpPr>
        <p:spPr bwMode="auto">
          <a:xfrm rot="2757414">
            <a:off x="20154106" y="-2197232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B1B2A4B0-8362-4F06-8571-5D95A2088D7D}"/>
              </a:ext>
            </a:extLst>
          </p:cNvPr>
          <p:cNvSpPr>
            <a:spLocks/>
          </p:cNvSpPr>
          <p:nvPr/>
        </p:nvSpPr>
        <p:spPr bwMode="auto">
          <a:xfrm rot="2757414">
            <a:off x="21584407" y="-2049343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509F1504-3035-43C7-A5F5-64214A4B240C}"/>
              </a:ext>
            </a:extLst>
          </p:cNvPr>
          <p:cNvSpPr>
            <a:spLocks/>
          </p:cNvSpPr>
          <p:nvPr/>
        </p:nvSpPr>
        <p:spPr bwMode="auto">
          <a:xfrm rot="2757414">
            <a:off x="23014710" y="-1901453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Shape 17">
            <a:extLst>
              <a:ext uri="{FF2B5EF4-FFF2-40B4-BE49-F238E27FC236}">
                <a16:creationId xmlns:a16="http://schemas.microsoft.com/office/drawing/2014/main" id="{B14DED55-E2C3-447F-B037-A4FE6E28DE26}"/>
              </a:ext>
            </a:extLst>
          </p:cNvPr>
          <p:cNvSpPr/>
          <p:nvPr/>
        </p:nvSpPr>
        <p:spPr>
          <a:xfrm>
            <a:off x="0" y="0"/>
            <a:ext cx="24387176" cy="13716000"/>
          </a:xfrm>
          <a:custGeom>
            <a:avLst/>
            <a:gdLst>
              <a:gd name="connsiteX0" fmla="*/ 12193587 w 24387176"/>
              <a:gd name="connsiteY0" fmla="*/ 2064329 h 13716000"/>
              <a:gd name="connsiteX1" fmla="*/ 7399917 w 24387176"/>
              <a:gd name="connsiteY1" fmla="*/ 6858000 h 13716000"/>
              <a:gd name="connsiteX2" fmla="*/ 12193587 w 24387176"/>
              <a:gd name="connsiteY2" fmla="*/ 11651671 h 13716000"/>
              <a:gd name="connsiteX3" fmla="*/ 16987258 w 24387176"/>
              <a:gd name="connsiteY3" fmla="*/ 6858000 h 13716000"/>
              <a:gd name="connsiteX4" fmla="*/ 12193587 w 24387176"/>
              <a:gd name="connsiteY4" fmla="*/ 2064329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12193587" y="2064329"/>
                </a:moveTo>
                <a:cubicBezTo>
                  <a:pt x="9546116" y="2064329"/>
                  <a:pt x="7399917" y="4210530"/>
                  <a:pt x="7399917" y="6858000"/>
                </a:cubicBezTo>
                <a:cubicBezTo>
                  <a:pt x="7399917" y="9505471"/>
                  <a:pt x="9546116" y="11651671"/>
                  <a:pt x="12193587" y="11651671"/>
                </a:cubicBezTo>
                <a:cubicBezTo>
                  <a:pt x="14841058" y="11651671"/>
                  <a:pt x="16987258" y="9505471"/>
                  <a:pt x="16987258" y="6858000"/>
                </a:cubicBezTo>
                <a:cubicBezTo>
                  <a:pt x="16987258" y="4210530"/>
                  <a:pt x="14841058" y="2064329"/>
                  <a:pt x="12193587" y="2064329"/>
                </a:cubicBezTo>
                <a:close/>
                <a:moveTo>
                  <a:pt x="0" y="0"/>
                </a:moveTo>
                <a:lnTo>
                  <a:pt x="24387176" y="0"/>
                </a:lnTo>
                <a:lnTo>
                  <a:pt x="24387176" y="13716000"/>
                </a:lnTo>
                <a:lnTo>
                  <a:pt x="0" y="1371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A39BCF3D-8C9B-40A8-B9AC-4F605EA9B66B}"/>
              </a:ext>
            </a:extLst>
          </p:cNvPr>
          <p:cNvSpPr txBox="1">
            <a:spLocks/>
          </p:cNvSpPr>
          <p:nvPr/>
        </p:nvSpPr>
        <p:spPr>
          <a:xfrm>
            <a:off x="23385927" y="12281621"/>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3" name="TextBox 22">
            <a:extLst>
              <a:ext uri="{FF2B5EF4-FFF2-40B4-BE49-F238E27FC236}">
                <a16:creationId xmlns:a16="http://schemas.microsoft.com/office/drawing/2014/main" id="{11AE1A98-A748-4A29-A7B9-1235A4380E0E}"/>
              </a:ext>
            </a:extLst>
          </p:cNvPr>
          <p:cNvSpPr txBox="1"/>
          <p:nvPr/>
        </p:nvSpPr>
        <p:spPr>
          <a:xfrm rot="16200000">
            <a:off x="22559353" y="1641582"/>
            <a:ext cx="1980029" cy="461665"/>
          </a:xfrm>
          <a:prstGeom prst="rect">
            <a:avLst/>
          </a:prstGeom>
          <a:noFill/>
        </p:spPr>
        <p:txBody>
          <a:bodyPr wrap="none" rtlCol="0">
            <a:spAutoFit/>
          </a:bodyPr>
          <a:lstStyle/>
          <a:p>
            <a:r>
              <a:rPr lang="en-US" sz="24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24" name="Circle: Hollow 23">
            <a:extLst>
              <a:ext uri="{FF2B5EF4-FFF2-40B4-BE49-F238E27FC236}">
                <a16:creationId xmlns:a16="http://schemas.microsoft.com/office/drawing/2014/main" id="{F704BE95-40B6-42A7-9BA8-61CC520FD74F}"/>
              </a:ext>
            </a:extLst>
          </p:cNvPr>
          <p:cNvSpPr/>
          <p:nvPr/>
        </p:nvSpPr>
        <p:spPr>
          <a:xfrm>
            <a:off x="4216731" y="-1118856"/>
            <a:ext cx="15953713" cy="15953713"/>
          </a:xfrm>
          <a:prstGeom prst="donut">
            <a:avLst>
              <a:gd name="adj" fmla="val 20200"/>
            </a:avLst>
          </a:prstGeom>
          <a:gradFill>
            <a:gsLst>
              <a:gs pos="0">
                <a:schemeClr val="accent1"/>
              </a:gs>
              <a:gs pos="100000">
                <a:schemeClr val="accent6"/>
              </a:gs>
            </a:gsLst>
            <a:lin ang="5400000" scaled="1"/>
          </a:gradFill>
          <a:ln>
            <a:noFill/>
          </a:ln>
          <a:effectLst>
            <a:outerShdw blurRad="1270000" sx="93000" sy="93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7BAAA37-C020-4035-8AF4-4FD793C85360}"/>
              </a:ext>
            </a:extLst>
          </p:cNvPr>
          <p:cNvSpPr txBox="1"/>
          <p:nvPr/>
        </p:nvSpPr>
        <p:spPr>
          <a:xfrm>
            <a:off x="4611031" y="6291529"/>
            <a:ext cx="15165114" cy="1200329"/>
          </a:xfrm>
          <a:prstGeom prst="rect">
            <a:avLst/>
          </a:prstGeom>
          <a:noFill/>
        </p:spPr>
        <p:txBody>
          <a:bodyPr wrap="none" rtlCol="0" anchor="ctr">
            <a:spAutoFit/>
          </a:bodyPr>
          <a:lstStyle/>
          <a:p>
            <a:pPr algn="ctr"/>
            <a:r>
              <a:rPr lang="es-419"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3.3. Entorno visual de los formularios</a:t>
            </a:r>
            <a:endPar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TextBox 19">
            <a:extLst>
              <a:ext uri="{FF2B5EF4-FFF2-40B4-BE49-F238E27FC236}">
                <a16:creationId xmlns:a16="http://schemas.microsoft.com/office/drawing/2014/main" id="{289756CB-3B72-44BF-9D13-ABC8F8522FC0}"/>
              </a:ext>
            </a:extLst>
          </p:cNvPr>
          <p:cNvSpPr txBox="1"/>
          <p:nvPr/>
        </p:nvSpPr>
        <p:spPr>
          <a:xfrm>
            <a:off x="18134834" y="9599026"/>
            <a:ext cx="486030" cy="400110"/>
          </a:xfrm>
          <a:prstGeom prst="rect">
            <a:avLst/>
          </a:prstGeom>
          <a:noFill/>
        </p:spPr>
        <p:txBody>
          <a:bodyPr wrap="none" rtlCol="0">
            <a:spAutoFit/>
          </a:bodyPr>
          <a:lstStyle/>
          <a:p>
            <a:pPr algn="l"/>
            <a:r>
              <a:rPr lang="en-US" sz="2000">
                <a:solidFill>
                  <a:schemeClr val="accent5"/>
                </a:solidFill>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pic>
        <p:nvPicPr>
          <p:cNvPr id="15" name="Imagen 14">
            <a:extLst>
              <a:ext uri="{FF2B5EF4-FFF2-40B4-BE49-F238E27FC236}">
                <a16:creationId xmlns:a16="http://schemas.microsoft.com/office/drawing/2014/main" id="{B15C6C93-662B-41A9-9300-B4AC17B28BF9}"/>
              </a:ext>
            </a:extLst>
          </p:cNvPr>
          <p:cNvPicPr>
            <a:picLocks noChangeAspect="1"/>
          </p:cNvPicPr>
          <p:nvPr/>
        </p:nvPicPr>
        <p:blipFill>
          <a:blip r:embed="rId2"/>
          <a:stretch>
            <a:fillRect/>
          </a:stretch>
        </p:blipFill>
        <p:spPr>
          <a:xfrm>
            <a:off x="10690448" y="882400"/>
            <a:ext cx="2674210" cy="606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204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95547E-6 -1.66667E-6 L -0.74469 1.28287 " pathEditMode="relative" rAng="0" ptsTypes="AA">
                                      <p:cBhvr>
                                        <p:cTn id="6" dur="5000" fill="hold"/>
                                        <p:tgtEl>
                                          <p:spTgt spid="2"/>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3.36415E-6 -3.51852E-6 L -0.74469 1.28287 " pathEditMode="relative" rAng="0" ptsTypes="AA">
                                      <p:cBhvr>
                                        <p:cTn id="8" dur="5000" fill="hold"/>
                                        <p:tgtEl>
                                          <p:spTgt spid="3"/>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4.77282E-6 4.62963E-6 L -0.74469 1.28287 " pathEditMode="relative" rAng="0" ptsTypes="AA">
                                      <p:cBhvr>
                                        <p:cTn id="10" dur="5000" fill="hold"/>
                                        <p:tgtEl>
                                          <p:spTgt spid="4"/>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81851E-6 4.25926E-6 L -0.7447 1.28287 " pathEditMode="relative" rAng="0" ptsTypes="AA">
                                      <p:cBhvr>
                                        <p:cTn id="12" dur="5000" fill="hold"/>
                                        <p:tgtEl>
                                          <p:spTgt spid="5"/>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2.60122E-6 -1.85185E-6 L -0.7447 1.28287 " pathEditMode="relative" rAng="0" ptsTypes="AA">
                                      <p:cBhvr>
                                        <p:cTn id="14" dur="5000" fill="hold"/>
                                        <p:tgtEl>
                                          <p:spTgt spid="6"/>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3.90314E-6 -3.7037E-6 L -0.74469 1.28287 " pathEditMode="relative" rAng="0" ptsTypes="AA">
                                      <p:cBhvr>
                                        <p:cTn id="16" dur="5000" fill="hold"/>
                                        <p:tgtEl>
                                          <p:spTgt spid="7"/>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4.68819E-6 4.44444E-6 L -0.7447 1.28287 " pathEditMode="relative" rAng="0" ptsTypes="AA">
                                      <p:cBhvr>
                                        <p:cTn id="18" dur="5000" fill="hold"/>
                                        <p:tgtEl>
                                          <p:spTgt spid="8"/>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3.27952E-6 -1.66667E-6 L -0.7447 1.28287 " pathEditMode="relative" rAng="0" ptsTypes="AA">
                                      <p:cBhvr>
                                        <p:cTn id="20" dur="5000" fill="hold"/>
                                        <p:tgtEl>
                                          <p:spTgt spid="9"/>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2.06223E-6 -2.03704E-6 L -0.7447 1.28287 " pathEditMode="relative" rAng="0" ptsTypes="AA">
                                      <p:cBhvr>
                                        <p:cTn id="22" dur="5000" fill="hold"/>
                                        <p:tgtEl>
                                          <p:spTgt spid="10"/>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4.44213E-6 3.7037E-7 L -0.74469 1.28287 " pathEditMode="relative" rAng="0" ptsTypes="AA">
                                      <p:cBhvr>
                                        <p:cTn id="24" dur="5000" fill="hold"/>
                                        <p:tgtEl>
                                          <p:spTgt spid="11"/>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7.5511E-7 8.67362E-19 L -0.74469 1.28287 " pathEditMode="relative" rAng="0" ptsTypes="AA">
                                      <p:cBhvr>
                                        <p:cTn id="26" dur="5000" fill="hold"/>
                                        <p:tgtEl>
                                          <p:spTgt spid="12"/>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1.9724E-6 -3.7037E-7 L -0.74469 1.28287 " pathEditMode="relative" rAng="0" ptsTypes="AA">
                                      <p:cBhvr>
                                        <p:cTn id="28" dur="5000" fill="hold"/>
                                        <p:tgtEl>
                                          <p:spTgt spid="13"/>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3.18969E-6 -7.40741E-7 L -0.74469 1.28287 " pathEditMode="relative" rAng="0" ptsTypes="AA">
                                      <p:cBhvr>
                                        <p:cTn id="30" dur="5000" fill="hold"/>
                                        <p:tgtEl>
                                          <p:spTgt spid="14"/>
                                        </p:tgtEl>
                                        <p:attrNameLst>
                                          <p:attrName>ppt_x</p:attrName>
                                          <p:attrName>ppt_y</p:attrName>
                                        </p:attrNameLst>
                                      </p:cBhvr>
                                      <p:rCtr x="-37235" y="64144"/>
                                    </p:animMotion>
                                  </p:childTnLst>
                                </p:cTn>
                              </p:par>
                              <p:par>
                                <p:cTn id="31" presetID="2" presetClass="entr" presetSubtype="2" decel="100000" fill="hold" grpId="0" nodeType="withEffect">
                                  <p:stCondLst>
                                    <p:cond delay="10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1500" fill="hold"/>
                                        <p:tgtEl>
                                          <p:spTgt spid="19"/>
                                        </p:tgtEl>
                                        <p:attrNameLst>
                                          <p:attrName>ppt_x</p:attrName>
                                        </p:attrNameLst>
                                      </p:cBhvr>
                                      <p:tavLst>
                                        <p:tav tm="0">
                                          <p:val>
                                            <p:strVal val="1+#ppt_w/2"/>
                                          </p:val>
                                        </p:tav>
                                        <p:tav tm="100000">
                                          <p:val>
                                            <p:strVal val="#ppt_x"/>
                                          </p:val>
                                        </p:tav>
                                      </p:tavLst>
                                    </p:anim>
                                    <p:anim calcmode="lin" valueType="num">
                                      <p:cBhvr additive="base">
                                        <p:cTn id="34" dur="1500" fill="hold"/>
                                        <p:tgtEl>
                                          <p:spTgt spid="19"/>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1500" fill="hold"/>
                                        <p:tgtEl>
                                          <p:spTgt spid="20"/>
                                        </p:tgtEl>
                                        <p:attrNameLst>
                                          <p:attrName>ppt_x</p:attrName>
                                        </p:attrNameLst>
                                      </p:cBhvr>
                                      <p:tavLst>
                                        <p:tav tm="0">
                                          <p:val>
                                            <p:strVal val="1+#ppt_w/2"/>
                                          </p:val>
                                        </p:tav>
                                        <p:tav tm="100000">
                                          <p:val>
                                            <p:strVal val="#ppt_x"/>
                                          </p:val>
                                        </p:tav>
                                      </p:tavLst>
                                    </p:anim>
                                    <p:anim calcmode="lin" valueType="num">
                                      <p:cBhvr additive="base">
                                        <p:cTn id="38" dur="1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68345CF0-2F17-4D46-A59E-606A58D60B58}"/>
              </a:ext>
            </a:extLst>
          </p:cNvPr>
          <p:cNvSpPr>
            <a:spLocks/>
          </p:cNvSpPr>
          <p:nvPr/>
        </p:nvSpPr>
        <p:spPr bwMode="auto">
          <a:xfrm rot="2757414">
            <a:off x="5824591" y="-3678865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8E936069-F1DC-4A2C-8E6F-39A46EBD6CB2}"/>
              </a:ext>
            </a:extLst>
          </p:cNvPr>
          <p:cNvSpPr>
            <a:spLocks/>
          </p:cNvSpPr>
          <p:nvPr/>
        </p:nvSpPr>
        <p:spPr bwMode="auto">
          <a:xfrm rot="2757414">
            <a:off x="7258203" y="-3530633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B9194DF5-C6DF-462D-9C7C-21E77AD1743B}"/>
              </a:ext>
            </a:extLst>
          </p:cNvPr>
          <p:cNvSpPr>
            <a:spLocks/>
          </p:cNvSpPr>
          <p:nvPr/>
        </p:nvSpPr>
        <p:spPr bwMode="auto">
          <a:xfrm rot="2757414">
            <a:off x="8691818" y="-3382401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CF2D16B1-A8D2-44E1-BCF7-28B6C7604E1E}"/>
              </a:ext>
            </a:extLst>
          </p:cNvPr>
          <p:cNvSpPr>
            <a:spLocks/>
          </p:cNvSpPr>
          <p:nvPr/>
        </p:nvSpPr>
        <p:spPr bwMode="auto">
          <a:xfrm rot="2757414">
            <a:off x="10121396" y="-32343412"/>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07E9FD90-F5FE-4D90-916B-7DB2721E1994}"/>
              </a:ext>
            </a:extLst>
          </p:cNvPr>
          <p:cNvSpPr>
            <a:spLocks/>
          </p:cNvSpPr>
          <p:nvPr/>
        </p:nvSpPr>
        <p:spPr bwMode="auto">
          <a:xfrm rot="2757414">
            <a:off x="11555734" y="-3086280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6EE82663-2128-4668-8066-C7689BB8EC09}"/>
              </a:ext>
            </a:extLst>
          </p:cNvPr>
          <p:cNvSpPr>
            <a:spLocks/>
          </p:cNvSpPr>
          <p:nvPr/>
        </p:nvSpPr>
        <p:spPr bwMode="auto">
          <a:xfrm rot="2757414">
            <a:off x="12989349" y="-293804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CFB1805B-3B95-4B3F-B69F-C4ADEB55EAAD}"/>
              </a:ext>
            </a:extLst>
          </p:cNvPr>
          <p:cNvSpPr>
            <a:spLocks/>
          </p:cNvSpPr>
          <p:nvPr/>
        </p:nvSpPr>
        <p:spPr bwMode="auto">
          <a:xfrm rot="2757414">
            <a:off x="14422962" y="-27898172"/>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2CE579C8-08EC-48D0-9E70-C20D99D17727}"/>
              </a:ext>
            </a:extLst>
          </p:cNvPr>
          <p:cNvSpPr>
            <a:spLocks/>
          </p:cNvSpPr>
          <p:nvPr/>
        </p:nvSpPr>
        <p:spPr bwMode="auto">
          <a:xfrm rot="2757414">
            <a:off x="15856575" y="-2641585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D7C4CEEB-F8DB-4905-B7CC-A4252F252E67}"/>
              </a:ext>
            </a:extLst>
          </p:cNvPr>
          <p:cNvSpPr>
            <a:spLocks/>
          </p:cNvSpPr>
          <p:nvPr/>
        </p:nvSpPr>
        <p:spPr bwMode="auto">
          <a:xfrm rot="2757414">
            <a:off x="17286878" y="-2493696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EFDC3782-1FCA-4FD5-B945-3B787D812967}"/>
              </a:ext>
            </a:extLst>
          </p:cNvPr>
          <p:cNvSpPr>
            <a:spLocks/>
          </p:cNvSpPr>
          <p:nvPr/>
        </p:nvSpPr>
        <p:spPr bwMode="auto">
          <a:xfrm rot="2757414">
            <a:off x="18719767" y="-23452931"/>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5A334141-B506-4DA4-AABB-32EB2E87C780}"/>
              </a:ext>
            </a:extLst>
          </p:cNvPr>
          <p:cNvSpPr>
            <a:spLocks/>
          </p:cNvSpPr>
          <p:nvPr/>
        </p:nvSpPr>
        <p:spPr bwMode="auto">
          <a:xfrm rot="2757414">
            <a:off x="20154106" y="-2197232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B1B2A4B0-8362-4F06-8571-5D95A2088D7D}"/>
              </a:ext>
            </a:extLst>
          </p:cNvPr>
          <p:cNvSpPr>
            <a:spLocks/>
          </p:cNvSpPr>
          <p:nvPr/>
        </p:nvSpPr>
        <p:spPr bwMode="auto">
          <a:xfrm rot="2757414">
            <a:off x="21584407" y="-2049343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509F1504-3035-43C7-A5F5-64214A4B240C}"/>
              </a:ext>
            </a:extLst>
          </p:cNvPr>
          <p:cNvSpPr>
            <a:spLocks/>
          </p:cNvSpPr>
          <p:nvPr/>
        </p:nvSpPr>
        <p:spPr bwMode="auto">
          <a:xfrm rot="2757414">
            <a:off x="23014710" y="-1901453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Shape 17">
            <a:extLst>
              <a:ext uri="{FF2B5EF4-FFF2-40B4-BE49-F238E27FC236}">
                <a16:creationId xmlns:a16="http://schemas.microsoft.com/office/drawing/2014/main" id="{B14DED55-E2C3-447F-B037-A4FE6E28DE26}"/>
              </a:ext>
            </a:extLst>
          </p:cNvPr>
          <p:cNvSpPr/>
          <p:nvPr/>
        </p:nvSpPr>
        <p:spPr>
          <a:xfrm>
            <a:off x="0" y="0"/>
            <a:ext cx="24387176" cy="13716000"/>
          </a:xfrm>
          <a:custGeom>
            <a:avLst/>
            <a:gdLst>
              <a:gd name="connsiteX0" fmla="*/ 12193587 w 24387176"/>
              <a:gd name="connsiteY0" fmla="*/ 2064329 h 13716000"/>
              <a:gd name="connsiteX1" fmla="*/ 7399917 w 24387176"/>
              <a:gd name="connsiteY1" fmla="*/ 6858000 h 13716000"/>
              <a:gd name="connsiteX2" fmla="*/ 12193587 w 24387176"/>
              <a:gd name="connsiteY2" fmla="*/ 11651671 h 13716000"/>
              <a:gd name="connsiteX3" fmla="*/ 16987258 w 24387176"/>
              <a:gd name="connsiteY3" fmla="*/ 6858000 h 13716000"/>
              <a:gd name="connsiteX4" fmla="*/ 12193587 w 24387176"/>
              <a:gd name="connsiteY4" fmla="*/ 2064329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12193587" y="2064329"/>
                </a:moveTo>
                <a:cubicBezTo>
                  <a:pt x="9546116" y="2064329"/>
                  <a:pt x="7399917" y="4210530"/>
                  <a:pt x="7399917" y="6858000"/>
                </a:cubicBezTo>
                <a:cubicBezTo>
                  <a:pt x="7399917" y="9505471"/>
                  <a:pt x="9546116" y="11651671"/>
                  <a:pt x="12193587" y="11651671"/>
                </a:cubicBezTo>
                <a:cubicBezTo>
                  <a:pt x="14841058" y="11651671"/>
                  <a:pt x="16987258" y="9505471"/>
                  <a:pt x="16987258" y="6858000"/>
                </a:cubicBezTo>
                <a:cubicBezTo>
                  <a:pt x="16987258" y="4210530"/>
                  <a:pt x="14841058" y="2064329"/>
                  <a:pt x="12193587" y="2064329"/>
                </a:cubicBezTo>
                <a:close/>
                <a:moveTo>
                  <a:pt x="0" y="0"/>
                </a:moveTo>
                <a:lnTo>
                  <a:pt x="24387176" y="0"/>
                </a:lnTo>
                <a:lnTo>
                  <a:pt x="24387176" y="13716000"/>
                </a:lnTo>
                <a:lnTo>
                  <a:pt x="0" y="1371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A39BCF3D-8C9B-40A8-B9AC-4F605EA9B66B}"/>
              </a:ext>
            </a:extLst>
          </p:cNvPr>
          <p:cNvSpPr txBox="1">
            <a:spLocks/>
          </p:cNvSpPr>
          <p:nvPr/>
        </p:nvSpPr>
        <p:spPr>
          <a:xfrm>
            <a:off x="23385927" y="12281621"/>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3" name="TextBox 22">
            <a:extLst>
              <a:ext uri="{FF2B5EF4-FFF2-40B4-BE49-F238E27FC236}">
                <a16:creationId xmlns:a16="http://schemas.microsoft.com/office/drawing/2014/main" id="{11AE1A98-A748-4A29-A7B9-1235A4380E0E}"/>
              </a:ext>
            </a:extLst>
          </p:cNvPr>
          <p:cNvSpPr txBox="1"/>
          <p:nvPr/>
        </p:nvSpPr>
        <p:spPr>
          <a:xfrm rot="16200000">
            <a:off x="22559353" y="1641582"/>
            <a:ext cx="1980029" cy="461665"/>
          </a:xfrm>
          <a:prstGeom prst="rect">
            <a:avLst/>
          </a:prstGeom>
          <a:noFill/>
        </p:spPr>
        <p:txBody>
          <a:bodyPr wrap="none" rtlCol="0">
            <a:spAutoFit/>
          </a:bodyPr>
          <a:lstStyle/>
          <a:p>
            <a:r>
              <a:rPr lang="en-US" sz="24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24" name="Circle: Hollow 23">
            <a:extLst>
              <a:ext uri="{FF2B5EF4-FFF2-40B4-BE49-F238E27FC236}">
                <a16:creationId xmlns:a16="http://schemas.microsoft.com/office/drawing/2014/main" id="{F704BE95-40B6-42A7-9BA8-61CC520FD74F}"/>
              </a:ext>
            </a:extLst>
          </p:cNvPr>
          <p:cNvSpPr/>
          <p:nvPr/>
        </p:nvSpPr>
        <p:spPr>
          <a:xfrm>
            <a:off x="4216731" y="-1118856"/>
            <a:ext cx="15953713" cy="15953713"/>
          </a:xfrm>
          <a:prstGeom prst="donut">
            <a:avLst>
              <a:gd name="adj" fmla="val 20200"/>
            </a:avLst>
          </a:prstGeom>
          <a:gradFill>
            <a:gsLst>
              <a:gs pos="0">
                <a:schemeClr val="accent1"/>
              </a:gs>
              <a:gs pos="100000">
                <a:schemeClr val="accent6"/>
              </a:gs>
            </a:gsLst>
            <a:lin ang="5400000" scaled="1"/>
          </a:gradFill>
          <a:ln>
            <a:noFill/>
          </a:ln>
          <a:effectLst>
            <a:outerShdw blurRad="1270000" sx="93000" sy="93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7BAAA37-C020-4035-8AF4-4FD793C85360}"/>
              </a:ext>
            </a:extLst>
          </p:cNvPr>
          <p:cNvSpPr txBox="1"/>
          <p:nvPr/>
        </p:nvSpPr>
        <p:spPr>
          <a:xfrm>
            <a:off x="8282517" y="6291529"/>
            <a:ext cx="7822141" cy="1200329"/>
          </a:xfrm>
          <a:prstGeom prst="rect">
            <a:avLst/>
          </a:prstGeom>
          <a:noFill/>
        </p:spPr>
        <p:txBody>
          <a:bodyPr wrap="none" rtlCol="0" anchor="ctr">
            <a:spAutoFit/>
          </a:bodyPr>
          <a:lstStyle/>
          <a:p>
            <a:pPr algn="ctr"/>
            <a:r>
              <a:rPr lang="es-419"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3.4. Código Fuente</a:t>
            </a:r>
            <a:endParaRPr lang="en-US" sz="7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TextBox 19">
            <a:extLst>
              <a:ext uri="{FF2B5EF4-FFF2-40B4-BE49-F238E27FC236}">
                <a16:creationId xmlns:a16="http://schemas.microsoft.com/office/drawing/2014/main" id="{289756CB-3B72-44BF-9D13-ABC8F8522FC0}"/>
              </a:ext>
            </a:extLst>
          </p:cNvPr>
          <p:cNvSpPr txBox="1"/>
          <p:nvPr/>
        </p:nvSpPr>
        <p:spPr>
          <a:xfrm>
            <a:off x="18134834" y="9599026"/>
            <a:ext cx="486030" cy="400110"/>
          </a:xfrm>
          <a:prstGeom prst="rect">
            <a:avLst/>
          </a:prstGeom>
          <a:noFill/>
        </p:spPr>
        <p:txBody>
          <a:bodyPr wrap="none" rtlCol="0">
            <a:spAutoFit/>
          </a:bodyPr>
          <a:lstStyle/>
          <a:p>
            <a:pPr algn="l"/>
            <a:r>
              <a:rPr lang="en-US" sz="2000">
                <a:solidFill>
                  <a:schemeClr val="accent5"/>
                </a:solidFill>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pic>
        <p:nvPicPr>
          <p:cNvPr id="15" name="Imagen 14">
            <a:extLst>
              <a:ext uri="{FF2B5EF4-FFF2-40B4-BE49-F238E27FC236}">
                <a16:creationId xmlns:a16="http://schemas.microsoft.com/office/drawing/2014/main" id="{B15C6C93-662B-41A9-9300-B4AC17B28BF9}"/>
              </a:ext>
            </a:extLst>
          </p:cNvPr>
          <p:cNvPicPr>
            <a:picLocks noChangeAspect="1"/>
          </p:cNvPicPr>
          <p:nvPr/>
        </p:nvPicPr>
        <p:blipFill>
          <a:blip r:embed="rId2"/>
          <a:stretch>
            <a:fillRect/>
          </a:stretch>
        </p:blipFill>
        <p:spPr>
          <a:xfrm>
            <a:off x="10690448" y="882400"/>
            <a:ext cx="2674210" cy="606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32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95547E-6 -1.66667E-6 L -0.74469 1.28287 " pathEditMode="relative" rAng="0" ptsTypes="AA">
                                      <p:cBhvr>
                                        <p:cTn id="6" dur="5000" fill="hold"/>
                                        <p:tgtEl>
                                          <p:spTgt spid="2"/>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3.36415E-6 -3.51852E-6 L -0.74469 1.28287 " pathEditMode="relative" rAng="0" ptsTypes="AA">
                                      <p:cBhvr>
                                        <p:cTn id="8" dur="5000" fill="hold"/>
                                        <p:tgtEl>
                                          <p:spTgt spid="3"/>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4.77282E-6 4.62963E-6 L -0.74469 1.28287 " pathEditMode="relative" rAng="0" ptsTypes="AA">
                                      <p:cBhvr>
                                        <p:cTn id="10" dur="5000" fill="hold"/>
                                        <p:tgtEl>
                                          <p:spTgt spid="4"/>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81851E-6 4.25926E-6 L -0.7447 1.28287 " pathEditMode="relative" rAng="0" ptsTypes="AA">
                                      <p:cBhvr>
                                        <p:cTn id="12" dur="5000" fill="hold"/>
                                        <p:tgtEl>
                                          <p:spTgt spid="5"/>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2.60122E-6 -1.85185E-6 L -0.7447 1.28287 " pathEditMode="relative" rAng="0" ptsTypes="AA">
                                      <p:cBhvr>
                                        <p:cTn id="14" dur="5000" fill="hold"/>
                                        <p:tgtEl>
                                          <p:spTgt spid="6"/>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3.90314E-6 -3.7037E-6 L -0.74469 1.28287 " pathEditMode="relative" rAng="0" ptsTypes="AA">
                                      <p:cBhvr>
                                        <p:cTn id="16" dur="5000" fill="hold"/>
                                        <p:tgtEl>
                                          <p:spTgt spid="7"/>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4.68819E-6 4.44444E-6 L -0.7447 1.28287 " pathEditMode="relative" rAng="0" ptsTypes="AA">
                                      <p:cBhvr>
                                        <p:cTn id="18" dur="5000" fill="hold"/>
                                        <p:tgtEl>
                                          <p:spTgt spid="8"/>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3.27952E-6 -1.66667E-6 L -0.7447 1.28287 " pathEditMode="relative" rAng="0" ptsTypes="AA">
                                      <p:cBhvr>
                                        <p:cTn id="20" dur="5000" fill="hold"/>
                                        <p:tgtEl>
                                          <p:spTgt spid="9"/>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2.06223E-6 -2.03704E-6 L -0.7447 1.28287 " pathEditMode="relative" rAng="0" ptsTypes="AA">
                                      <p:cBhvr>
                                        <p:cTn id="22" dur="5000" fill="hold"/>
                                        <p:tgtEl>
                                          <p:spTgt spid="10"/>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4.44213E-6 3.7037E-7 L -0.74469 1.28287 " pathEditMode="relative" rAng="0" ptsTypes="AA">
                                      <p:cBhvr>
                                        <p:cTn id="24" dur="5000" fill="hold"/>
                                        <p:tgtEl>
                                          <p:spTgt spid="11"/>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7.5511E-7 8.67362E-19 L -0.74469 1.28287 " pathEditMode="relative" rAng="0" ptsTypes="AA">
                                      <p:cBhvr>
                                        <p:cTn id="26" dur="5000" fill="hold"/>
                                        <p:tgtEl>
                                          <p:spTgt spid="12"/>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1.9724E-6 -3.7037E-7 L -0.74469 1.28287 " pathEditMode="relative" rAng="0" ptsTypes="AA">
                                      <p:cBhvr>
                                        <p:cTn id="28" dur="5000" fill="hold"/>
                                        <p:tgtEl>
                                          <p:spTgt spid="13"/>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3.18969E-6 -7.40741E-7 L -0.74469 1.28287 " pathEditMode="relative" rAng="0" ptsTypes="AA">
                                      <p:cBhvr>
                                        <p:cTn id="30" dur="5000" fill="hold"/>
                                        <p:tgtEl>
                                          <p:spTgt spid="14"/>
                                        </p:tgtEl>
                                        <p:attrNameLst>
                                          <p:attrName>ppt_x</p:attrName>
                                          <p:attrName>ppt_y</p:attrName>
                                        </p:attrNameLst>
                                      </p:cBhvr>
                                      <p:rCtr x="-37235" y="64144"/>
                                    </p:animMotion>
                                  </p:childTnLst>
                                </p:cTn>
                              </p:par>
                              <p:par>
                                <p:cTn id="31" presetID="2" presetClass="entr" presetSubtype="2" decel="100000" fill="hold" grpId="0" nodeType="withEffect">
                                  <p:stCondLst>
                                    <p:cond delay="10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1500" fill="hold"/>
                                        <p:tgtEl>
                                          <p:spTgt spid="19"/>
                                        </p:tgtEl>
                                        <p:attrNameLst>
                                          <p:attrName>ppt_x</p:attrName>
                                        </p:attrNameLst>
                                      </p:cBhvr>
                                      <p:tavLst>
                                        <p:tav tm="0">
                                          <p:val>
                                            <p:strVal val="1+#ppt_w/2"/>
                                          </p:val>
                                        </p:tav>
                                        <p:tav tm="100000">
                                          <p:val>
                                            <p:strVal val="#ppt_x"/>
                                          </p:val>
                                        </p:tav>
                                      </p:tavLst>
                                    </p:anim>
                                    <p:anim calcmode="lin" valueType="num">
                                      <p:cBhvr additive="base">
                                        <p:cTn id="34" dur="1500" fill="hold"/>
                                        <p:tgtEl>
                                          <p:spTgt spid="19"/>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1500" fill="hold"/>
                                        <p:tgtEl>
                                          <p:spTgt spid="20"/>
                                        </p:tgtEl>
                                        <p:attrNameLst>
                                          <p:attrName>ppt_x</p:attrName>
                                        </p:attrNameLst>
                                      </p:cBhvr>
                                      <p:tavLst>
                                        <p:tav tm="0">
                                          <p:val>
                                            <p:strVal val="1+#ppt_w/2"/>
                                          </p:val>
                                        </p:tav>
                                        <p:tav tm="100000">
                                          <p:val>
                                            <p:strVal val="#ppt_x"/>
                                          </p:val>
                                        </p:tav>
                                      </p:tavLst>
                                    </p:anim>
                                    <p:anim calcmode="lin" valueType="num">
                                      <p:cBhvr additive="base">
                                        <p:cTn id="38" dur="1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68345CF0-2F17-4D46-A59E-606A58D60B58}"/>
              </a:ext>
            </a:extLst>
          </p:cNvPr>
          <p:cNvSpPr>
            <a:spLocks/>
          </p:cNvSpPr>
          <p:nvPr/>
        </p:nvSpPr>
        <p:spPr bwMode="auto">
          <a:xfrm rot="2757414">
            <a:off x="5824591" y="-3678865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8E936069-F1DC-4A2C-8E6F-39A46EBD6CB2}"/>
              </a:ext>
            </a:extLst>
          </p:cNvPr>
          <p:cNvSpPr>
            <a:spLocks/>
          </p:cNvSpPr>
          <p:nvPr/>
        </p:nvSpPr>
        <p:spPr bwMode="auto">
          <a:xfrm rot="2757414">
            <a:off x="7258203" y="-3530633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B9194DF5-C6DF-462D-9C7C-21E77AD1743B}"/>
              </a:ext>
            </a:extLst>
          </p:cNvPr>
          <p:cNvSpPr>
            <a:spLocks/>
          </p:cNvSpPr>
          <p:nvPr/>
        </p:nvSpPr>
        <p:spPr bwMode="auto">
          <a:xfrm rot="2757414">
            <a:off x="8691818" y="-3382401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CF2D16B1-A8D2-44E1-BCF7-28B6C7604E1E}"/>
              </a:ext>
            </a:extLst>
          </p:cNvPr>
          <p:cNvSpPr>
            <a:spLocks/>
          </p:cNvSpPr>
          <p:nvPr/>
        </p:nvSpPr>
        <p:spPr bwMode="auto">
          <a:xfrm rot="2757414">
            <a:off x="10121396" y="-32343412"/>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07E9FD90-F5FE-4D90-916B-7DB2721E1994}"/>
              </a:ext>
            </a:extLst>
          </p:cNvPr>
          <p:cNvSpPr>
            <a:spLocks/>
          </p:cNvSpPr>
          <p:nvPr/>
        </p:nvSpPr>
        <p:spPr bwMode="auto">
          <a:xfrm rot="2757414">
            <a:off x="11555734" y="-3086280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6EE82663-2128-4668-8066-C7689BB8EC09}"/>
              </a:ext>
            </a:extLst>
          </p:cNvPr>
          <p:cNvSpPr>
            <a:spLocks/>
          </p:cNvSpPr>
          <p:nvPr/>
        </p:nvSpPr>
        <p:spPr bwMode="auto">
          <a:xfrm rot="2757414">
            <a:off x="12989349" y="-293804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CFB1805B-3B95-4B3F-B69F-C4ADEB55EAAD}"/>
              </a:ext>
            </a:extLst>
          </p:cNvPr>
          <p:cNvSpPr>
            <a:spLocks/>
          </p:cNvSpPr>
          <p:nvPr/>
        </p:nvSpPr>
        <p:spPr bwMode="auto">
          <a:xfrm rot="2757414">
            <a:off x="14422962" y="-27898172"/>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2CE579C8-08EC-48D0-9E70-C20D99D17727}"/>
              </a:ext>
            </a:extLst>
          </p:cNvPr>
          <p:cNvSpPr>
            <a:spLocks/>
          </p:cNvSpPr>
          <p:nvPr/>
        </p:nvSpPr>
        <p:spPr bwMode="auto">
          <a:xfrm rot="2757414">
            <a:off x="15856575" y="-2641585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D7C4CEEB-F8DB-4905-B7CC-A4252F252E67}"/>
              </a:ext>
            </a:extLst>
          </p:cNvPr>
          <p:cNvSpPr>
            <a:spLocks/>
          </p:cNvSpPr>
          <p:nvPr/>
        </p:nvSpPr>
        <p:spPr bwMode="auto">
          <a:xfrm rot="2757414">
            <a:off x="17286878" y="-2493696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EFDC3782-1FCA-4FD5-B945-3B787D812967}"/>
              </a:ext>
            </a:extLst>
          </p:cNvPr>
          <p:cNvSpPr>
            <a:spLocks/>
          </p:cNvSpPr>
          <p:nvPr/>
        </p:nvSpPr>
        <p:spPr bwMode="auto">
          <a:xfrm rot="2757414">
            <a:off x="18719767" y="-23452931"/>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5A334141-B506-4DA4-AABB-32EB2E87C780}"/>
              </a:ext>
            </a:extLst>
          </p:cNvPr>
          <p:cNvSpPr>
            <a:spLocks/>
          </p:cNvSpPr>
          <p:nvPr/>
        </p:nvSpPr>
        <p:spPr bwMode="auto">
          <a:xfrm rot="2757414">
            <a:off x="20154106" y="-2197232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B1B2A4B0-8362-4F06-8571-5D95A2088D7D}"/>
              </a:ext>
            </a:extLst>
          </p:cNvPr>
          <p:cNvSpPr>
            <a:spLocks/>
          </p:cNvSpPr>
          <p:nvPr/>
        </p:nvSpPr>
        <p:spPr bwMode="auto">
          <a:xfrm rot="2757414">
            <a:off x="21584407" y="-2049343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509F1504-3035-43C7-A5F5-64214A4B240C}"/>
              </a:ext>
            </a:extLst>
          </p:cNvPr>
          <p:cNvSpPr>
            <a:spLocks/>
          </p:cNvSpPr>
          <p:nvPr/>
        </p:nvSpPr>
        <p:spPr bwMode="auto">
          <a:xfrm rot="2757414">
            <a:off x="23014710" y="-1901453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Shape 17">
            <a:extLst>
              <a:ext uri="{FF2B5EF4-FFF2-40B4-BE49-F238E27FC236}">
                <a16:creationId xmlns:a16="http://schemas.microsoft.com/office/drawing/2014/main" id="{B14DED55-E2C3-447F-B037-A4FE6E28DE26}"/>
              </a:ext>
            </a:extLst>
          </p:cNvPr>
          <p:cNvSpPr/>
          <p:nvPr/>
        </p:nvSpPr>
        <p:spPr>
          <a:xfrm>
            <a:off x="0" y="0"/>
            <a:ext cx="24387176" cy="13716000"/>
          </a:xfrm>
          <a:custGeom>
            <a:avLst/>
            <a:gdLst>
              <a:gd name="connsiteX0" fmla="*/ 12193587 w 24387176"/>
              <a:gd name="connsiteY0" fmla="*/ 2064329 h 13716000"/>
              <a:gd name="connsiteX1" fmla="*/ 7399917 w 24387176"/>
              <a:gd name="connsiteY1" fmla="*/ 6858000 h 13716000"/>
              <a:gd name="connsiteX2" fmla="*/ 12193587 w 24387176"/>
              <a:gd name="connsiteY2" fmla="*/ 11651671 h 13716000"/>
              <a:gd name="connsiteX3" fmla="*/ 16987258 w 24387176"/>
              <a:gd name="connsiteY3" fmla="*/ 6858000 h 13716000"/>
              <a:gd name="connsiteX4" fmla="*/ 12193587 w 24387176"/>
              <a:gd name="connsiteY4" fmla="*/ 2064329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12193587" y="2064329"/>
                </a:moveTo>
                <a:cubicBezTo>
                  <a:pt x="9546116" y="2064329"/>
                  <a:pt x="7399917" y="4210530"/>
                  <a:pt x="7399917" y="6858000"/>
                </a:cubicBezTo>
                <a:cubicBezTo>
                  <a:pt x="7399917" y="9505471"/>
                  <a:pt x="9546116" y="11651671"/>
                  <a:pt x="12193587" y="11651671"/>
                </a:cubicBezTo>
                <a:cubicBezTo>
                  <a:pt x="14841058" y="11651671"/>
                  <a:pt x="16987258" y="9505471"/>
                  <a:pt x="16987258" y="6858000"/>
                </a:cubicBezTo>
                <a:cubicBezTo>
                  <a:pt x="16987258" y="4210530"/>
                  <a:pt x="14841058" y="2064329"/>
                  <a:pt x="12193587" y="2064329"/>
                </a:cubicBezTo>
                <a:close/>
                <a:moveTo>
                  <a:pt x="0" y="0"/>
                </a:moveTo>
                <a:lnTo>
                  <a:pt x="24387176" y="0"/>
                </a:lnTo>
                <a:lnTo>
                  <a:pt x="24387176" y="13716000"/>
                </a:lnTo>
                <a:lnTo>
                  <a:pt x="0" y="13716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1AE1A98-A748-4A29-A7B9-1235A4380E0E}"/>
              </a:ext>
            </a:extLst>
          </p:cNvPr>
          <p:cNvSpPr txBox="1"/>
          <p:nvPr/>
        </p:nvSpPr>
        <p:spPr>
          <a:xfrm rot="16200000">
            <a:off x="22559353" y="1641582"/>
            <a:ext cx="1980029" cy="461665"/>
          </a:xfrm>
          <a:prstGeom prst="rect">
            <a:avLst/>
          </a:prstGeom>
          <a:noFill/>
        </p:spPr>
        <p:txBody>
          <a:bodyPr wrap="none" rtlCol="0">
            <a:spAutoFit/>
          </a:bodyPr>
          <a:lstStyle/>
          <a:p>
            <a:r>
              <a:rPr lang="en-US" sz="24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24" name="Circle: Hollow 23">
            <a:extLst>
              <a:ext uri="{FF2B5EF4-FFF2-40B4-BE49-F238E27FC236}">
                <a16:creationId xmlns:a16="http://schemas.microsoft.com/office/drawing/2014/main" id="{F704BE95-40B6-42A7-9BA8-61CC520FD74F}"/>
              </a:ext>
            </a:extLst>
          </p:cNvPr>
          <p:cNvSpPr/>
          <p:nvPr/>
        </p:nvSpPr>
        <p:spPr>
          <a:xfrm>
            <a:off x="4216731" y="-1118856"/>
            <a:ext cx="15953713" cy="15953713"/>
          </a:xfrm>
          <a:prstGeom prst="donut">
            <a:avLst>
              <a:gd name="adj" fmla="val 20200"/>
            </a:avLst>
          </a:prstGeom>
          <a:gradFill>
            <a:gsLst>
              <a:gs pos="0">
                <a:schemeClr val="accent1"/>
              </a:gs>
              <a:gs pos="100000">
                <a:schemeClr val="accent6"/>
              </a:gs>
            </a:gsLst>
            <a:lin ang="5400000" scaled="1"/>
          </a:gradFill>
          <a:ln>
            <a:noFill/>
          </a:ln>
          <a:effectLst>
            <a:outerShdw blurRad="1270000" sx="93000" sy="93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7BAAA37-C020-4035-8AF4-4FD793C85360}"/>
              </a:ext>
            </a:extLst>
          </p:cNvPr>
          <p:cNvSpPr txBox="1"/>
          <p:nvPr/>
        </p:nvSpPr>
        <p:spPr>
          <a:xfrm>
            <a:off x="6432238" y="5314340"/>
            <a:ext cx="11522706" cy="3154710"/>
          </a:xfrm>
          <a:prstGeom prst="rect">
            <a:avLst/>
          </a:prstGeom>
          <a:noFill/>
        </p:spPr>
        <p:txBody>
          <a:bodyPr wrap="none" rtlCol="0" anchor="ctr">
            <a:spAutoFit/>
          </a:bodyPr>
          <a:lstStyle/>
          <a:p>
            <a:pPr algn="ctr"/>
            <a:r>
              <a:rPr lang="en-US" sz="199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GRACIAS</a:t>
            </a:r>
          </a:p>
        </p:txBody>
      </p:sp>
      <p:pic>
        <p:nvPicPr>
          <p:cNvPr id="15" name="Imagen 14">
            <a:extLst>
              <a:ext uri="{FF2B5EF4-FFF2-40B4-BE49-F238E27FC236}">
                <a16:creationId xmlns:a16="http://schemas.microsoft.com/office/drawing/2014/main" id="{1C4EE294-AAA4-4665-BD01-290776A4053A}"/>
              </a:ext>
            </a:extLst>
          </p:cNvPr>
          <p:cNvPicPr>
            <a:picLocks noChangeAspect="1"/>
          </p:cNvPicPr>
          <p:nvPr/>
        </p:nvPicPr>
        <p:blipFill>
          <a:blip r:embed="rId2"/>
          <a:stretch>
            <a:fillRect/>
          </a:stretch>
        </p:blipFill>
        <p:spPr>
          <a:xfrm>
            <a:off x="10856482" y="1024044"/>
            <a:ext cx="2674210" cy="606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25776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95547E-6 -1.66667E-6 L -0.74469 1.28287 " pathEditMode="relative" rAng="0" ptsTypes="AA">
                                      <p:cBhvr>
                                        <p:cTn id="6" dur="5000" fill="hold"/>
                                        <p:tgtEl>
                                          <p:spTgt spid="2"/>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3.36415E-6 -3.51852E-6 L -0.74469 1.28287 " pathEditMode="relative" rAng="0" ptsTypes="AA">
                                      <p:cBhvr>
                                        <p:cTn id="8" dur="5000" fill="hold"/>
                                        <p:tgtEl>
                                          <p:spTgt spid="3"/>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4.77282E-6 4.62963E-6 L -0.74469 1.28287 " pathEditMode="relative" rAng="0" ptsTypes="AA">
                                      <p:cBhvr>
                                        <p:cTn id="10" dur="5000" fill="hold"/>
                                        <p:tgtEl>
                                          <p:spTgt spid="4"/>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81851E-6 4.25926E-6 L -0.7447 1.28287 " pathEditMode="relative" rAng="0" ptsTypes="AA">
                                      <p:cBhvr>
                                        <p:cTn id="12" dur="5000" fill="hold"/>
                                        <p:tgtEl>
                                          <p:spTgt spid="5"/>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2.60122E-6 -1.85185E-6 L -0.7447 1.28287 " pathEditMode="relative" rAng="0" ptsTypes="AA">
                                      <p:cBhvr>
                                        <p:cTn id="14" dur="5000" fill="hold"/>
                                        <p:tgtEl>
                                          <p:spTgt spid="6"/>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3.90314E-6 -3.7037E-6 L -0.74469 1.28287 " pathEditMode="relative" rAng="0" ptsTypes="AA">
                                      <p:cBhvr>
                                        <p:cTn id="16" dur="5000" fill="hold"/>
                                        <p:tgtEl>
                                          <p:spTgt spid="7"/>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4.68819E-6 4.44444E-6 L -0.7447 1.28287 " pathEditMode="relative" rAng="0" ptsTypes="AA">
                                      <p:cBhvr>
                                        <p:cTn id="18" dur="5000" fill="hold"/>
                                        <p:tgtEl>
                                          <p:spTgt spid="8"/>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3.27952E-6 -1.66667E-6 L -0.7447 1.28287 " pathEditMode="relative" rAng="0" ptsTypes="AA">
                                      <p:cBhvr>
                                        <p:cTn id="20" dur="5000" fill="hold"/>
                                        <p:tgtEl>
                                          <p:spTgt spid="9"/>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2.06223E-6 -2.03704E-6 L -0.7447 1.28287 " pathEditMode="relative" rAng="0" ptsTypes="AA">
                                      <p:cBhvr>
                                        <p:cTn id="22" dur="5000" fill="hold"/>
                                        <p:tgtEl>
                                          <p:spTgt spid="10"/>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4.44213E-6 3.7037E-7 L -0.74469 1.28287 " pathEditMode="relative" rAng="0" ptsTypes="AA">
                                      <p:cBhvr>
                                        <p:cTn id="24" dur="5000" fill="hold"/>
                                        <p:tgtEl>
                                          <p:spTgt spid="11"/>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7.5511E-7 8.67362E-19 L -0.74469 1.28287 " pathEditMode="relative" rAng="0" ptsTypes="AA">
                                      <p:cBhvr>
                                        <p:cTn id="26" dur="5000" fill="hold"/>
                                        <p:tgtEl>
                                          <p:spTgt spid="12"/>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1.9724E-6 -3.7037E-7 L -0.74469 1.28287 " pathEditMode="relative" rAng="0" ptsTypes="AA">
                                      <p:cBhvr>
                                        <p:cTn id="28" dur="5000" fill="hold"/>
                                        <p:tgtEl>
                                          <p:spTgt spid="13"/>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3.18969E-6 -7.40741E-7 L -0.74469 1.28287 " pathEditMode="relative" rAng="0" ptsTypes="AA">
                                      <p:cBhvr>
                                        <p:cTn id="30" dur="5000" fill="hold"/>
                                        <p:tgtEl>
                                          <p:spTgt spid="14"/>
                                        </p:tgtEl>
                                        <p:attrNameLst>
                                          <p:attrName>ppt_x</p:attrName>
                                          <p:attrName>ppt_y</p:attrName>
                                        </p:attrNameLst>
                                      </p:cBhvr>
                                      <p:rCtr x="-37235" y="64144"/>
                                    </p:animMotion>
                                  </p:childTnLst>
                                </p:cTn>
                              </p:par>
                              <p:par>
                                <p:cTn id="31" presetID="2" presetClass="entr" presetSubtype="2" decel="100000" fill="hold" grpId="0" nodeType="withEffect">
                                  <p:stCondLst>
                                    <p:cond delay="10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1500" fill="hold"/>
                                        <p:tgtEl>
                                          <p:spTgt spid="19"/>
                                        </p:tgtEl>
                                        <p:attrNameLst>
                                          <p:attrName>ppt_x</p:attrName>
                                        </p:attrNameLst>
                                      </p:cBhvr>
                                      <p:tavLst>
                                        <p:tav tm="0">
                                          <p:val>
                                            <p:strVal val="1+#ppt_w/2"/>
                                          </p:val>
                                        </p:tav>
                                        <p:tav tm="100000">
                                          <p:val>
                                            <p:strVal val="#ppt_x"/>
                                          </p:val>
                                        </p:tav>
                                      </p:tavLst>
                                    </p:anim>
                                    <p:anim calcmode="lin" valueType="num">
                                      <p:cBhvr additive="base">
                                        <p:cTn id="34" dur="1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Freeform 7">
            <a:extLst>
              <a:ext uri="{FF2B5EF4-FFF2-40B4-BE49-F238E27FC236}">
                <a16:creationId xmlns:a16="http://schemas.microsoft.com/office/drawing/2014/main" id="{6E5617B2-AE60-41F4-BBFA-5C6C7BBD2C9E}"/>
              </a:ext>
            </a:extLst>
          </p:cNvPr>
          <p:cNvSpPr>
            <a:spLocks/>
          </p:cNvSpPr>
          <p:nvPr/>
        </p:nvSpPr>
        <p:spPr bwMode="auto">
          <a:xfrm>
            <a:off x="16427066" y="-258333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rgbClr val="00B0D3">
              <a:alpha val="88000"/>
            </a:srgbClr>
          </a:solidFill>
          <a:ln>
            <a:noFill/>
          </a:ln>
          <a:effectLst>
            <a:outerShdw blurRad="1003300" dist="38100" dir="10800000" algn="r" rotWithShape="0">
              <a:srgbClr val="00B0D3">
                <a:lumMod val="75000"/>
                <a:alpha val="46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6" name="Freeform 8">
            <a:extLst>
              <a:ext uri="{FF2B5EF4-FFF2-40B4-BE49-F238E27FC236}">
                <a16:creationId xmlns:a16="http://schemas.microsoft.com/office/drawing/2014/main" id="{F210992D-7554-4319-8389-1BF897AC8051}"/>
              </a:ext>
            </a:extLst>
          </p:cNvPr>
          <p:cNvSpPr>
            <a:spLocks/>
          </p:cNvSpPr>
          <p:nvPr/>
        </p:nvSpPr>
        <p:spPr bwMode="auto">
          <a:xfrm>
            <a:off x="18484466" y="-258333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rgbClr val="3ABFC4">
              <a:alpha val="88000"/>
            </a:srgbClr>
          </a:solidFill>
          <a:ln>
            <a:noFill/>
          </a:ln>
          <a:effectLst>
            <a:outerShdw blurRad="1003300" dist="38100" dir="10800000" algn="r" rotWithShape="0">
              <a:srgbClr val="3ABFC4">
                <a:lumMod val="75000"/>
                <a:alpha val="46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7" name="Freeform 9">
            <a:extLst>
              <a:ext uri="{FF2B5EF4-FFF2-40B4-BE49-F238E27FC236}">
                <a16:creationId xmlns:a16="http://schemas.microsoft.com/office/drawing/2014/main" id="{EAF41A6C-BA67-4957-8A6B-6278EB35B6DB}"/>
              </a:ext>
            </a:extLst>
          </p:cNvPr>
          <p:cNvSpPr>
            <a:spLocks/>
          </p:cNvSpPr>
          <p:nvPr/>
        </p:nvSpPr>
        <p:spPr bwMode="auto">
          <a:xfrm>
            <a:off x="20546627" y="-258333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rgbClr val="21C0D7">
              <a:alpha val="88000"/>
            </a:srgbClr>
          </a:solidFill>
          <a:ln>
            <a:noFill/>
          </a:ln>
          <a:effectLst>
            <a:outerShdw blurRad="1003300" dist="38100" dir="10800000" algn="r" rotWithShape="0">
              <a:srgbClr val="21C0D7">
                <a:lumMod val="75000"/>
                <a:alpha val="46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8" name="Freeform 10">
            <a:extLst>
              <a:ext uri="{FF2B5EF4-FFF2-40B4-BE49-F238E27FC236}">
                <a16:creationId xmlns:a16="http://schemas.microsoft.com/office/drawing/2014/main" id="{E4782C18-03BC-410E-AAE1-2F7530734CCA}"/>
              </a:ext>
            </a:extLst>
          </p:cNvPr>
          <p:cNvSpPr>
            <a:spLocks/>
          </p:cNvSpPr>
          <p:nvPr/>
        </p:nvSpPr>
        <p:spPr bwMode="auto">
          <a:xfrm>
            <a:off x="22608791" y="-258333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rgbClr val="00A4E6">
              <a:alpha val="88000"/>
            </a:srgbClr>
          </a:solidFill>
          <a:ln>
            <a:noFill/>
          </a:ln>
          <a:effectLst>
            <a:outerShdw blurRad="1003300" dist="38100" dir="10800000" algn="r" rotWithShape="0">
              <a:srgbClr val="00A4E6">
                <a:lumMod val="75000"/>
                <a:alpha val="46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5" name="Oval 104">
            <a:extLst>
              <a:ext uri="{FF2B5EF4-FFF2-40B4-BE49-F238E27FC236}">
                <a16:creationId xmlns:a16="http://schemas.microsoft.com/office/drawing/2014/main" id="{607A0188-3B87-4E04-BA17-1DBE0B4299A5}"/>
              </a:ext>
            </a:extLst>
          </p:cNvPr>
          <p:cNvSpPr/>
          <p:nvPr/>
        </p:nvSpPr>
        <p:spPr>
          <a:xfrm>
            <a:off x="14321365" y="3319687"/>
            <a:ext cx="6452928" cy="6452928"/>
          </a:xfrm>
          <a:prstGeom prst="ellipse">
            <a:avLst/>
          </a:prstGeom>
          <a:gradFill>
            <a:gsLst>
              <a:gs pos="0">
                <a:schemeClr val="bg2"/>
              </a:gs>
              <a:gs pos="100000">
                <a:schemeClr val="bg2">
                  <a:lumMod val="90000"/>
                </a:schemeClr>
              </a:gs>
            </a:gsLst>
            <a:path path="circle">
              <a:fillToRect l="100000" t="100000"/>
            </a:path>
          </a:gradFill>
          <a:ln>
            <a:noFill/>
          </a:ln>
          <a:effectLst>
            <a:outerShdw blurRad="838200" sx="102000" sy="102000" algn="ctr" rotWithShape="0">
              <a:schemeClr val="bg2">
                <a:lumMod val="75000"/>
                <a:alpha val="3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6DBDBD6D-CF06-4E3A-95E9-99BF43E1DC30}"/>
              </a:ext>
            </a:extLst>
          </p:cNvPr>
          <p:cNvSpPr/>
          <p:nvPr/>
        </p:nvSpPr>
        <p:spPr>
          <a:xfrm>
            <a:off x="8851412" y="3691004"/>
            <a:ext cx="1422229" cy="1422229"/>
          </a:xfrm>
          <a:prstGeom prst="ellipse">
            <a:avLst/>
          </a:prstGeom>
          <a:gradFill>
            <a:gsLst>
              <a:gs pos="37000">
                <a:schemeClr val="accent1"/>
              </a:gs>
              <a:gs pos="100000">
                <a:schemeClr val="accent1">
                  <a:lumMod val="60000"/>
                  <a:lumOff val="40000"/>
                </a:schemeClr>
              </a:gs>
            </a:gsLst>
            <a:path path="circle">
              <a:fillToRect l="100000" t="100000"/>
            </a:path>
          </a:gradFill>
          <a:ln>
            <a:noFill/>
          </a:ln>
          <a:effectLst>
            <a:outerShdw blurRad="8382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Shape 50">
            <a:extLst>
              <a:ext uri="{FF2B5EF4-FFF2-40B4-BE49-F238E27FC236}">
                <a16:creationId xmlns:a16="http://schemas.microsoft.com/office/drawing/2014/main" id="{186F4E10-E450-4672-8385-D7FE5E9AC0C5}"/>
              </a:ext>
            </a:extLst>
          </p:cNvPr>
          <p:cNvSpPr/>
          <p:nvPr/>
        </p:nvSpPr>
        <p:spPr>
          <a:xfrm>
            <a:off x="13004913" y="9985626"/>
            <a:ext cx="8780770" cy="1333469"/>
          </a:xfrm>
          <a:custGeom>
            <a:avLst/>
            <a:gdLst>
              <a:gd name="connsiteX0" fmla="*/ 6656261 w 6648450"/>
              <a:gd name="connsiteY0" fmla="*/ 505492 h 1009650"/>
              <a:gd name="connsiteX1" fmla="*/ 3328130 w 6648450"/>
              <a:gd name="connsiteY1" fmla="*/ 1010983 h 1009650"/>
              <a:gd name="connsiteX2" fmla="*/ 0 w 6648450"/>
              <a:gd name="connsiteY2" fmla="*/ 505492 h 1009650"/>
              <a:gd name="connsiteX3" fmla="*/ 3328130 w 6648450"/>
              <a:gd name="connsiteY3" fmla="*/ 0 h 1009650"/>
              <a:gd name="connsiteX4" fmla="*/ 6656261 w 6648450"/>
              <a:gd name="connsiteY4" fmla="*/ 505492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450" h="1009650">
                <a:moveTo>
                  <a:pt x="6656261" y="505492"/>
                </a:moveTo>
                <a:cubicBezTo>
                  <a:pt x="6656261" y="784667"/>
                  <a:pt x="5166206" y="1010983"/>
                  <a:pt x="3328130" y="1010983"/>
                </a:cubicBezTo>
                <a:cubicBezTo>
                  <a:pt x="1490055" y="1010983"/>
                  <a:pt x="0" y="784667"/>
                  <a:pt x="0" y="505492"/>
                </a:cubicBezTo>
                <a:cubicBezTo>
                  <a:pt x="0" y="226316"/>
                  <a:pt x="1490055" y="0"/>
                  <a:pt x="3328130" y="0"/>
                </a:cubicBezTo>
                <a:cubicBezTo>
                  <a:pt x="5166206" y="0"/>
                  <a:pt x="6656261" y="226316"/>
                  <a:pt x="6656261" y="505492"/>
                </a:cubicBezTo>
                <a:close/>
              </a:path>
            </a:pathLst>
          </a:custGeom>
          <a:solidFill>
            <a:schemeClr val="bg2">
              <a:lumMod val="90000"/>
            </a:schemeClr>
          </a:solidFill>
          <a:ln w="9525" cap="flat">
            <a:noFill/>
            <a:prstDash val="solid"/>
            <a:miter/>
          </a:ln>
        </p:spPr>
        <p:txBody>
          <a:bodyPr rtlCol="0" anchor="ctr"/>
          <a:lstStyle/>
          <a:p>
            <a:endParaRPr lang="en-US"/>
          </a:p>
        </p:txBody>
      </p:sp>
      <p:grpSp>
        <p:nvGrpSpPr>
          <p:cNvPr id="89" name="Group 88">
            <a:extLst>
              <a:ext uri="{FF2B5EF4-FFF2-40B4-BE49-F238E27FC236}">
                <a16:creationId xmlns:a16="http://schemas.microsoft.com/office/drawing/2014/main" id="{F25EBC3F-2932-4C43-86F0-0A27E5477DED}"/>
              </a:ext>
            </a:extLst>
          </p:cNvPr>
          <p:cNvGrpSpPr/>
          <p:nvPr/>
        </p:nvGrpSpPr>
        <p:grpSpPr>
          <a:xfrm>
            <a:off x="17799165" y="4792629"/>
            <a:ext cx="4063308" cy="5837842"/>
            <a:chOff x="15202439" y="5271886"/>
            <a:chExt cx="3076575" cy="4420182"/>
          </a:xfrm>
          <a:effectLst>
            <a:outerShdw blurRad="901700" sx="102000" sy="102000" algn="ctr" rotWithShape="0">
              <a:schemeClr val="accent3">
                <a:alpha val="72000"/>
              </a:schemeClr>
            </a:outerShdw>
          </a:effectLst>
        </p:grpSpPr>
        <p:sp>
          <p:nvSpPr>
            <p:cNvPr id="52" name="Freeform: Shape 51">
              <a:extLst>
                <a:ext uri="{FF2B5EF4-FFF2-40B4-BE49-F238E27FC236}">
                  <a16:creationId xmlns:a16="http://schemas.microsoft.com/office/drawing/2014/main" id="{92355A69-F47D-41FB-AB1E-43D26A9C0BFD}"/>
                </a:ext>
              </a:extLst>
            </p:cNvPr>
            <p:cNvSpPr/>
            <p:nvPr/>
          </p:nvSpPr>
          <p:spPr>
            <a:xfrm>
              <a:off x="15672212" y="7787068"/>
              <a:ext cx="828675" cy="1905000"/>
            </a:xfrm>
            <a:custGeom>
              <a:avLst/>
              <a:gdLst>
                <a:gd name="connsiteX0" fmla="*/ 547211 w 828675"/>
                <a:gd name="connsiteY0" fmla="*/ 0 h 1905000"/>
                <a:gd name="connsiteX1" fmla="*/ 0 w 828675"/>
                <a:gd name="connsiteY1" fmla="*/ 1908143 h 1905000"/>
                <a:gd name="connsiteX2" fmla="*/ 82296 w 828675"/>
                <a:gd name="connsiteY2" fmla="*/ 1908143 h 1905000"/>
                <a:gd name="connsiteX3" fmla="*/ 834485 w 828675"/>
                <a:gd name="connsiteY3" fmla="*/ 50863 h 1905000"/>
              </a:gdLst>
              <a:ahLst/>
              <a:cxnLst>
                <a:cxn ang="0">
                  <a:pos x="connsiteX0" y="connsiteY0"/>
                </a:cxn>
                <a:cxn ang="0">
                  <a:pos x="connsiteX1" y="connsiteY1"/>
                </a:cxn>
                <a:cxn ang="0">
                  <a:pos x="connsiteX2" y="connsiteY2"/>
                </a:cxn>
                <a:cxn ang="0">
                  <a:pos x="connsiteX3" y="connsiteY3"/>
                </a:cxn>
              </a:cxnLst>
              <a:rect l="l" t="t" r="r" b="b"/>
              <a:pathLst>
                <a:path w="828675" h="1905000">
                  <a:moveTo>
                    <a:pt x="547211" y="0"/>
                  </a:moveTo>
                  <a:lnTo>
                    <a:pt x="0" y="1908143"/>
                  </a:lnTo>
                  <a:lnTo>
                    <a:pt x="82296" y="1908143"/>
                  </a:lnTo>
                  <a:lnTo>
                    <a:pt x="834485" y="50863"/>
                  </a:lnTo>
                </a:path>
              </a:pathLst>
            </a:custGeom>
            <a:solidFill>
              <a:schemeClr val="accent3">
                <a:lumMod val="75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Freeform: Shape 52">
              <a:extLst>
                <a:ext uri="{FF2B5EF4-FFF2-40B4-BE49-F238E27FC236}">
                  <a16:creationId xmlns:a16="http://schemas.microsoft.com/office/drawing/2014/main" id="{54827399-0F69-4FEF-84AD-B93A362B9C86}"/>
                </a:ext>
              </a:extLst>
            </p:cNvPr>
            <p:cNvSpPr/>
            <p:nvPr/>
          </p:nvSpPr>
          <p:spPr>
            <a:xfrm>
              <a:off x="16797400" y="7738395"/>
              <a:ext cx="828675" cy="1905000"/>
            </a:xfrm>
            <a:custGeom>
              <a:avLst/>
              <a:gdLst>
                <a:gd name="connsiteX0" fmla="*/ 287274 w 828675"/>
                <a:gd name="connsiteY0" fmla="*/ 0 h 1905000"/>
                <a:gd name="connsiteX1" fmla="*/ 834485 w 828675"/>
                <a:gd name="connsiteY1" fmla="*/ 1908143 h 1905000"/>
                <a:gd name="connsiteX2" fmla="*/ 752190 w 828675"/>
                <a:gd name="connsiteY2" fmla="*/ 1908143 h 1905000"/>
                <a:gd name="connsiteX3" fmla="*/ 0 w 828675"/>
                <a:gd name="connsiteY3" fmla="*/ 50863 h 1905000"/>
              </a:gdLst>
              <a:ahLst/>
              <a:cxnLst>
                <a:cxn ang="0">
                  <a:pos x="connsiteX0" y="connsiteY0"/>
                </a:cxn>
                <a:cxn ang="0">
                  <a:pos x="connsiteX1" y="connsiteY1"/>
                </a:cxn>
                <a:cxn ang="0">
                  <a:pos x="connsiteX2" y="connsiteY2"/>
                </a:cxn>
                <a:cxn ang="0">
                  <a:pos x="connsiteX3" y="connsiteY3"/>
                </a:cxn>
              </a:cxnLst>
              <a:rect l="l" t="t" r="r" b="b"/>
              <a:pathLst>
                <a:path w="828675" h="1905000">
                  <a:moveTo>
                    <a:pt x="287274" y="0"/>
                  </a:moveTo>
                  <a:lnTo>
                    <a:pt x="834485" y="1908143"/>
                  </a:lnTo>
                  <a:lnTo>
                    <a:pt x="752190" y="1908143"/>
                  </a:lnTo>
                  <a:lnTo>
                    <a:pt x="0" y="50863"/>
                  </a:lnTo>
                </a:path>
              </a:pathLst>
            </a:custGeom>
            <a:solidFill>
              <a:schemeClr val="accent3">
                <a:lumMod val="75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Freeform: Shape 53">
              <a:extLst>
                <a:ext uri="{FF2B5EF4-FFF2-40B4-BE49-F238E27FC236}">
                  <a16:creationId xmlns:a16="http://schemas.microsoft.com/office/drawing/2014/main" id="{A5DDF9A1-0ACA-4B69-AE8F-08B7E64BD673}"/>
                </a:ext>
              </a:extLst>
            </p:cNvPr>
            <p:cNvSpPr/>
            <p:nvPr/>
          </p:nvSpPr>
          <p:spPr>
            <a:xfrm>
              <a:off x="16355060" y="8141779"/>
              <a:ext cx="762000" cy="457200"/>
            </a:xfrm>
            <a:custGeom>
              <a:avLst/>
              <a:gdLst>
                <a:gd name="connsiteX0" fmla="*/ 29718 w 762000"/>
                <a:gd name="connsiteY0" fmla="*/ 0 h 457200"/>
                <a:gd name="connsiteX1" fmla="*/ 719708 w 762000"/>
                <a:gd name="connsiteY1" fmla="*/ 338709 h 457200"/>
                <a:gd name="connsiteX2" fmla="*/ 770573 w 762000"/>
                <a:gd name="connsiteY2" fmla="*/ 465392 h 457200"/>
                <a:gd name="connsiteX3" fmla="*/ 0 w 762000"/>
                <a:gd name="connsiteY3" fmla="*/ 74200 h 457200"/>
              </a:gdLst>
              <a:ahLst/>
              <a:cxnLst>
                <a:cxn ang="0">
                  <a:pos x="connsiteX0" y="connsiteY0"/>
                </a:cxn>
                <a:cxn ang="0">
                  <a:pos x="connsiteX1" y="connsiteY1"/>
                </a:cxn>
                <a:cxn ang="0">
                  <a:pos x="connsiteX2" y="connsiteY2"/>
                </a:cxn>
                <a:cxn ang="0">
                  <a:pos x="connsiteX3" y="connsiteY3"/>
                </a:cxn>
              </a:cxnLst>
              <a:rect l="l" t="t" r="r" b="b"/>
              <a:pathLst>
                <a:path w="762000" h="457200">
                  <a:moveTo>
                    <a:pt x="29718" y="0"/>
                  </a:moveTo>
                  <a:lnTo>
                    <a:pt x="719708" y="338709"/>
                  </a:lnTo>
                  <a:lnTo>
                    <a:pt x="770573" y="465392"/>
                  </a:lnTo>
                  <a:lnTo>
                    <a:pt x="0" y="74200"/>
                  </a:lnTo>
                  <a:close/>
                </a:path>
              </a:pathLst>
            </a:custGeom>
            <a:solidFill>
              <a:schemeClr val="accent3">
                <a:lumMod val="75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Freeform: Shape 54">
              <a:extLst>
                <a:ext uri="{FF2B5EF4-FFF2-40B4-BE49-F238E27FC236}">
                  <a16:creationId xmlns:a16="http://schemas.microsoft.com/office/drawing/2014/main" id="{E9E54194-00C6-4D3E-83C8-03564C09ECA3}"/>
                </a:ext>
              </a:extLst>
            </p:cNvPr>
            <p:cNvSpPr/>
            <p:nvPr/>
          </p:nvSpPr>
          <p:spPr>
            <a:xfrm>
              <a:off x="16198088" y="8141779"/>
              <a:ext cx="762000" cy="457200"/>
            </a:xfrm>
            <a:custGeom>
              <a:avLst/>
              <a:gdLst>
                <a:gd name="connsiteX0" fmla="*/ 740854 w 762000"/>
                <a:gd name="connsiteY0" fmla="*/ 0 h 457200"/>
                <a:gd name="connsiteX1" fmla="*/ 50863 w 762000"/>
                <a:gd name="connsiteY1" fmla="*/ 338709 h 457200"/>
                <a:gd name="connsiteX2" fmla="*/ 0 w 762000"/>
                <a:gd name="connsiteY2" fmla="*/ 465392 h 457200"/>
                <a:gd name="connsiteX3" fmla="*/ 770572 w 762000"/>
                <a:gd name="connsiteY3" fmla="*/ 74200 h 457200"/>
              </a:gdLst>
              <a:ahLst/>
              <a:cxnLst>
                <a:cxn ang="0">
                  <a:pos x="connsiteX0" y="connsiteY0"/>
                </a:cxn>
                <a:cxn ang="0">
                  <a:pos x="connsiteX1" y="connsiteY1"/>
                </a:cxn>
                <a:cxn ang="0">
                  <a:pos x="connsiteX2" y="connsiteY2"/>
                </a:cxn>
                <a:cxn ang="0">
                  <a:pos x="connsiteX3" y="connsiteY3"/>
                </a:cxn>
              </a:cxnLst>
              <a:rect l="l" t="t" r="r" b="b"/>
              <a:pathLst>
                <a:path w="762000" h="457200">
                  <a:moveTo>
                    <a:pt x="740854" y="0"/>
                  </a:moveTo>
                  <a:lnTo>
                    <a:pt x="50863" y="338709"/>
                  </a:lnTo>
                  <a:lnTo>
                    <a:pt x="0" y="465392"/>
                  </a:lnTo>
                  <a:lnTo>
                    <a:pt x="770572" y="74200"/>
                  </a:lnTo>
                  <a:close/>
                </a:path>
              </a:pathLst>
            </a:custGeom>
            <a:solidFill>
              <a:schemeClr val="accent3">
                <a:lumMod val="75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Freeform: Shape 55">
              <a:extLst>
                <a:ext uri="{FF2B5EF4-FFF2-40B4-BE49-F238E27FC236}">
                  <a16:creationId xmlns:a16="http://schemas.microsoft.com/office/drawing/2014/main" id="{6959C101-9C13-48B6-8217-6A7848854DE0}"/>
                </a:ext>
              </a:extLst>
            </p:cNvPr>
            <p:cNvSpPr/>
            <p:nvPr/>
          </p:nvSpPr>
          <p:spPr>
            <a:xfrm>
              <a:off x="15202439" y="5271886"/>
              <a:ext cx="3076575" cy="2628900"/>
            </a:xfrm>
            <a:custGeom>
              <a:avLst/>
              <a:gdLst>
                <a:gd name="connsiteX0" fmla="*/ 0 w 3076575"/>
                <a:gd name="connsiteY0" fmla="*/ 2420694 h 2628900"/>
                <a:gd name="connsiteX1" fmla="*/ 445389 w 3076575"/>
                <a:gd name="connsiteY1" fmla="*/ 2267722 h 2628900"/>
                <a:gd name="connsiteX2" fmla="*/ 1802416 w 3076575"/>
                <a:gd name="connsiteY2" fmla="*/ 2163328 h 2628900"/>
                <a:gd name="connsiteX3" fmla="*/ 2238756 w 3076575"/>
                <a:gd name="connsiteY3" fmla="*/ 1896533 h 2628900"/>
                <a:gd name="connsiteX4" fmla="*/ 2640711 w 3076575"/>
                <a:gd name="connsiteY4" fmla="*/ 744103 h 2628900"/>
                <a:gd name="connsiteX5" fmla="*/ 2838545 w 3076575"/>
                <a:gd name="connsiteY5" fmla="*/ 215180 h 2628900"/>
                <a:gd name="connsiteX6" fmla="*/ 3077337 w 3076575"/>
                <a:gd name="connsiteY6" fmla="*/ 7725 h 2628900"/>
                <a:gd name="connsiteX7" fmla="*/ 2859595 w 3076575"/>
                <a:gd name="connsiteY7" fmla="*/ 684095 h 2628900"/>
                <a:gd name="connsiteX8" fmla="*/ 2650045 w 3076575"/>
                <a:gd name="connsiteY8" fmla="*/ 1766231 h 2628900"/>
                <a:gd name="connsiteX9" fmla="*/ 2441448 w 3076575"/>
                <a:gd name="connsiteY9" fmla="*/ 2392785 h 2628900"/>
                <a:gd name="connsiteX10" fmla="*/ 1832420 w 3076575"/>
                <a:gd name="connsiteY10" fmla="*/ 2629672 h 2628900"/>
                <a:gd name="connsiteX11" fmla="*/ 239173 w 3076575"/>
                <a:gd name="connsiteY11" fmla="*/ 2462127 h 2628900"/>
                <a:gd name="connsiteX12" fmla="*/ 0 w 3076575"/>
                <a:gd name="connsiteY12" fmla="*/ 2420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6575" h="2628900">
                  <a:moveTo>
                    <a:pt x="0" y="2420694"/>
                  </a:moveTo>
                  <a:cubicBezTo>
                    <a:pt x="0" y="2420694"/>
                    <a:pt x="69913" y="2275437"/>
                    <a:pt x="445389" y="2267722"/>
                  </a:cubicBezTo>
                  <a:cubicBezTo>
                    <a:pt x="820959" y="2260007"/>
                    <a:pt x="1559242" y="2222383"/>
                    <a:pt x="1802416" y="2163328"/>
                  </a:cubicBezTo>
                  <a:cubicBezTo>
                    <a:pt x="2045589" y="2104273"/>
                    <a:pt x="2190083" y="1980829"/>
                    <a:pt x="2238756" y="1896533"/>
                  </a:cubicBezTo>
                  <a:cubicBezTo>
                    <a:pt x="2287429" y="1812236"/>
                    <a:pt x="2612802" y="826970"/>
                    <a:pt x="2640711" y="744103"/>
                  </a:cubicBezTo>
                  <a:cubicBezTo>
                    <a:pt x="2668620" y="661235"/>
                    <a:pt x="2764441" y="322146"/>
                    <a:pt x="2838545" y="215180"/>
                  </a:cubicBezTo>
                  <a:cubicBezTo>
                    <a:pt x="2912650" y="108214"/>
                    <a:pt x="3035713" y="-34947"/>
                    <a:pt x="3077337" y="7725"/>
                  </a:cubicBezTo>
                  <a:cubicBezTo>
                    <a:pt x="3118961" y="50397"/>
                    <a:pt x="2964752" y="250422"/>
                    <a:pt x="2859595" y="684095"/>
                  </a:cubicBezTo>
                  <a:cubicBezTo>
                    <a:pt x="2754439" y="1117864"/>
                    <a:pt x="2663190" y="1606592"/>
                    <a:pt x="2650045" y="1766231"/>
                  </a:cubicBezTo>
                  <a:cubicBezTo>
                    <a:pt x="2636996" y="1925870"/>
                    <a:pt x="2606897" y="2240957"/>
                    <a:pt x="2441448" y="2392785"/>
                  </a:cubicBezTo>
                  <a:cubicBezTo>
                    <a:pt x="2275903" y="2544614"/>
                    <a:pt x="2086451" y="2651580"/>
                    <a:pt x="1832420" y="2629672"/>
                  </a:cubicBezTo>
                  <a:cubicBezTo>
                    <a:pt x="1578387" y="2607765"/>
                    <a:pt x="417957" y="2439267"/>
                    <a:pt x="239173" y="2462127"/>
                  </a:cubicBezTo>
                  <a:cubicBezTo>
                    <a:pt x="60388" y="2484987"/>
                    <a:pt x="0" y="2420694"/>
                    <a:pt x="0" y="2420694"/>
                  </a:cubicBezTo>
                  <a:close/>
                </a:path>
              </a:pathLst>
            </a:custGeom>
            <a:solidFill>
              <a:schemeClr val="accent3"/>
            </a:solidFill>
            <a:ln w="9525" cap="flat">
              <a:noFill/>
              <a:prstDash val="solid"/>
              <a:miter/>
            </a:ln>
          </p:spPr>
          <p:txBody>
            <a:bodyPr rtlCol="0" anchor="ctr"/>
            <a:lstStyle/>
            <a:p>
              <a:endParaRPr lang="en-US"/>
            </a:p>
          </p:txBody>
        </p:sp>
      </p:grpSp>
      <p:grpSp>
        <p:nvGrpSpPr>
          <p:cNvPr id="88" name="Group 87">
            <a:extLst>
              <a:ext uri="{FF2B5EF4-FFF2-40B4-BE49-F238E27FC236}">
                <a16:creationId xmlns:a16="http://schemas.microsoft.com/office/drawing/2014/main" id="{07066241-6E09-4F80-B398-27AEA9AF76E9}"/>
              </a:ext>
            </a:extLst>
          </p:cNvPr>
          <p:cNvGrpSpPr/>
          <p:nvPr/>
        </p:nvGrpSpPr>
        <p:grpSpPr>
          <a:xfrm>
            <a:off x="16494389" y="2882852"/>
            <a:ext cx="4386770" cy="7823852"/>
            <a:chOff x="11602370" y="3825879"/>
            <a:chExt cx="3321488" cy="5923910"/>
          </a:xfrm>
        </p:grpSpPr>
        <p:sp>
          <p:nvSpPr>
            <p:cNvPr id="57" name="Freeform: Shape 56">
              <a:extLst>
                <a:ext uri="{FF2B5EF4-FFF2-40B4-BE49-F238E27FC236}">
                  <a16:creationId xmlns:a16="http://schemas.microsoft.com/office/drawing/2014/main" id="{A2A84471-32A4-406E-8214-61179F196FD6}"/>
                </a:ext>
              </a:extLst>
            </p:cNvPr>
            <p:cNvSpPr/>
            <p:nvPr/>
          </p:nvSpPr>
          <p:spPr>
            <a:xfrm>
              <a:off x="12487334" y="9138745"/>
              <a:ext cx="133350" cy="247650"/>
            </a:xfrm>
            <a:custGeom>
              <a:avLst/>
              <a:gdLst>
                <a:gd name="connsiteX0" fmla="*/ 0 w 133350"/>
                <a:gd name="connsiteY0" fmla="*/ 16050 h 247650"/>
                <a:gd name="connsiteX1" fmla="*/ 92921 w 133350"/>
                <a:gd name="connsiteY1" fmla="*/ 0 h 247650"/>
                <a:gd name="connsiteX2" fmla="*/ 133758 w 133350"/>
                <a:gd name="connsiteY2" fmla="*/ 236432 h 247650"/>
                <a:gd name="connsiteX3" fmla="*/ 40837 w 133350"/>
                <a:gd name="connsiteY3" fmla="*/ 252481 h 247650"/>
              </a:gdLst>
              <a:ahLst/>
              <a:cxnLst>
                <a:cxn ang="0">
                  <a:pos x="connsiteX0" y="connsiteY0"/>
                </a:cxn>
                <a:cxn ang="0">
                  <a:pos x="connsiteX1" y="connsiteY1"/>
                </a:cxn>
                <a:cxn ang="0">
                  <a:pos x="connsiteX2" y="connsiteY2"/>
                </a:cxn>
                <a:cxn ang="0">
                  <a:pos x="connsiteX3" y="connsiteY3"/>
                </a:cxn>
              </a:cxnLst>
              <a:rect l="l" t="t" r="r" b="b"/>
              <a:pathLst>
                <a:path w="133350" h="247650">
                  <a:moveTo>
                    <a:pt x="0" y="16050"/>
                  </a:moveTo>
                  <a:lnTo>
                    <a:pt x="92921" y="0"/>
                  </a:lnTo>
                  <a:lnTo>
                    <a:pt x="133758" y="236432"/>
                  </a:lnTo>
                  <a:lnTo>
                    <a:pt x="40837" y="252481"/>
                  </a:lnTo>
                  <a:close/>
                </a:path>
              </a:pathLst>
            </a:custGeom>
            <a:solidFill>
              <a:srgbClr val="FFB2BA"/>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71EBDFF-BD14-455D-86AD-F4A4113A219E}"/>
                </a:ext>
              </a:extLst>
            </p:cNvPr>
            <p:cNvSpPr/>
            <p:nvPr/>
          </p:nvSpPr>
          <p:spPr>
            <a:xfrm>
              <a:off x="12171117" y="9328308"/>
              <a:ext cx="561975" cy="295275"/>
            </a:xfrm>
            <a:custGeom>
              <a:avLst/>
              <a:gdLst>
                <a:gd name="connsiteX0" fmla="*/ 319174 w 561975"/>
                <a:gd name="connsiteY0" fmla="*/ 69914 h 295275"/>
                <a:gd name="connsiteX1" fmla="*/ 207922 w 561975"/>
                <a:gd name="connsiteY1" fmla="*/ 145923 h 295275"/>
                <a:gd name="connsiteX2" fmla="*/ 42378 w 561975"/>
                <a:gd name="connsiteY2" fmla="*/ 192881 h 295275"/>
                <a:gd name="connsiteX3" fmla="*/ 54950 w 561975"/>
                <a:gd name="connsiteY3" fmla="*/ 300228 h 295275"/>
                <a:gd name="connsiteX4" fmla="*/ 567301 w 561975"/>
                <a:gd name="connsiteY4" fmla="*/ 228886 h 295275"/>
                <a:gd name="connsiteX5" fmla="*/ 491481 w 561975"/>
                <a:gd name="connsiteY5" fmla="*/ 62008 h 295275"/>
                <a:gd name="connsiteX6" fmla="*/ 466621 w 561975"/>
                <a:gd name="connsiteY6" fmla="*/ 0 h 295275"/>
                <a:gd name="connsiteX7" fmla="*/ 313364 w 561975"/>
                <a:gd name="connsiteY7" fmla="*/ 26480 h 295275"/>
                <a:gd name="connsiteX8" fmla="*/ 319174 w 561975"/>
                <a:gd name="connsiteY8" fmla="*/ 69914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295275">
                  <a:moveTo>
                    <a:pt x="319174" y="69914"/>
                  </a:moveTo>
                  <a:cubicBezTo>
                    <a:pt x="319174" y="69914"/>
                    <a:pt x="268215" y="118872"/>
                    <a:pt x="207922" y="145923"/>
                  </a:cubicBezTo>
                  <a:cubicBezTo>
                    <a:pt x="147629" y="172974"/>
                    <a:pt x="105528" y="162306"/>
                    <a:pt x="42378" y="192881"/>
                  </a:cubicBezTo>
                  <a:cubicBezTo>
                    <a:pt x="-20773" y="223457"/>
                    <a:pt x="-10676" y="306800"/>
                    <a:pt x="54950" y="300228"/>
                  </a:cubicBezTo>
                  <a:cubicBezTo>
                    <a:pt x="120578" y="293656"/>
                    <a:pt x="558919" y="290132"/>
                    <a:pt x="567301" y="228886"/>
                  </a:cubicBezTo>
                  <a:cubicBezTo>
                    <a:pt x="582160" y="120015"/>
                    <a:pt x="510531" y="105728"/>
                    <a:pt x="491481" y="62008"/>
                  </a:cubicBezTo>
                  <a:cubicBezTo>
                    <a:pt x="472431" y="18288"/>
                    <a:pt x="466621" y="0"/>
                    <a:pt x="466621" y="0"/>
                  </a:cubicBezTo>
                  <a:lnTo>
                    <a:pt x="313364" y="26480"/>
                  </a:lnTo>
                  <a:lnTo>
                    <a:pt x="319174" y="69914"/>
                  </a:lnTo>
                  <a:close/>
                </a:path>
              </a:pathLst>
            </a:custGeom>
            <a:solidFill>
              <a:srgbClr val="001149"/>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C386097-1356-4955-96B3-41517912247A}"/>
                </a:ext>
              </a:extLst>
            </p:cNvPr>
            <p:cNvSpPr/>
            <p:nvPr/>
          </p:nvSpPr>
          <p:spPr>
            <a:xfrm>
              <a:off x="11823089" y="6441662"/>
              <a:ext cx="3009900" cy="2752725"/>
            </a:xfrm>
            <a:custGeom>
              <a:avLst/>
              <a:gdLst>
                <a:gd name="connsiteX0" fmla="*/ 2409611 w 3009900"/>
                <a:gd name="connsiteY0" fmla="*/ 1111853 h 2752725"/>
                <a:gd name="connsiteX1" fmla="*/ 973907 w 3009900"/>
                <a:gd name="connsiteY1" fmla="*/ 1111853 h 2752725"/>
                <a:gd name="connsiteX2" fmla="*/ 813601 w 3009900"/>
                <a:gd name="connsiteY2" fmla="*/ 1258824 h 2752725"/>
                <a:gd name="connsiteX3" fmla="*/ 870085 w 3009900"/>
                <a:gd name="connsiteY3" fmla="*/ 2722721 h 2752725"/>
                <a:gd name="connsiteX4" fmla="*/ 836652 w 3009900"/>
                <a:gd name="connsiteY4" fmla="*/ 2751773 h 2752725"/>
                <a:gd name="connsiteX5" fmla="*/ 596717 w 3009900"/>
                <a:gd name="connsiteY5" fmla="*/ 2757297 h 2752725"/>
                <a:gd name="connsiteX6" fmla="*/ 518136 w 3009900"/>
                <a:gd name="connsiteY6" fmla="*/ 2698242 h 2752725"/>
                <a:gd name="connsiteX7" fmla="*/ 9024 w 3009900"/>
                <a:gd name="connsiteY7" fmla="*/ 976693 h 2752725"/>
                <a:gd name="connsiteX8" fmla="*/ 843510 w 3009900"/>
                <a:gd name="connsiteY8" fmla="*/ 7906 h 2752725"/>
                <a:gd name="connsiteX9" fmla="*/ 2879384 w 3009900"/>
                <a:gd name="connsiteY9" fmla="*/ 0 h 2752725"/>
                <a:gd name="connsiteX10" fmla="*/ 3009876 w 3009900"/>
                <a:gd name="connsiteY10" fmla="*/ 473012 h 2752725"/>
                <a:gd name="connsiteX11" fmla="*/ 2409611 w 3009900"/>
                <a:gd name="connsiteY11" fmla="*/ 1111853 h 275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09900" h="2752725">
                  <a:moveTo>
                    <a:pt x="2409611" y="1111853"/>
                  </a:moveTo>
                  <a:lnTo>
                    <a:pt x="973907" y="1111853"/>
                  </a:lnTo>
                  <a:cubicBezTo>
                    <a:pt x="890468" y="1111853"/>
                    <a:pt x="820841" y="1175671"/>
                    <a:pt x="813601" y="1258824"/>
                  </a:cubicBezTo>
                  <a:cubicBezTo>
                    <a:pt x="950666" y="1835182"/>
                    <a:pt x="955047" y="2208562"/>
                    <a:pt x="870085" y="2722721"/>
                  </a:cubicBezTo>
                  <a:cubicBezTo>
                    <a:pt x="867322" y="2739104"/>
                    <a:pt x="853321" y="2751392"/>
                    <a:pt x="836652" y="2751773"/>
                  </a:cubicBezTo>
                  <a:lnTo>
                    <a:pt x="596717" y="2757297"/>
                  </a:lnTo>
                  <a:cubicBezTo>
                    <a:pt x="560046" y="2758154"/>
                    <a:pt x="527565" y="2733770"/>
                    <a:pt x="518136" y="2698242"/>
                  </a:cubicBezTo>
                  <a:lnTo>
                    <a:pt x="9024" y="976693"/>
                  </a:lnTo>
                  <a:cubicBezTo>
                    <a:pt x="-65271" y="467201"/>
                    <a:pt x="328588" y="9906"/>
                    <a:pt x="843510" y="7906"/>
                  </a:cubicBezTo>
                  <a:lnTo>
                    <a:pt x="2879384" y="0"/>
                  </a:lnTo>
                  <a:cubicBezTo>
                    <a:pt x="2957012" y="156305"/>
                    <a:pt x="2999874" y="313944"/>
                    <a:pt x="3009876" y="473012"/>
                  </a:cubicBezTo>
                  <a:cubicBezTo>
                    <a:pt x="3031688" y="819245"/>
                    <a:pt x="2756511" y="1111853"/>
                    <a:pt x="2409611" y="1111853"/>
                  </a:cubicBezTo>
                  <a:close/>
                </a:path>
              </a:pathLst>
            </a:custGeom>
            <a:solidFill>
              <a:srgbClr val="080872"/>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970F4A3-4449-4B7C-AB9C-41BDFA66D3F1}"/>
                </a:ext>
              </a:extLst>
            </p:cNvPr>
            <p:cNvSpPr/>
            <p:nvPr/>
          </p:nvSpPr>
          <p:spPr>
            <a:xfrm>
              <a:off x="11786316" y="5810703"/>
              <a:ext cx="352425" cy="171450"/>
            </a:xfrm>
            <a:custGeom>
              <a:avLst/>
              <a:gdLst>
                <a:gd name="connsiteX0" fmla="*/ 338881 w 352425"/>
                <a:gd name="connsiteY0" fmla="*/ 149660 h 171450"/>
                <a:gd name="connsiteX1" fmla="*/ 30747 w 352425"/>
                <a:gd name="connsiteY1" fmla="*/ 176711 h 171450"/>
                <a:gd name="connsiteX2" fmla="*/ 5506 w 352425"/>
                <a:gd name="connsiteY2" fmla="*/ 155566 h 171450"/>
                <a:gd name="connsiteX3" fmla="*/ 268 w 352425"/>
                <a:gd name="connsiteY3" fmla="*/ 95463 h 171450"/>
                <a:gd name="connsiteX4" fmla="*/ 63228 w 352425"/>
                <a:gd name="connsiteY4" fmla="*/ 20406 h 171450"/>
                <a:gd name="connsiteX5" fmla="*/ 292780 w 352425"/>
                <a:gd name="connsiteY5" fmla="*/ 213 h 171450"/>
                <a:gd name="connsiteX6" fmla="*/ 353074 w 352425"/>
                <a:gd name="connsiteY6" fmla="*/ 50791 h 171450"/>
                <a:gd name="connsiteX7" fmla="*/ 359550 w 352425"/>
                <a:gd name="connsiteY7" fmla="*/ 124991 h 171450"/>
                <a:gd name="connsiteX8" fmla="*/ 338881 w 352425"/>
                <a:gd name="connsiteY8" fmla="*/ 14966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425" h="171450">
                  <a:moveTo>
                    <a:pt x="338881" y="149660"/>
                  </a:moveTo>
                  <a:lnTo>
                    <a:pt x="30747" y="176711"/>
                  </a:lnTo>
                  <a:cubicBezTo>
                    <a:pt x="17889" y="177854"/>
                    <a:pt x="6649" y="168329"/>
                    <a:pt x="5506" y="155566"/>
                  </a:cubicBezTo>
                  <a:lnTo>
                    <a:pt x="268" y="95463"/>
                  </a:lnTo>
                  <a:cubicBezTo>
                    <a:pt x="-3066" y="57363"/>
                    <a:pt x="25128" y="23740"/>
                    <a:pt x="63228" y="20406"/>
                  </a:cubicBezTo>
                  <a:lnTo>
                    <a:pt x="292780" y="213"/>
                  </a:lnTo>
                  <a:cubicBezTo>
                    <a:pt x="323451" y="-2454"/>
                    <a:pt x="350407" y="20216"/>
                    <a:pt x="353074" y="50791"/>
                  </a:cubicBezTo>
                  <a:lnTo>
                    <a:pt x="359550" y="124991"/>
                  </a:lnTo>
                  <a:cubicBezTo>
                    <a:pt x="360693" y="137564"/>
                    <a:pt x="351359" y="148613"/>
                    <a:pt x="338881" y="149660"/>
                  </a:cubicBezTo>
                  <a:close/>
                </a:path>
              </a:pathLst>
            </a:custGeom>
            <a:solidFill>
              <a:srgbClr val="F29EAA"/>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A0FB4BA-8604-4530-B62F-A077217BF2B6}"/>
                </a:ext>
              </a:extLst>
            </p:cNvPr>
            <p:cNvSpPr/>
            <p:nvPr/>
          </p:nvSpPr>
          <p:spPr>
            <a:xfrm>
              <a:off x="12121387" y="5844054"/>
              <a:ext cx="200025" cy="85725"/>
            </a:xfrm>
            <a:custGeom>
              <a:avLst/>
              <a:gdLst>
                <a:gd name="connsiteX0" fmla="*/ 177832 w 200025"/>
                <a:gd name="connsiteY0" fmla="*/ 78686 h 85725"/>
                <a:gd name="connsiteX1" fmla="*/ 6858 w 200025"/>
                <a:gd name="connsiteY1" fmla="*/ 93736 h 85725"/>
                <a:gd name="connsiteX2" fmla="*/ 0 w 200025"/>
                <a:gd name="connsiteY2" fmla="*/ 15154 h 85725"/>
                <a:gd name="connsiteX3" fmla="*/ 170974 w 200025"/>
                <a:gd name="connsiteY3" fmla="*/ 105 h 85725"/>
                <a:gd name="connsiteX4" fmla="*/ 201835 w 200025"/>
                <a:gd name="connsiteY4" fmla="*/ 25918 h 85725"/>
                <a:gd name="connsiteX5" fmla="*/ 203740 w 200025"/>
                <a:gd name="connsiteY5" fmla="*/ 47825 h 85725"/>
                <a:gd name="connsiteX6" fmla="*/ 177832 w 200025"/>
                <a:gd name="connsiteY6" fmla="*/ 786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85725">
                  <a:moveTo>
                    <a:pt x="177832" y="78686"/>
                  </a:moveTo>
                  <a:lnTo>
                    <a:pt x="6858" y="93736"/>
                  </a:lnTo>
                  <a:lnTo>
                    <a:pt x="0" y="15154"/>
                  </a:lnTo>
                  <a:lnTo>
                    <a:pt x="170974" y="105"/>
                  </a:lnTo>
                  <a:cubicBezTo>
                    <a:pt x="186595" y="-1229"/>
                    <a:pt x="200406" y="10297"/>
                    <a:pt x="201835" y="25918"/>
                  </a:cubicBezTo>
                  <a:lnTo>
                    <a:pt x="203740" y="47825"/>
                  </a:lnTo>
                  <a:cubicBezTo>
                    <a:pt x="204978" y="63446"/>
                    <a:pt x="193453" y="77258"/>
                    <a:pt x="177832" y="78686"/>
                  </a:cubicBezTo>
                  <a:close/>
                </a:path>
              </a:pathLst>
            </a:custGeom>
            <a:solidFill>
              <a:srgbClr val="F29EAA"/>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EA6D871-D051-4F60-B583-D695628C45E5}"/>
                </a:ext>
              </a:extLst>
            </p:cNvPr>
            <p:cNvSpPr/>
            <p:nvPr/>
          </p:nvSpPr>
          <p:spPr>
            <a:xfrm>
              <a:off x="13416407" y="4196429"/>
              <a:ext cx="438150" cy="428625"/>
            </a:xfrm>
            <a:custGeom>
              <a:avLst/>
              <a:gdLst>
                <a:gd name="connsiteX0" fmla="*/ 0 w 438150"/>
                <a:gd name="connsiteY0" fmla="*/ 434531 h 428625"/>
                <a:gd name="connsiteX1" fmla="*/ 47434 w 438150"/>
                <a:gd name="connsiteY1" fmla="*/ 240697 h 428625"/>
                <a:gd name="connsiteX2" fmla="*/ 47149 w 438150"/>
                <a:gd name="connsiteY2" fmla="*/ 240792 h 428625"/>
                <a:gd name="connsiteX3" fmla="*/ 42100 w 438150"/>
                <a:gd name="connsiteY3" fmla="*/ 242221 h 428625"/>
                <a:gd name="connsiteX4" fmla="*/ 43910 w 438150"/>
                <a:gd name="connsiteY4" fmla="*/ 240221 h 428625"/>
                <a:gd name="connsiteX5" fmla="*/ 172307 w 438150"/>
                <a:gd name="connsiteY5" fmla="*/ 41624 h 428625"/>
                <a:gd name="connsiteX6" fmla="*/ 201073 w 438150"/>
                <a:gd name="connsiteY6" fmla="*/ 22384 h 428625"/>
                <a:gd name="connsiteX7" fmla="*/ 209264 w 438150"/>
                <a:gd name="connsiteY7" fmla="*/ 13144 h 428625"/>
                <a:gd name="connsiteX8" fmla="*/ 209359 w 438150"/>
                <a:gd name="connsiteY8" fmla="*/ 13049 h 428625"/>
                <a:gd name="connsiteX9" fmla="*/ 219551 w 438150"/>
                <a:gd name="connsiteY9" fmla="*/ 0 h 428625"/>
                <a:gd name="connsiteX10" fmla="*/ 253651 w 438150"/>
                <a:gd name="connsiteY10" fmla="*/ 107252 h 428625"/>
                <a:gd name="connsiteX11" fmla="*/ 272510 w 438150"/>
                <a:gd name="connsiteY11" fmla="*/ 147828 h 428625"/>
                <a:gd name="connsiteX12" fmla="*/ 442436 w 438150"/>
                <a:gd name="connsiteY12" fmla="*/ 361093 h 428625"/>
                <a:gd name="connsiteX13" fmla="*/ 0 w 438150"/>
                <a:gd name="connsiteY13" fmla="*/ 43453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50" h="428625">
                  <a:moveTo>
                    <a:pt x="0" y="434531"/>
                  </a:moveTo>
                  <a:lnTo>
                    <a:pt x="47434" y="240697"/>
                  </a:lnTo>
                  <a:lnTo>
                    <a:pt x="47149" y="240792"/>
                  </a:lnTo>
                  <a:cubicBezTo>
                    <a:pt x="45434" y="241364"/>
                    <a:pt x="43815" y="241840"/>
                    <a:pt x="42100" y="242221"/>
                  </a:cubicBezTo>
                  <a:cubicBezTo>
                    <a:pt x="43243" y="240887"/>
                    <a:pt x="43910" y="240221"/>
                    <a:pt x="43910" y="240221"/>
                  </a:cubicBezTo>
                  <a:cubicBezTo>
                    <a:pt x="55531" y="153352"/>
                    <a:pt x="127159" y="79915"/>
                    <a:pt x="172307" y="41624"/>
                  </a:cubicBezTo>
                  <a:cubicBezTo>
                    <a:pt x="182594" y="37814"/>
                    <a:pt x="192691" y="31337"/>
                    <a:pt x="201073" y="22384"/>
                  </a:cubicBezTo>
                  <a:cubicBezTo>
                    <a:pt x="203835" y="19336"/>
                    <a:pt x="206597" y="16288"/>
                    <a:pt x="209264" y="13144"/>
                  </a:cubicBezTo>
                  <a:cubicBezTo>
                    <a:pt x="209359" y="13049"/>
                    <a:pt x="209359" y="13049"/>
                    <a:pt x="209359" y="13049"/>
                  </a:cubicBezTo>
                  <a:cubicBezTo>
                    <a:pt x="212884" y="8858"/>
                    <a:pt x="216313" y="4477"/>
                    <a:pt x="219551" y="0"/>
                  </a:cubicBezTo>
                  <a:lnTo>
                    <a:pt x="253651" y="107252"/>
                  </a:lnTo>
                  <a:cubicBezTo>
                    <a:pt x="258127" y="121634"/>
                    <a:pt x="264509" y="135160"/>
                    <a:pt x="272510" y="147828"/>
                  </a:cubicBezTo>
                  <a:cubicBezTo>
                    <a:pt x="293751" y="180689"/>
                    <a:pt x="427577" y="348615"/>
                    <a:pt x="442436" y="361093"/>
                  </a:cubicBezTo>
                  <a:cubicBezTo>
                    <a:pt x="442532" y="360998"/>
                    <a:pt x="79343" y="424148"/>
                    <a:pt x="0" y="434531"/>
                  </a:cubicBezTo>
                  <a:close/>
                </a:path>
              </a:pathLst>
            </a:custGeom>
            <a:solidFill>
              <a:srgbClr val="F29EAA"/>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86CB203-3F50-4065-BBA6-68C3345A8141}"/>
                </a:ext>
              </a:extLst>
            </p:cNvPr>
            <p:cNvSpPr/>
            <p:nvPr/>
          </p:nvSpPr>
          <p:spPr>
            <a:xfrm>
              <a:off x="13142753" y="3919346"/>
              <a:ext cx="485775" cy="523875"/>
            </a:xfrm>
            <a:custGeom>
              <a:avLst/>
              <a:gdLst>
                <a:gd name="connsiteX0" fmla="*/ 493300 w 485775"/>
                <a:gd name="connsiteY0" fmla="*/ 276987 h 523875"/>
                <a:gd name="connsiteX1" fmla="*/ 483108 w 485775"/>
                <a:gd name="connsiteY1" fmla="*/ 290036 h 523875"/>
                <a:gd name="connsiteX2" fmla="*/ 483012 w 485775"/>
                <a:gd name="connsiteY2" fmla="*/ 290132 h 523875"/>
                <a:gd name="connsiteX3" fmla="*/ 474821 w 485775"/>
                <a:gd name="connsiteY3" fmla="*/ 299371 h 523875"/>
                <a:gd name="connsiteX4" fmla="*/ 446055 w 485775"/>
                <a:gd name="connsiteY4" fmla="*/ 318611 h 523875"/>
                <a:gd name="connsiteX5" fmla="*/ 317659 w 485775"/>
                <a:gd name="connsiteY5" fmla="*/ 517208 h 523875"/>
                <a:gd name="connsiteX6" fmla="*/ 315849 w 485775"/>
                <a:gd name="connsiteY6" fmla="*/ 519208 h 523875"/>
                <a:gd name="connsiteX7" fmla="*/ 151733 w 485775"/>
                <a:gd name="connsiteY7" fmla="*/ 489490 h 523875"/>
                <a:gd name="connsiteX8" fmla="*/ 84677 w 485775"/>
                <a:gd name="connsiteY8" fmla="*/ 395859 h 523875"/>
                <a:gd name="connsiteX9" fmla="*/ 84582 w 485775"/>
                <a:gd name="connsiteY9" fmla="*/ 395288 h 523875"/>
                <a:gd name="connsiteX10" fmla="*/ 81819 w 485775"/>
                <a:gd name="connsiteY10" fmla="*/ 386429 h 523875"/>
                <a:gd name="connsiteX11" fmla="*/ 81724 w 485775"/>
                <a:gd name="connsiteY11" fmla="*/ 386143 h 523875"/>
                <a:gd name="connsiteX12" fmla="*/ 70104 w 485775"/>
                <a:gd name="connsiteY12" fmla="*/ 380238 h 523875"/>
                <a:gd name="connsiteX13" fmla="*/ 28765 w 485775"/>
                <a:gd name="connsiteY13" fmla="*/ 393478 h 523875"/>
                <a:gd name="connsiteX14" fmla="*/ 24765 w 485775"/>
                <a:gd name="connsiteY14" fmla="*/ 389954 h 523875"/>
                <a:gd name="connsiteX15" fmla="*/ 49339 w 485775"/>
                <a:gd name="connsiteY15" fmla="*/ 284036 h 523875"/>
                <a:gd name="connsiteX16" fmla="*/ 52864 w 485775"/>
                <a:gd name="connsiteY16" fmla="*/ 268891 h 523875"/>
                <a:gd name="connsiteX17" fmla="*/ 13621 w 485775"/>
                <a:gd name="connsiteY17" fmla="*/ 164687 h 523875"/>
                <a:gd name="connsiteX18" fmla="*/ 0 w 485775"/>
                <a:gd name="connsiteY18" fmla="*/ 128778 h 523875"/>
                <a:gd name="connsiteX19" fmla="*/ 405289 w 485775"/>
                <a:gd name="connsiteY19" fmla="*/ 0 h 523875"/>
                <a:gd name="connsiteX20" fmla="*/ 493300 w 485775"/>
                <a:gd name="connsiteY20" fmla="*/ 27698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5775" h="523875">
                  <a:moveTo>
                    <a:pt x="493300" y="276987"/>
                  </a:moveTo>
                  <a:cubicBezTo>
                    <a:pt x="490156" y="281464"/>
                    <a:pt x="486727" y="285845"/>
                    <a:pt x="483108" y="290036"/>
                  </a:cubicBezTo>
                  <a:cubicBezTo>
                    <a:pt x="483108" y="290036"/>
                    <a:pt x="483108" y="290036"/>
                    <a:pt x="483012" y="290132"/>
                  </a:cubicBezTo>
                  <a:cubicBezTo>
                    <a:pt x="480346" y="293275"/>
                    <a:pt x="477583" y="296323"/>
                    <a:pt x="474821" y="299371"/>
                  </a:cubicBezTo>
                  <a:cubicBezTo>
                    <a:pt x="466344" y="308324"/>
                    <a:pt x="456343" y="314801"/>
                    <a:pt x="446055" y="318611"/>
                  </a:cubicBezTo>
                  <a:cubicBezTo>
                    <a:pt x="400907" y="356902"/>
                    <a:pt x="329279" y="430340"/>
                    <a:pt x="317659" y="517208"/>
                  </a:cubicBezTo>
                  <a:cubicBezTo>
                    <a:pt x="317659" y="517208"/>
                    <a:pt x="316992" y="517874"/>
                    <a:pt x="315849" y="519208"/>
                  </a:cubicBezTo>
                  <a:cubicBezTo>
                    <a:pt x="257651" y="536067"/>
                    <a:pt x="197358" y="523304"/>
                    <a:pt x="151733" y="489490"/>
                  </a:cubicBezTo>
                  <a:cubicBezTo>
                    <a:pt x="121253" y="466916"/>
                    <a:pt x="97155" y="434721"/>
                    <a:pt x="84677" y="395859"/>
                  </a:cubicBezTo>
                  <a:cubicBezTo>
                    <a:pt x="84677" y="395764"/>
                    <a:pt x="84582" y="395478"/>
                    <a:pt x="84582" y="395288"/>
                  </a:cubicBezTo>
                  <a:lnTo>
                    <a:pt x="81819" y="386429"/>
                  </a:lnTo>
                  <a:lnTo>
                    <a:pt x="81724" y="386143"/>
                  </a:lnTo>
                  <a:cubicBezTo>
                    <a:pt x="80105" y="381286"/>
                    <a:pt x="74962" y="378714"/>
                    <a:pt x="70104" y="380238"/>
                  </a:cubicBezTo>
                  <a:lnTo>
                    <a:pt x="28765" y="393478"/>
                  </a:lnTo>
                  <a:cubicBezTo>
                    <a:pt x="26479" y="394145"/>
                    <a:pt x="24384" y="392144"/>
                    <a:pt x="24765" y="389954"/>
                  </a:cubicBezTo>
                  <a:lnTo>
                    <a:pt x="49339" y="284036"/>
                  </a:lnTo>
                  <a:lnTo>
                    <a:pt x="52864" y="268891"/>
                  </a:lnTo>
                  <a:lnTo>
                    <a:pt x="13621" y="164687"/>
                  </a:lnTo>
                  <a:lnTo>
                    <a:pt x="0" y="128778"/>
                  </a:lnTo>
                  <a:lnTo>
                    <a:pt x="405289" y="0"/>
                  </a:lnTo>
                  <a:lnTo>
                    <a:pt x="493300" y="276987"/>
                  </a:lnTo>
                  <a:close/>
                </a:path>
              </a:pathLst>
            </a:custGeom>
            <a:solidFill>
              <a:srgbClr val="FFB2BA"/>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2DB1798-3DAC-4269-96D7-08C0EA45EA73}"/>
                </a:ext>
              </a:extLst>
            </p:cNvPr>
            <p:cNvSpPr/>
            <p:nvPr/>
          </p:nvSpPr>
          <p:spPr>
            <a:xfrm>
              <a:off x="12998830" y="3825879"/>
              <a:ext cx="676275" cy="676275"/>
            </a:xfrm>
            <a:custGeom>
              <a:avLst/>
              <a:gdLst>
                <a:gd name="connsiteX0" fmla="*/ 637223 w 676275"/>
                <a:gd name="connsiteY0" fmla="*/ 370455 h 676275"/>
                <a:gd name="connsiteX1" fmla="*/ 627031 w 676275"/>
                <a:gd name="connsiteY1" fmla="*/ 383504 h 676275"/>
                <a:gd name="connsiteX2" fmla="*/ 626936 w 676275"/>
                <a:gd name="connsiteY2" fmla="*/ 383599 h 676275"/>
                <a:gd name="connsiteX3" fmla="*/ 618744 w 676275"/>
                <a:gd name="connsiteY3" fmla="*/ 392838 h 676275"/>
                <a:gd name="connsiteX4" fmla="*/ 589979 w 676275"/>
                <a:gd name="connsiteY4" fmla="*/ 412079 h 676275"/>
                <a:gd name="connsiteX5" fmla="*/ 461582 w 676275"/>
                <a:gd name="connsiteY5" fmla="*/ 610675 h 676275"/>
                <a:gd name="connsiteX6" fmla="*/ 459772 w 676275"/>
                <a:gd name="connsiteY6" fmla="*/ 612675 h 676275"/>
                <a:gd name="connsiteX7" fmla="*/ 334995 w 676275"/>
                <a:gd name="connsiteY7" fmla="*/ 682684 h 676275"/>
                <a:gd name="connsiteX8" fmla="*/ 228505 w 676275"/>
                <a:gd name="connsiteY8" fmla="*/ 489327 h 676275"/>
                <a:gd name="connsiteX9" fmla="*/ 228505 w 676275"/>
                <a:gd name="connsiteY9" fmla="*/ 488755 h 676275"/>
                <a:gd name="connsiteX10" fmla="*/ 478631 w 676275"/>
                <a:gd name="connsiteY10" fmla="*/ 361596 h 676275"/>
                <a:gd name="connsiteX11" fmla="*/ 478727 w 676275"/>
                <a:gd name="connsiteY11" fmla="*/ 361596 h 676275"/>
                <a:gd name="connsiteX12" fmla="*/ 508731 w 676275"/>
                <a:gd name="connsiteY12" fmla="*/ 311114 h 676275"/>
                <a:gd name="connsiteX13" fmla="*/ 496443 w 676275"/>
                <a:gd name="connsiteY13" fmla="*/ 234342 h 676275"/>
                <a:gd name="connsiteX14" fmla="*/ 471393 w 676275"/>
                <a:gd name="connsiteY14" fmla="*/ 216150 h 676275"/>
                <a:gd name="connsiteX15" fmla="*/ 446342 w 676275"/>
                <a:gd name="connsiteY15" fmla="*/ 219960 h 676275"/>
                <a:gd name="connsiteX16" fmla="*/ 408337 w 676275"/>
                <a:gd name="connsiteY16" fmla="*/ 272347 h 676275"/>
                <a:gd name="connsiteX17" fmla="*/ 413576 w 676275"/>
                <a:gd name="connsiteY17" fmla="*/ 306256 h 676275"/>
                <a:gd name="connsiteX18" fmla="*/ 404718 w 676275"/>
                <a:gd name="connsiteY18" fmla="*/ 291969 h 676275"/>
                <a:gd name="connsiteX19" fmla="*/ 228124 w 676275"/>
                <a:gd name="connsiteY19" fmla="*/ 236247 h 676275"/>
                <a:gd name="connsiteX20" fmla="*/ 169259 w 676275"/>
                <a:gd name="connsiteY20" fmla="*/ 254916 h 676275"/>
                <a:gd name="connsiteX21" fmla="*/ 157544 w 676275"/>
                <a:gd name="connsiteY21" fmla="*/ 257964 h 676275"/>
                <a:gd name="connsiteX22" fmla="*/ 0 w 676275"/>
                <a:gd name="connsiteY22" fmla="*/ 167382 h 676275"/>
                <a:gd name="connsiteX23" fmla="*/ 485585 w 676275"/>
                <a:gd name="connsiteY23" fmla="*/ 13172 h 676275"/>
                <a:gd name="connsiteX24" fmla="*/ 655987 w 676275"/>
                <a:gd name="connsiteY24" fmla="*/ 101564 h 676275"/>
                <a:gd name="connsiteX25" fmla="*/ 672846 w 676275"/>
                <a:gd name="connsiteY25" fmla="*/ 154618 h 676275"/>
                <a:gd name="connsiteX26" fmla="*/ 637223 w 676275"/>
                <a:gd name="connsiteY26" fmla="*/ 37045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6275" h="676275">
                  <a:moveTo>
                    <a:pt x="637223" y="370455"/>
                  </a:moveTo>
                  <a:cubicBezTo>
                    <a:pt x="634079" y="374931"/>
                    <a:pt x="630650" y="379313"/>
                    <a:pt x="627031" y="383504"/>
                  </a:cubicBezTo>
                  <a:cubicBezTo>
                    <a:pt x="627031" y="383504"/>
                    <a:pt x="627031" y="383504"/>
                    <a:pt x="626936" y="383599"/>
                  </a:cubicBezTo>
                  <a:cubicBezTo>
                    <a:pt x="624269" y="386742"/>
                    <a:pt x="621506" y="389790"/>
                    <a:pt x="618744" y="392838"/>
                  </a:cubicBezTo>
                  <a:cubicBezTo>
                    <a:pt x="610267" y="401792"/>
                    <a:pt x="600266" y="408269"/>
                    <a:pt x="589979" y="412079"/>
                  </a:cubicBezTo>
                  <a:cubicBezTo>
                    <a:pt x="544830" y="450369"/>
                    <a:pt x="473202" y="523807"/>
                    <a:pt x="461582" y="610675"/>
                  </a:cubicBezTo>
                  <a:cubicBezTo>
                    <a:pt x="461582" y="610675"/>
                    <a:pt x="460915" y="611342"/>
                    <a:pt x="459772" y="612675"/>
                  </a:cubicBezTo>
                  <a:cubicBezTo>
                    <a:pt x="449962" y="622677"/>
                    <a:pt x="401574" y="669444"/>
                    <a:pt x="334995" y="682684"/>
                  </a:cubicBezTo>
                  <a:cubicBezTo>
                    <a:pt x="262604" y="696972"/>
                    <a:pt x="230410" y="500852"/>
                    <a:pt x="228505" y="489327"/>
                  </a:cubicBezTo>
                  <a:cubicBezTo>
                    <a:pt x="228505" y="488946"/>
                    <a:pt x="228505" y="488755"/>
                    <a:pt x="228505" y="488755"/>
                  </a:cubicBezTo>
                  <a:cubicBezTo>
                    <a:pt x="228505" y="488755"/>
                    <a:pt x="393859" y="431605"/>
                    <a:pt x="478631" y="361596"/>
                  </a:cubicBezTo>
                  <a:cubicBezTo>
                    <a:pt x="478727" y="361596"/>
                    <a:pt x="478727" y="361596"/>
                    <a:pt x="478727" y="361596"/>
                  </a:cubicBezTo>
                  <a:cubicBezTo>
                    <a:pt x="499110" y="354357"/>
                    <a:pt x="512159" y="333307"/>
                    <a:pt x="508731" y="311114"/>
                  </a:cubicBezTo>
                  <a:lnTo>
                    <a:pt x="496443" y="234342"/>
                  </a:lnTo>
                  <a:cubicBezTo>
                    <a:pt x="494729" y="222341"/>
                    <a:pt x="483394" y="214149"/>
                    <a:pt x="471393" y="216150"/>
                  </a:cubicBezTo>
                  <a:lnTo>
                    <a:pt x="446342" y="219960"/>
                  </a:lnTo>
                  <a:cubicBezTo>
                    <a:pt x="421387" y="223960"/>
                    <a:pt x="404336" y="247392"/>
                    <a:pt x="408337" y="272347"/>
                  </a:cubicBezTo>
                  <a:lnTo>
                    <a:pt x="413576" y="306256"/>
                  </a:lnTo>
                  <a:cubicBezTo>
                    <a:pt x="411195" y="301494"/>
                    <a:pt x="408337" y="296731"/>
                    <a:pt x="404718" y="291969"/>
                  </a:cubicBezTo>
                  <a:cubicBezTo>
                    <a:pt x="364522" y="237009"/>
                    <a:pt x="292894" y="215483"/>
                    <a:pt x="228124" y="236247"/>
                  </a:cubicBezTo>
                  <a:lnTo>
                    <a:pt x="169259" y="254916"/>
                  </a:lnTo>
                  <a:cubicBezTo>
                    <a:pt x="165259" y="256059"/>
                    <a:pt x="161354" y="257202"/>
                    <a:pt x="157544" y="257964"/>
                  </a:cubicBezTo>
                  <a:cubicBezTo>
                    <a:pt x="90011" y="273014"/>
                    <a:pt x="21336" y="234152"/>
                    <a:pt x="0" y="167382"/>
                  </a:cubicBezTo>
                  <a:cubicBezTo>
                    <a:pt x="174689" y="46033"/>
                    <a:pt x="343758" y="-32548"/>
                    <a:pt x="485585" y="13172"/>
                  </a:cubicBezTo>
                  <a:cubicBezTo>
                    <a:pt x="557213" y="-9498"/>
                    <a:pt x="633413" y="30031"/>
                    <a:pt x="655987" y="101564"/>
                  </a:cubicBezTo>
                  <a:lnTo>
                    <a:pt x="672846" y="154618"/>
                  </a:lnTo>
                  <a:cubicBezTo>
                    <a:pt x="696849" y="231009"/>
                    <a:pt x="681133" y="310542"/>
                    <a:pt x="637223" y="370455"/>
                  </a:cubicBezTo>
                  <a:close/>
                </a:path>
              </a:pathLst>
            </a:custGeom>
            <a:solidFill>
              <a:srgbClr val="001149"/>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8C7A25C-D015-4864-BBEF-747FB00811F2}"/>
                </a:ext>
              </a:extLst>
            </p:cNvPr>
            <p:cNvSpPr/>
            <p:nvPr/>
          </p:nvSpPr>
          <p:spPr>
            <a:xfrm>
              <a:off x="13406490" y="4041849"/>
              <a:ext cx="95250" cy="142875"/>
            </a:xfrm>
            <a:custGeom>
              <a:avLst/>
              <a:gdLst>
                <a:gd name="connsiteX0" fmla="*/ 70971 w 95250"/>
                <a:gd name="connsiteY0" fmla="*/ 145722 h 142875"/>
                <a:gd name="connsiteX1" fmla="*/ 70877 w 95250"/>
                <a:gd name="connsiteY1" fmla="*/ 145722 h 142875"/>
                <a:gd name="connsiteX2" fmla="*/ 62971 w 95250"/>
                <a:gd name="connsiteY2" fmla="*/ 147627 h 142875"/>
                <a:gd name="connsiteX3" fmla="*/ 37825 w 95250"/>
                <a:gd name="connsiteY3" fmla="*/ 151627 h 142875"/>
                <a:gd name="connsiteX4" fmla="*/ 12678 w 95250"/>
                <a:gd name="connsiteY4" fmla="*/ 133244 h 142875"/>
                <a:gd name="connsiteX5" fmla="*/ 5916 w 95250"/>
                <a:gd name="connsiteY5" fmla="*/ 90667 h 142875"/>
                <a:gd name="connsiteX6" fmla="*/ 582 w 95250"/>
                <a:gd name="connsiteY6" fmla="*/ 56663 h 142875"/>
                <a:gd name="connsiteX7" fmla="*/ 38587 w 95250"/>
                <a:gd name="connsiteY7" fmla="*/ 4180 h 142875"/>
                <a:gd name="connsiteX8" fmla="*/ 63638 w 95250"/>
                <a:gd name="connsiteY8" fmla="*/ 275 h 142875"/>
                <a:gd name="connsiteX9" fmla="*/ 88878 w 95250"/>
                <a:gd name="connsiteY9" fmla="*/ 18468 h 142875"/>
                <a:gd name="connsiteX10" fmla="*/ 101071 w 95250"/>
                <a:gd name="connsiteY10" fmla="*/ 95144 h 142875"/>
                <a:gd name="connsiteX11" fmla="*/ 70971 w 95250"/>
                <a:gd name="connsiteY11" fmla="*/ 145722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 h="142875">
                  <a:moveTo>
                    <a:pt x="70971" y="145722"/>
                  </a:moveTo>
                  <a:cubicBezTo>
                    <a:pt x="70971" y="145722"/>
                    <a:pt x="70877" y="145627"/>
                    <a:pt x="70877" y="145722"/>
                  </a:cubicBezTo>
                  <a:cubicBezTo>
                    <a:pt x="68305" y="146484"/>
                    <a:pt x="65637" y="147246"/>
                    <a:pt x="62971" y="147627"/>
                  </a:cubicBezTo>
                  <a:lnTo>
                    <a:pt x="37825" y="151627"/>
                  </a:lnTo>
                  <a:cubicBezTo>
                    <a:pt x="25823" y="153437"/>
                    <a:pt x="14584" y="145246"/>
                    <a:pt x="12678" y="133244"/>
                  </a:cubicBezTo>
                  <a:lnTo>
                    <a:pt x="5916" y="90667"/>
                  </a:lnTo>
                  <a:lnTo>
                    <a:pt x="582" y="56663"/>
                  </a:lnTo>
                  <a:cubicBezTo>
                    <a:pt x="-3419" y="31612"/>
                    <a:pt x="13631" y="8181"/>
                    <a:pt x="38587" y="4180"/>
                  </a:cubicBezTo>
                  <a:lnTo>
                    <a:pt x="63638" y="275"/>
                  </a:lnTo>
                  <a:cubicBezTo>
                    <a:pt x="75734" y="-1630"/>
                    <a:pt x="86973" y="6562"/>
                    <a:pt x="88878" y="18468"/>
                  </a:cubicBezTo>
                  <a:lnTo>
                    <a:pt x="101071" y="95144"/>
                  </a:lnTo>
                  <a:cubicBezTo>
                    <a:pt x="104404" y="117528"/>
                    <a:pt x="91450" y="138483"/>
                    <a:pt x="70971" y="145722"/>
                  </a:cubicBezTo>
                  <a:close/>
                </a:path>
              </a:pathLst>
            </a:custGeom>
            <a:solidFill>
              <a:srgbClr val="FFB2BA"/>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5F8550C-4600-4DB9-B5A7-FEA5C008EE9F}"/>
                </a:ext>
              </a:extLst>
            </p:cNvPr>
            <p:cNvSpPr/>
            <p:nvPr/>
          </p:nvSpPr>
          <p:spPr>
            <a:xfrm>
              <a:off x="12227782" y="4532386"/>
              <a:ext cx="1981200" cy="1600200"/>
            </a:xfrm>
            <a:custGeom>
              <a:avLst/>
              <a:gdLst>
                <a:gd name="connsiteX0" fmla="*/ 1586007 w 1981200"/>
                <a:gd name="connsiteY0" fmla="*/ 136959 h 1600200"/>
                <a:gd name="connsiteX1" fmla="*/ 1990248 w 1981200"/>
                <a:gd name="connsiteY1" fmla="*/ 853334 h 1600200"/>
                <a:gd name="connsiteX2" fmla="*/ 1259681 w 1981200"/>
                <a:gd name="connsiteY2" fmla="*/ 1588474 h 1600200"/>
                <a:gd name="connsiteX3" fmla="*/ 29051 w 1981200"/>
                <a:gd name="connsiteY3" fmla="*/ 1430930 h 1600200"/>
                <a:gd name="connsiteX4" fmla="*/ 0 w 1981200"/>
                <a:gd name="connsiteY4" fmla="*/ 1396259 h 1600200"/>
                <a:gd name="connsiteX5" fmla="*/ 0 w 1981200"/>
                <a:gd name="connsiteY5" fmla="*/ 1316535 h 1600200"/>
                <a:gd name="connsiteX6" fmla="*/ 24289 w 1981200"/>
                <a:gd name="connsiteY6" fmla="*/ 1283102 h 1600200"/>
                <a:gd name="connsiteX7" fmla="*/ 898398 w 1981200"/>
                <a:gd name="connsiteY7" fmla="*/ 1036500 h 1600200"/>
                <a:gd name="connsiteX8" fmla="*/ 1192339 w 1981200"/>
                <a:gd name="connsiteY8" fmla="*/ 797708 h 1600200"/>
                <a:gd name="connsiteX9" fmla="*/ 1204627 w 1981200"/>
                <a:gd name="connsiteY9" fmla="*/ 120957 h 1600200"/>
                <a:gd name="connsiteX10" fmla="*/ 1586007 w 1981200"/>
                <a:gd name="connsiteY10" fmla="*/ 136959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600200">
                  <a:moveTo>
                    <a:pt x="1586007" y="136959"/>
                  </a:moveTo>
                  <a:cubicBezTo>
                    <a:pt x="1586007" y="136959"/>
                    <a:pt x="1998630" y="588730"/>
                    <a:pt x="1990248" y="853334"/>
                  </a:cubicBezTo>
                  <a:cubicBezTo>
                    <a:pt x="1975675" y="1310344"/>
                    <a:pt x="1580959" y="1496748"/>
                    <a:pt x="1259681" y="1588474"/>
                  </a:cubicBezTo>
                  <a:cubicBezTo>
                    <a:pt x="1013460" y="1658768"/>
                    <a:pt x="423196" y="1499987"/>
                    <a:pt x="29051" y="1430930"/>
                  </a:cubicBezTo>
                  <a:cubicBezTo>
                    <a:pt x="12192" y="1427978"/>
                    <a:pt x="0" y="1413404"/>
                    <a:pt x="0" y="1396259"/>
                  </a:cubicBezTo>
                  <a:lnTo>
                    <a:pt x="0" y="1316535"/>
                  </a:lnTo>
                  <a:cubicBezTo>
                    <a:pt x="0" y="1301295"/>
                    <a:pt x="9810" y="1287769"/>
                    <a:pt x="24289" y="1283102"/>
                  </a:cubicBezTo>
                  <a:cubicBezTo>
                    <a:pt x="130492" y="1248812"/>
                    <a:pt x="500157" y="1111462"/>
                    <a:pt x="898398" y="1036500"/>
                  </a:cubicBezTo>
                  <a:cubicBezTo>
                    <a:pt x="1022223" y="1013164"/>
                    <a:pt x="1161002" y="919723"/>
                    <a:pt x="1192339" y="797708"/>
                  </a:cubicBezTo>
                  <a:cubicBezTo>
                    <a:pt x="1243298" y="599112"/>
                    <a:pt x="1117854" y="199633"/>
                    <a:pt x="1204627" y="120957"/>
                  </a:cubicBezTo>
                  <a:cubicBezTo>
                    <a:pt x="1361504" y="-21442"/>
                    <a:pt x="1470374" y="-64019"/>
                    <a:pt x="1586007" y="136959"/>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2B72BE7-4390-4720-BB30-407E77A729D5}"/>
                </a:ext>
              </a:extLst>
            </p:cNvPr>
            <p:cNvSpPr/>
            <p:nvPr/>
          </p:nvSpPr>
          <p:spPr>
            <a:xfrm>
              <a:off x="12856804" y="9264939"/>
              <a:ext cx="133350" cy="247650"/>
            </a:xfrm>
            <a:custGeom>
              <a:avLst/>
              <a:gdLst>
                <a:gd name="connsiteX0" fmla="*/ 0 w 133350"/>
                <a:gd name="connsiteY0" fmla="*/ 16050 h 247650"/>
                <a:gd name="connsiteX1" fmla="*/ 92921 w 133350"/>
                <a:gd name="connsiteY1" fmla="*/ 0 h 247650"/>
                <a:gd name="connsiteX2" fmla="*/ 133758 w 133350"/>
                <a:gd name="connsiteY2" fmla="*/ 236432 h 247650"/>
                <a:gd name="connsiteX3" fmla="*/ 40837 w 133350"/>
                <a:gd name="connsiteY3" fmla="*/ 252481 h 247650"/>
              </a:gdLst>
              <a:ahLst/>
              <a:cxnLst>
                <a:cxn ang="0">
                  <a:pos x="connsiteX0" y="connsiteY0"/>
                </a:cxn>
                <a:cxn ang="0">
                  <a:pos x="connsiteX1" y="connsiteY1"/>
                </a:cxn>
                <a:cxn ang="0">
                  <a:pos x="connsiteX2" y="connsiteY2"/>
                </a:cxn>
                <a:cxn ang="0">
                  <a:pos x="connsiteX3" y="connsiteY3"/>
                </a:cxn>
              </a:cxnLst>
              <a:rect l="l" t="t" r="r" b="b"/>
              <a:pathLst>
                <a:path w="133350" h="247650">
                  <a:moveTo>
                    <a:pt x="0" y="16050"/>
                  </a:moveTo>
                  <a:lnTo>
                    <a:pt x="92921" y="0"/>
                  </a:lnTo>
                  <a:lnTo>
                    <a:pt x="133758" y="236432"/>
                  </a:lnTo>
                  <a:lnTo>
                    <a:pt x="40837" y="252481"/>
                  </a:lnTo>
                  <a:close/>
                </a:path>
              </a:pathLst>
            </a:custGeom>
            <a:solidFill>
              <a:srgbClr val="FFB2BA"/>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2F051EE-1CEF-4F3E-9024-C8385ABE06BE}"/>
                </a:ext>
              </a:extLst>
            </p:cNvPr>
            <p:cNvSpPr/>
            <p:nvPr/>
          </p:nvSpPr>
          <p:spPr>
            <a:xfrm>
              <a:off x="12540496" y="9454514"/>
              <a:ext cx="561975" cy="295275"/>
            </a:xfrm>
            <a:custGeom>
              <a:avLst/>
              <a:gdLst>
                <a:gd name="connsiteX0" fmla="*/ 319270 w 561975"/>
                <a:gd name="connsiteY0" fmla="*/ 69914 h 295275"/>
                <a:gd name="connsiteX1" fmla="*/ 207922 w 561975"/>
                <a:gd name="connsiteY1" fmla="*/ 145923 h 295275"/>
                <a:gd name="connsiteX2" fmla="*/ 42378 w 561975"/>
                <a:gd name="connsiteY2" fmla="*/ 192881 h 295275"/>
                <a:gd name="connsiteX3" fmla="*/ 54951 w 561975"/>
                <a:gd name="connsiteY3" fmla="*/ 300228 h 295275"/>
                <a:gd name="connsiteX4" fmla="*/ 567301 w 561975"/>
                <a:gd name="connsiteY4" fmla="*/ 228886 h 295275"/>
                <a:gd name="connsiteX5" fmla="*/ 491482 w 561975"/>
                <a:gd name="connsiteY5" fmla="*/ 62008 h 295275"/>
                <a:gd name="connsiteX6" fmla="*/ 466621 w 561975"/>
                <a:gd name="connsiteY6" fmla="*/ 0 h 295275"/>
                <a:gd name="connsiteX7" fmla="*/ 313364 w 561975"/>
                <a:gd name="connsiteY7" fmla="*/ 26480 h 295275"/>
                <a:gd name="connsiteX8" fmla="*/ 319270 w 561975"/>
                <a:gd name="connsiteY8" fmla="*/ 69914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295275">
                  <a:moveTo>
                    <a:pt x="319270" y="69914"/>
                  </a:moveTo>
                  <a:cubicBezTo>
                    <a:pt x="319270" y="69914"/>
                    <a:pt x="268311" y="118872"/>
                    <a:pt x="207922" y="145923"/>
                  </a:cubicBezTo>
                  <a:cubicBezTo>
                    <a:pt x="147629" y="172974"/>
                    <a:pt x="105529" y="162306"/>
                    <a:pt x="42378" y="192881"/>
                  </a:cubicBezTo>
                  <a:cubicBezTo>
                    <a:pt x="-20773" y="223457"/>
                    <a:pt x="-10676" y="306800"/>
                    <a:pt x="54951" y="300228"/>
                  </a:cubicBezTo>
                  <a:cubicBezTo>
                    <a:pt x="120578" y="293656"/>
                    <a:pt x="558919" y="290132"/>
                    <a:pt x="567301" y="228886"/>
                  </a:cubicBezTo>
                  <a:cubicBezTo>
                    <a:pt x="582160" y="120015"/>
                    <a:pt x="510532" y="105728"/>
                    <a:pt x="491482" y="62008"/>
                  </a:cubicBezTo>
                  <a:cubicBezTo>
                    <a:pt x="472337" y="18288"/>
                    <a:pt x="466621" y="0"/>
                    <a:pt x="466621" y="0"/>
                  </a:cubicBezTo>
                  <a:lnTo>
                    <a:pt x="313364" y="26480"/>
                  </a:lnTo>
                  <a:lnTo>
                    <a:pt x="319270" y="69914"/>
                  </a:lnTo>
                  <a:close/>
                </a:path>
              </a:pathLst>
            </a:custGeom>
            <a:solidFill>
              <a:srgbClr val="001149"/>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F1DDFC0-7C6D-48D5-8AA1-8947CB1A37A9}"/>
                </a:ext>
              </a:extLst>
            </p:cNvPr>
            <p:cNvSpPr/>
            <p:nvPr/>
          </p:nvSpPr>
          <p:spPr>
            <a:xfrm>
              <a:off x="12228283" y="6437185"/>
              <a:ext cx="2695575" cy="2933700"/>
            </a:xfrm>
            <a:custGeom>
              <a:avLst/>
              <a:gdLst>
                <a:gd name="connsiteX0" fmla="*/ 2097095 w 2695575"/>
                <a:gd name="connsiteY0" fmla="*/ 1116330 h 2933700"/>
                <a:gd name="connsiteX1" fmla="*/ 973907 w 2695575"/>
                <a:gd name="connsiteY1" fmla="*/ 1116330 h 2933700"/>
                <a:gd name="connsiteX2" fmla="*/ 813601 w 2695575"/>
                <a:gd name="connsiteY2" fmla="*/ 1263301 h 2933700"/>
                <a:gd name="connsiteX3" fmla="*/ 868084 w 2695575"/>
                <a:gd name="connsiteY3" fmla="*/ 2863310 h 2933700"/>
                <a:gd name="connsiteX4" fmla="*/ 791217 w 2695575"/>
                <a:gd name="connsiteY4" fmla="*/ 2930938 h 2933700"/>
                <a:gd name="connsiteX5" fmla="*/ 588716 w 2695575"/>
                <a:gd name="connsiteY5" fmla="*/ 2935605 h 2933700"/>
                <a:gd name="connsiteX6" fmla="*/ 510135 w 2695575"/>
                <a:gd name="connsiteY6" fmla="*/ 2876550 h 2933700"/>
                <a:gd name="connsiteX7" fmla="*/ 9024 w 2695575"/>
                <a:gd name="connsiteY7" fmla="*/ 981265 h 2933700"/>
                <a:gd name="connsiteX8" fmla="*/ 843510 w 2695575"/>
                <a:gd name="connsiteY8" fmla="*/ 12478 h 2933700"/>
                <a:gd name="connsiteX9" fmla="*/ 2576298 w 2695575"/>
                <a:gd name="connsiteY9" fmla="*/ 0 h 2933700"/>
                <a:gd name="connsiteX10" fmla="*/ 2697456 w 2695575"/>
                <a:gd name="connsiteY10" fmla="*/ 477583 h 2933700"/>
                <a:gd name="connsiteX11" fmla="*/ 2097095 w 2695575"/>
                <a:gd name="connsiteY11" fmla="*/ 111633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5575" h="2933700">
                  <a:moveTo>
                    <a:pt x="2097095" y="1116330"/>
                  </a:moveTo>
                  <a:lnTo>
                    <a:pt x="973907" y="1116330"/>
                  </a:lnTo>
                  <a:cubicBezTo>
                    <a:pt x="890468" y="1116330"/>
                    <a:pt x="820840" y="1180148"/>
                    <a:pt x="813601" y="1263301"/>
                  </a:cubicBezTo>
                  <a:cubicBezTo>
                    <a:pt x="947332" y="1825752"/>
                    <a:pt x="947427" y="2354580"/>
                    <a:pt x="868084" y="2863310"/>
                  </a:cubicBezTo>
                  <a:cubicBezTo>
                    <a:pt x="862083" y="2901506"/>
                    <a:pt x="829794" y="2929985"/>
                    <a:pt x="791217" y="2930938"/>
                  </a:cubicBezTo>
                  <a:lnTo>
                    <a:pt x="588716" y="2935605"/>
                  </a:lnTo>
                  <a:cubicBezTo>
                    <a:pt x="552044" y="2936462"/>
                    <a:pt x="519564" y="2912078"/>
                    <a:pt x="510135" y="2876550"/>
                  </a:cubicBezTo>
                  <a:lnTo>
                    <a:pt x="9024" y="981265"/>
                  </a:lnTo>
                  <a:cubicBezTo>
                    <a:pt x="-65271" y="471773"/>
                    <a:pt x="328588" y="14478"/>
                    <a:pt x="843510" y="12478"/>
                  </a:cubicBezTo>
                  <a:lnTo>
                    <a:pt x="2576298" y="0"/>
                  </a:lnTo>
                  <a:cubicBezTo>
                    <a:pt x="2653927" y="156305"/>
                    <a:pt x="2687454" y="318611"/>
                    <a:pt x="2697456" y="477583"/>
                  </a:cubicBezTo>
                  <a:cubicBezTo>
                    <a:pt x="2719173" y="823722"/>
                    <a:pt x="2443995" y="1116330"/>
                    <a:pt x="2097095" y="1116330"/>
                  </a:cubicBezTo>
                  <a:close/>
                </a:path>
              </a:pathLst>
            </a:custGeom>
            <a:solidFill>
              <a:srgbClr val="100C87"/>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C5C6286-6CD6-460B-9C8A-E20105AB311C}"/>
                </a:ext>
              </a:extLst>
            </p:cNvPr>
            <p:cNvSpPr/>
            <p:nvPr/>
          </p:nvSpPr>
          <p:spPr>
            <a:xfrm>
              <a:off x="13223039" y="4408834"/>
              <a:ext cx="1581150" cy="2190750"/>
            </a:xfrm>
            <a:custGeom>
              <a:avLst/>
              <a:gdLst>
                <a:gd name="connsiteX0" fmla="*/ 1581541 w 1581150"/>
                <a:gd name="connsiteY0" fmla="*/ 2028351 h 2190750"/>
                <a:gd name="connsiteX1" fmla="*/ 1581541 w 1581150"/>
                <a:gd name="connsiteY1" fmla="*/ 2028447 h 2190750"/>
                <a:gd name="connsiteX2" fmla="*/ 833924 w 1581150"/>
                <a:gd name="connsiteY2" fmla="*/ 2195515 h 2190750"/>
                <a:gd name="connsiteX3" fmla="*/ 196797 w 1581150"/>
                <a:gd name="connsiteY3" fmla="*/ 2122459 h 2190750"/>
                <a:gd name="connsiteX4" fmla="*/ 196701 w 1581150"/>
                <a:gd name="connsiteY4" fmla="*/ 2122459 h 2190750"/>
                <a:gd name="connsiteX5" fmla="*/ 7154 w 1581150"/>
                <a:gd name="connsiteY5" fmla="*/ 2032923 h 2190750"/>
                <a:gd name="connsiteX6" fmla="*/ 42015 w 1581150"/>
                <a:gd name="connsiteY6" fmla="*/ 1678212 h 2190750"/>
                <a:gd name="connsiteX7" fmla="*/ 79353 w 1581150"/>
                <a:gd name="connsiteY7" fmla="*/ 1383033 h 2190750"/>
                <a:gd name="connsiteX8" fmla="*/ 140409 w 1581150"/>
                <a:gd name="connsiteY8" fmla="*/ 331758 h 2190750"/>
                <a:gd name="connsiteX9" fmla="*/ 487309 w 1581150"/>
                <a:gd name="connsiteY9" fmla="*/ 6765 h 2190750"/>
                <a:gd name="connsiteX10" fmla="*/ 1559443 w 1581150"/>
                <a:gd name="connsiteY10" fmla="*/ 1631445 h 2190750"/>
                <a:gd name="connsiteX11" fmla="*/ 1581541 w 1581150"/>
                <a:gd name="connsiteY11" fmla="*/ 2028351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1150" h="2190750">
                  <a:moveTo>
                    <a:pt x="1581541" y="2028351"/>
                  </a:moveTo>
                  <a:lnTo>
                    <a:pt x="1581541" y="2028447"/>
                  </a:lnTo>
                  <a:cubicBezTo>
                    <a:pt x="1576302" y="2032638"/>
                    <a:pt x="1403805" y="2167797"/>
                    <a:pt x="833924" y="2195515"/>
                  </a:cubicBezTo>
                  <a:cubicBezTo>
                    <a:pt x="539697" y="2209803"/>
                    <a:pt x="331004" y="2167512"/>
                    <a:pt x="196797" y="2122459"/>
                  </a:cubicBezTo>
                  <a:lnTo>
                    <a:pt x="196701" y="2122459"/>
                  </a:lnTo>
                  <a:cubicBezTo>
                    <a:pt x="66971" y="2079025"/>
                    <a:pt x="7154" y="2032923"/>
                    <a:pt x="7154" y="2032923"/>
                  </a:cubicBezTo>
                  <a:cubicBezTo>
                    <a:pt x="-8467" y="1923195"/>
                    <a:pt x="772" y="1803561"/>
                    <a:pt x="42015" y="1678212"/>
                  </a:cubicBezTo>
                  <a:cubicBezTo>
                    <a:pt x="63542" y="1612585"/>
                    <a:pt x="74019" y="1507810"/>
                    <a:pt x="79353" y="1383033"/>
                  </a:cubicBezTo>
                  <a:cubicBezTo>
                    <a:pt x="94022" y="1054611"/>
                    <a:pt x="75162" y="587695"/>
                    <a:pt x="140409" y="331758"/>
                  </a:cubicBezTo>
                  <a:cubicBezTo>
                    <a:pt x="230515" y="-21429"/>
                    <a:pt x="397012" y="-10570"/>
                    <a:pt x="487309" y="6765"/>
                  </a:cubicBezTo>
                  <a:cubicBezTo>
                    <a:pt x="761629" y="59343"/>
                    <a:pt x="1459050" y="899448"/>
                    <a:pt x="1559443" y="1631445"/>
                  </a:cubicBezTo>
                  <a:cubicBezTo>
                    <a:pt x="1579255" y="1776510"/>
                    <a:pt x="1589542" y="1910242"/>
                    <a:pt x="1581541" y="2028351"/>
                  </a:cubicBezTo>
                  <a:close/>
                </a:path>
              </a:pathLst>
            </a:custGeom>
            <a:solidFill>
              <a:schemeClr val="accent1"/>
            </a:solidFill>
            <a:ln w="9525" cap="flat">
              <a:noFill/>
              <a:prstDash val="solid"/>
              <a:miter/>
            </a:ln>
            <a:effectLst>
              <a:outerShdw blurRad="1066800" sx="102000" sy="102000" algn="ctr" rotWithShape="0">
                <a:schemeClr val="accent1">
                  <a:lumMod val="75000"/>
                  <a:alpha val="88000"/>
                </a:schemeClr>
              </a:outerShdw>
            </a:effectLst>
          </p:spPr>
          <p:txBody>
            <a:bodyPr rtlCol="0" anchor="ctr"/>
            <a:lstStyle/>
            <a:p>
              <a:endParaRPr lang="en-US"/>
            </a:p>
          </p:txBody>
        </p:sp>
        <p:sp>
          <p:nvSpPr>
            <p:cNvPr id="74" name="Freeform: Shape 73">
              <a:extLst>
                <a:ext uri="{FF2B5EF4-FFF2-40B4-BE49-F238E27FC236}">
                  <a16:creationId xmlns:a16="http://schemas.microsoft.com/office/drawing/2014/main" id="{8713DA0C-5911-4A5D-B290-BF014709D971}"/>
                </a:ext>
              </a:extLst>
            </p:cNvPr>
            <p:cNvSpPr/>
            <p:nvPr/>
          </p:nvSpPr>
          <p:spPr>
            <a:xfrm>
              <a:off x="14804580" y="6437185"/>
              <a:ext cx="9525" cy="9525"/>
            </a:xfrm>
            <a:custGeom>
              <a:avLst/>
              <a:gdLst>
                <a:gd name="connsiteX0" fmla="*/ 95 w 0"/>
                <a:gd name="connsiteY0" fmla="*/ 0 h 0"/>
                <a:gd name="connsiteX1" fmla="*/ 0 w 0"/>
                <a:gd name="connsiteY1" fmla="*/ 95 h 0"/>
                <a:gd name="connsiteX2" fmla="*/ 0 w 0"/>
                <a:gd name="connsiteY2" fmla="*/ 0 h 0"/>
                <a:gd name="connsiteX3" fmla="*/ 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95" y="0"/>
                  </a:moveTo>
                  <a:cubicBezTo>
                    <a:pt x="95" y="0"/>
                    <a:pt x="95" y="0"/>
                    <a:pt x="0" y="95"/>
                  </a:cubicBezTo>
                  <a:lnTo>
                    <a:pt x="0" y="0"/>
                  </a:lnTo>
                  <a:cubicBezTo>
                    <a:pt x="95" y="0"/>
                    <a:pt x="95" y="0"/>
                    <a:pt x="95" y="0"/>
                  </a:cubicBezTo>
                  <a:close/>
                </a:path>
              </a:pathLst>
            </a:custGeom>
            <a:solidFill>
              <a:srgbClr val="FF2D5E"/>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07CFAE8-4E63-43F0-8D1D-69DD71FF2BD1}"/>
                </a:ext>
              </a:extLst>
            </p:cNvPr>
            <p:cNvSpPr/>
            <p:nvPr/>
          </p:nvSpPr>
          <p:spPr>
            <a:xfrm>
              <a:off x="11963757" y="5860567"/>
              <a:ext cx="352425" cy="161925"/>
            </a:xfrm>
            <a:custGeom>
              <a:avLst/>
              <a:gdLst>
                <a:gd name="connsiteX0" fmla="*/ 336320 w 352425"/>
                <a:gd name="connsiteY0" fmla="*/ 151232 h 161925"/>
                <a:gd name="connsiteX1" fmla="*/ 27424 w 352425"/>
                <a:gd name="connsiteY1" fmla="*/ 166567 h 161925"/>
                <a:gd name="connsiteX2" fmla="*/ 3040 w 352425"/>
                <a:gd name="connsiteY2" fmla="*/ 144469 h 161925"/>
                <a:gd name="connsiteX3" fmla="*/ 88 w 352425"/>
                <a:gd name="connsiteY3" fmla="*/ 84176 h 161925"/>
                <a:gd name="connsiteX4" fmla="*/ 65905 w 352425"/>
                <a:gd name="connsiteY4" fmla="*/ 11500 h 161925"/>
                <a:gd name="connsiteX5" fmla="*/ 296029 w 352425"/>
                <a:gd name="connsiteY5" fmla="*/ 70 h 161925"/>
                <a:gd name="connsiteX6" fmla="*/ 354418 w 352425"/>
                <a:gd name="connsiteY6" fmla="*/ 52934 h 161925"/>
                <a:gd name="connsiteX7" fmla="*/ 358132 w 352425"/>
                <a:gd name="connsiteY7" fmla="*/ 127324 h 161925"/>
                <a:gd name="connsiteX8" fmla="*/ 336320 w 352425"/>
                <a:gd name="connsiteY8" fmla="*/ 15123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425" h="161925">
                  <a:moveTo>
                    <a:pt x="336320" y="151232"/>
                  </a:moveTo>
                  <a:lnTo>
                    <a:pt x="27424" y="166567"/>
                  </a:lnTo>
                  <a:cubicBezTo>
                    <a:pt x="14566" y="167234"/>
                    <a:pt x="3612" y="157327"/>
                    <a:pt x="3040" y="144469"/>
                  </a:cubicBezTo>
                  <a:lnTo>
                    <a:pt x="88" y="84176"/>
                  </a:lnTo>
                  <a:cubicBezTo>
                    <a:pt x="-1818" y="45980"/>
                    <a:pt x="27615" y="13405"/>
                    <a:pt x="65905" y="11500"/>
                  </a:cubicBezTo>
                  <a:lnTo>
                    <a:pt x="296029" y="70"/>
                  </a:lnTo>
                  <a:cubicBezTo>
                    <a:pt x="326700" y="-1454"/>
                    <a:pt x="352893" y="22168"/>
                    <a:pt x="354418" y="52934"/>
                  </a:cubicBezTo>
                  <a:lnTo>
                    <a:pt x="358132" y="127324"/>
                  </a:lnTo>
                  <a:cubicBezTo>
                    <a:pt x="358513" y="139897"/>
                    <a:pt x="348893" y="150660"/>
                    <a:pt x="336320" y="151232"/>
                  </a:cubicBezTo>
                  <a:close/>
                </a:path>
              </a:pathLst>
            </a:custGeom>
            <a:solidFill>
              <a:srgbClr val="FFB2BA"/>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DFB97FC-F9B4-4285-BE21-1D1466A33476}"/>
                </a:ext>
              </a:extLst>
            </p:cNvPr>
            <p:cNvSpPr/>
            <p:nvPr/>
          </p:nvSpPr>
          <p:spPr>
            <a:xfrm>
              <a:off x="12299981" y="5902036"/>
              <a:ext cx="200025" cy="85725"/>
            </a:xfrm>
            <a:custGeom>
              <a:avLst/>
              <a:gdLst>
                <a:gd name="connsiteX0" fmla="*/ 175356 w 200025"/>
                <a:gd name="connsiteY0" fmla="*/ 78806 h 85725"/>
                <a:gd name="connsiteX1" fmla="*/ 3906 w 200025"/>
                <a:gd name="connsiteY1" fmla="*/ 87283 h 85725"/>
                <a:gd name="connsiteX2" fmla="*/ 0 w 200025"/>
                <a:gd name="connsiteY2" fmla="*/ 8511 h 85725"/>
                <a:gd name="connsiteX3" fmla="*/ 171450 w 200025"/>
                <a:gd name="connsiteY3" fmla="*/ 34 h 85725"/>
                <a:gd name="connsiteX4" fmla="*/ 201263 w 200025"/>
                <a:gd name="connsiteY4" fmla="*/ 26990 h 85725"/>
                <a:gd name="connsiteX5" fmla="*/ 202311 w 200025"/>
                <a:gd name="connsiteY5" fmla="*/ 48993 h 85725"/>
                <a:gd name="connsiteX6" fmla="*/ 175356 w 200025"/>
                <a:gd name="connsiteY6" fmla="*/ 7880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85725">
                  <a:moveTo>
                    <a:pt x="175356" y="78806"/>
                  </a:moveTo>
                  <a:lnTo>
                    <a:pt x="3906" y="87283"/>
                  </a:lnTo>
                  <a:lnTo>
                    <a:pt x="0" y="8511"/>
                  </a:lnTo>
                  <a:lnTo>
                    <a:pt x="171450" y="34"/>
                  </a:lnTo>
                  <a:cubicBezTo>
                    <a:pt x="187166" y="-728"/>
                    <a:pt x="200501" y="11369"/>
                    <a:pt x="201263" y="26990"/>
                  </a:cubicBezTo>
                  <a:lnTo>
                    <a:pt x="202311" y="48993"/>
                  </a:lnTo>
                  <a:cubicBezTo>
                    <a:pt x="203168" y="64614"/>
                    <a:pt x="191071" y="77949"/>
                    <a:pt x="175356" y="78806"/>
                  </a:cubicBezTo>
                  <a:close/>
                </a:path>
              </a:pathLst>
            </a:custGeom>
            <a:solidFill>
              <a:srgbClr val="FFB2BA"/>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244043-56F3-4CA7-9651-26F167E1A393}"/>
                </a:ext>
              </a:extLst>
            </p:cNvPr>
            <p:cNvSpPr/>
            <p:nvPr/>
          </p:nvSpPr>
          <p:spPr>
            <a:xfrm>
              <a:off x="13223025" y="5420867"/>
              <a:ext cx="1095375" cy="1104900"/>
            </a:xfrm>
            <a:custGeom>
              <a:avLst/>
              <a:gdLst>
                <a:gd name="connsiteX0" fmla="*/ 1035678 w 1095375"/>
                <a:gd name="connsiteY0" fmla="*/ 615696 h 1104900"/>
                <a:gd name="connsiteX1" fmla="*/ 196811 w 1095375"/>
                <a:gd name="connsiteY1" fmla="*/ 1110425 h 1104900"/>
                <a:gd name="connsiteX2" fmla="*/ 196715 w 1095375"/>
                <a:gd name="connsiteY2" fmla="*/ 1110425 h 1104900"/>
                <a:gd name="connsiteX3" fmla="*/ 7168 w 1095375"/>
                <a:gd name="connsiteY3" fmla="*/ 1020889 h 1104900"/>
                <a:gd name="connsiteX4" fmla="*/ 19170 w 1095375"/>
                <a:gd name="connsiteY4" fmla="*/ 749618 h 1104900"/>
                <a:gd name="connsiteX5" fmla="*/ 457510 w 1095375"/>
                <a:gd name="connsiteY5" fmla="*/ 753332 h 1104900"/>
                <a:gd name="connsiteX6" fmla="*/ 1078731 w 1095375"/>
                <a:gd name="connsiteY6" fmla="*/ 68580 h 1104900"/>
                <a:gd name="connsiteX7" fmla="*/ 1074921 w 1095375"/>
                <a:gd name="connsiteY7" fmla="*/ 0 h 1104900"/>
                <a:gd name="connsiteX8" fmla="*/ 1035678 w 1095375"/>
                <a:gd name="connsiteY8" fmla="*/ 61569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75" h="1104900">
                  <a:moveTo>
                    <a:pt x="1035678" y="615696"/>
                  </a:moveTo>
                  <a:cubicBezTo>
                    <a:pt x="916139" y="794099"/>
                    <a:pt x="643629" y="1063657"/>
                    <a:pt x="196811" y="1110425"/>
                  </a:cubicBezTo>
                  <a:lnTo>
                    <a:pt x="196715" y="1110425"/>
                  </a:lnTo>
                  <a:cubicBezTo>
                    <a:pt x="66985" y="1066991"/>
                    <a:pt x="7168" y="1020889"/>
                    <a:pt x="7168" y="1020889"/>
                  </a:cubicBezTo>
                  <a:cubicBezTo>
                    <a:pt x="-5024" y="935736"/>
                    <a:pt x="-2071" y="844677"/>
                    <a:pt x="19170" y="749618"/>
                  </a:cubicBezTo>
                  <a:cubicBezTo>
                    <a:pt x="201288" y="773239"/>
                    <a:pt x="360926" y="780955"/>
                    <a:pt x="457510" y="753332"/>
                  </a:cubicBezTo>
                  <a:cubicBezTo>
                    <a:pt x="778693" y="661702"/>
                    <a:pt x="1064253" y="525685"/>
                    <a:pt x="1078731" y="68580"/>
                  </a:cubicBezTo>
                  <a:cubicBezTo>
                    <a:pt x="1079398" y="46482"/>
                    <a:pt x="1078064" y="23527"/>
                    <a:pt x="1074921" y="0"/>
                  </a:cubicBezTo>
                  <a:cubicBezTo>
                    <a:pt x="1074921" y="0"/>
                    <a:pt x="1155026" y="437483"/>
                    <a:pt x="1035678" y="615696"/>
                  </a:cubicBezTo>
                  <a:close/>
                </a:path>
              </a:pathLst>
            </a:custGeom>
            <a:solidFill>
              <a:schemeClr val="accent1">
                <a:lumMod val="50000"/>
                <a:alpha val="25000"/>
              </a:schemeClr>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309F1BF-0F03-414E-9B7B-A85BC9D0650B}"/>
                </a:ext>
              </a:extLst>
            </p:cNvPr>
            <p:cNvSpPr/>
            <p:nvPr/>
          </p:nvSpPr>
          <p:spPr>
            <a:xfrm>
              <a:off x="13306012" y="5134451"/>
              <a:ext cx="266700" cy="485775"/>
            </a:xfrm>
            <a:custGeom>
              <a:avLst/>
              <a:gdLst>
                <a:gd name="connsiteX0" fmla="*/ 267177 w 266700"/>
                <a:gd name="connsiteY0" fmla="*/ 249460 h 485775"/>
                <a:gd name="connsiteX1" fmla="*/ 13240 w 266700"/>
                <a:gd name="connsiteY1" fmla="*/ 487966 h 485775"/>
                <a:gd name="connsiteX2" fmla="*/ 0 w 266700"/>
                <a:gd name="connsiteY2" fmla="*/ 490442 h 485775"/>
                <a:gd name="connsiteX3" fmla="*/ 95 w 266700"/>
                <a:gd name="connsiteY3" fmla="*/ 486727 h 485775"/>
                <a:gd name="connsiteX4" fmla="*/ 159639 w 266700"/>
                <a:gd name="connsiteY4" fmla="*/ 346900 h 485775"/>
                <a:gd name="connsiteX5" fmla="*/ 206883 w 266700"/>
                <a:gd name="connsiteY5" fmla="*/ 0 h 485775"/>
                <a:gd name="connsiteX6" fmla="*/ 267177 w 266700"/>
                <a:gd name="connsiteY6" fmla="*/ 24946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485775">
                  <a:moveTo>
                    <a:pt x="267177" y="249460"/>
                  </a:moveTo>
                  <a:cubicBezTo>
                    <a:pt x="235839" y="371475"/>
                    <a:pt x="137065" y="464630"/>
                    <a:pt x="13240" y="487966"/>
                  </a:cubicBezTo>
                  <a:cubicBezTo>
                    <a:pt x="8858" y="488728"/>
                    <a:pt x="4382" y="489680"/>
                    <a:pt x="0" y="490442"/>
                  </a:cubicBezTo>
                  <a:lnTo>
                    <a:pt x="95" y="486727"/>
                  </a:lnTo>
                  <a:cubicBezTo>
                    <a:pt x="95" y="486727"/>
                    <a:pt x="63055" y="468344"/>
                    <a:pt x="159639" y="346900"/>
                  </a:cubicBezTo>
                  <a:cubicBezTo>
                    <a:pt x="259842" y="220789"/>
                    <a:pt x="206883" y="0"/>
                    <a:pt x="206883" y="0"/>
                  </a:cubicBezTo>
                  <a:cubicBezTo>
                    <a:pt x="249555" y="83344"/>
                    <a:pt x="289465" y="162401"/>
                    <a:pt x="267177" y="249460"/>
                  </a:cubicBezTo>
                  <a:close/>
                </a:path>
              </a:pathLst>
            </a:custGeom>
            <a:solidFill>
              <a:schemeClr val="accent1">
                <a:lumMod val="50000"/>
                <a:alpha val="25000"/>
              </a:schemeClr>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3A4EA2B-56E5-4561-9F23-DDC123655598}"/>
                </a:ext>
              </a:extLst>
            </p:cNvPr>
            <p:cNvSpPr/>
            <p:nvPr/>
          </p:nvSpPr>
          <p:spPr>
            <a:xfrm>
              <a:off x="12354845" y="4604693"/>
              <a:ext cx="1943100" cy="1581150"/>
            </a:xfrm>
            <a:custGeom>
              <a:avLst/>
              <a:gdLst>
                <a:gd name="connsiteX0" fmla="*/ 1946910 w 1943100"/>
                <a:gd name="connsiteY0" fmla="*/ 884754 h 1581150"/>
                <a:gd name="connsiteX1" fmla="*/ 1325689 w 1943100"/>
                <a:gd name="connsiteY1" fmla="*/ 1569506 h 1581150"/>
                <a:gd name="connsiteX2" fmla="*/ 887349 w 1943100"/>
                <a:gd name="connsiteY2" fmla="*/ 1565792 h 1581150"/>
                <a:gd name="connsiteX3" fmla="*/ 29051 w 1943100"/>
                <a:gd name="connsiteY3" fmla="*/ 1412058 h 1581150"/>
                <a:gd name="connsiteX4" fmla="*/ 0 w 1943100"/>
                <a:gd name="connsiteY4" fmla="*/ 1377292 h 1581150"/>
                <a:gd name="connsiteX5" fmla="*/ 0 w 1943100"/>
                <a:gd name="connsiteY5" fmla="*/ 1297663 h 1581150"/>
                <a:gd name="connsiteX6" fmla="*/ 24289 w 1943100"/>
                <a:gd name="connsiteY6" fmla="*/ 1264230 h 1581150"/>
                <a:gd name="connsiteX7" fmla="*/ 951166 w 1943100"/>
                <a:gd name="connsiteY7" fmla="*/ 1020200 h 1581150"/>
                <a:gd name="connsiteX8" fmla="*/ 964406 w 1943100"/>
                <a:gd name="connsiteY8" fmla="*/ 1017723 h 1581150"/>
                <a:gd name="connsiteX9" fmla="*/ 1218343 w 1943100"/>
                <a:gd name="connsiteY9" fmla="*/ 779217 h 1581150"/>
                <a:gd name="connsiteX10" fmla="*/ 1158145 w 1943100"/>
                <a:gd name="connsiteY10" fmla="*/ 529758 h 1581150"/>
                <a:gd name="connsiteX11" fmla="*/ 1106234 w 1943100"/>
                <a:gd name="connsiteY11" fmla="*/ 163045 h 1581150"/>
                <a:gd name="connsiteX12" fmla="*/ 1561719 w 1943100"/>
                <a:gd name="connsiteY12" fmla="*/ 93703 h 1581150"/>
                <a:gd name="connsiteX13" fmla="*/ 1943100 w 1943100"/>
                <a:gd name="connsiteY13" fmla="*/ 816270 h 1581150"/>
                <a:gd name="connsiteX14" fmla="*/ 1946910 w 1943100"/>
                <a:gd name="connsiteY14" fmla="*/ 884754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3100" h="1581150">
                  <a:moveTo>
                    <a:pt x="1946910" y="884754"/>
                  </a:moveTo>
                  <a:cubicBezTo>
                    <a:pt x="1932337" y="1341859"/>
                    <a:pt x="1646873" y="1477876"/>
                    <a:pt x="1325689" y="1569506"/>
                  </a:cubicBezTo>
                  <a:cubicBezTo>
                    <a:pt x="1229106" y="1597129"/>
                    <a:pt x="1069467" y="1589414"/>
                    <a:pt x="887349" y="1565792"/>
                  </a:cubicBezTo>
                  <a:cubicBezTo>
                    <a:pt x="605028" y="1529216"/>
                    <a:pt x="268605" y="1454064"/>
                    <a:pt x="29051" y="1412058"/>
                  </a:cubicBezTo>
                  <a:cubicBezTo>
                    <a:pt x="12192" y="1409010"/>
                    <a:pt x="0" y="1394532"/>
                    <a:pt x="0" y="1377292"/>
                  </a:cubicBezTo>
                  <a:lnTo>
                    <a:pt x="0" y="1297663"/>
                  </a:lnTo>
                  <a:cubicBezTo>
                    <a:pt x="0" y="1282328"/>
                    <a:pt x="9811" y="1268897"/>
                    <a:pt x="24289" y="1264230"/>
                  </a:cubicBezTo>
                  <a:cubicBezTo>
                    <a:pt x="129254" y="1230321"/>
                    <a:pt x="556546" y="1095543"/>
                    <a:pt x="951166" y="1020200"/>
                  </a:cubicBezTo>
                  <a:cubicBezTo>
                    <a:pt x="955548" y="1019438"/>
                    <a:pt x="960025" y="1018485"/>
                    <a:pt x="964406" y="1017723"/>
                  </a:cubicBezTo>
                  <a:cubicBezTo>
                    <a:pt x="1088327" y="994387"/>
                    <a:pt x="1187101" y="901233"/>
                    <a:pt x="1218343" y="779217"/>
                  </a:cubicBezTo>
                  <a:cubicBezTo>
                    <a:pt x="1240631" y="692159"/>
                    <a:pt x="1200817" y="613101"/>
                    <a:pt x="1158145" y="529758"/>
                  </a:cubicBezTo>
                  <a:cubicBezTo>
                    <a:pt x="1103566" y="422887"/>
                    <a:pt x="1044321" y="309063"/>
                    <a:pt x="1106234" y="163045"/>
                  </a:cubicBezTo>
                  <a:cubicBezTo>
                    <a:pt x="1189006" y="-32027"/>
                    <a:pt x="1451991" y="-48124"/>
                    <a:pt x="1561719" y="93703"/>
                  </a:cubicBezTo>
                  <a:cubicBezTo>
                    <a:pt x="1662493" y="223529"/>
                    <a:pt x="1909191" y="557666"/>
                    <a:pt x="1943100" y="816270"/>
                  </a:cubicBezTo>
                  <a:cubicBezTo>
                    <a:pt x="1946243" y="839701"/>
                    <a:pt x="1947577" y="862656"/>
                    <a:pt x="1946910" y="884754"/>
                  </a:cubicBezTo>
                  <a:close/>
                </a:path>
              </a:pathLst>
            </a:custGeom>
            <a:solidFill>
              <a:schemeClr val="accent1"/>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ACD794C-E605-4D68-B141-734537226178}"/>
                </a:ext>
              </a:extLst>
            </p:cNvPr>
            <p:cNvSpPr/>
            <p:nvPr/>
          </p:nvSpPr>
          <p:spPr>
            <a:xfrm>
              <a:off x="11602370" y="5943123"/>
              <a:ext cx="723900" cy="114300"/>
            </a:xfrm>
            <a:custGeom>
              <a:avLst/>
              <a:gdLst>
                <a:gd name="connsiteX0" fmla="*/ 726662 w 723900"/>
                <a:gd name="connsiteY0" fmla="*/ 116396 h 114300"/>
                <a:gd name="connsiteX1" fmla="*/ 0 w 723900"/>
                <a:gd name="connsiteY1" fmla="*/ 116396 h 114300"/>
                <a:gd name="connsiteX2" fmla="*/ 0 w 723900"/>
                <a:gd name="connsiteY2" fmla="*/ 0 h 114300"/>
                <a:gd name="connsiteX3" fmla="*/ 726662 w 723900"/>
                <a:gd name="connsiteY3" fmla="*/ 58198 h 114300"/>
              </a:gdLst>
              <a:ahLst/>
              <a:cxnLst>
                <a:cxn ang="0">
                  <a:pos x="connsiteX0" y="connsiteY0"/>
                </a:cxn>
                <a:cxn ang="0">
                  <a:pos x="connsiteX1" y="connsiteY1"/>
                </a:cxn>
                <a:cxn ang="0">
                  <a:pos x="connsiteX2" y="connsiteY2"/>
                </a:cxn>
                <a:cxn ang="0">
                  <a:pos x="connsiteX3" y="connsiteY3"/>
                </a:cxn>
              </a:cxnLst>
              <a:rect l="l" t="t" r="r" b="b"/>
              <a:pathLst>
                <a:path w="723900" h="114300">
                  <a:moveTo>
                    <a:pt x="726662" y="116396"/>
                  </a:moveTo>
                  <a:lnTo>
                    <a:pt x="0" y="116396"/>
                  </a:lnTo>
                  <a:lnTo>
                    <a:pt x="0" y="0"/>
                  </a:lnTo>
                  <a:lnTo>
                    <a:pt x="726662" y="58198"/>
                  </a:lnTo>
                  <a:close/>
                </a:path>
              </a:pathLst>
            </a:custGeom>
            <a:solidFill>
              <a:srgbClr val="CCDCFD"/>
            </a:solidFill>
            <a:ln w="9525" cap="flat">
              <a:noFill/>
              <a:prstDash val="solid"/>
              <a:miter/>
            </a:ln>
          </p:spPr>
          <p:txBody>
            <a:bodyPr rtlCol="0" anchor="ctr"/>
            <a:lstStyle/>
            <a:p>
              <a:endParaRPr lang="en-US"/>
            </a:p>
          </p:txBody>
        </p:sp>
      </p:grpSp>
      <p:grpSp>
        <p:nvGrpSpPr>
          <p:cNvPr id="87" name="Group 86">
            <a:extLst>
              <a:ext uri="{FF2B5EF4-FFF2-40B4-BE49-F238E27FC236}">
                <a16:creationId xmlns:a16="http://schemas.microsoft.com/office/drawing/2014/main" id="{985E6384-D617-4489-9510-F11D65224B1C}"/>
              </a:ext>
            </a:extLst>
          </p:cNvPr>
          <p:cNvGrpSpPr/>
          <p:nvPr/>
        </p:nvGrpSpPr>
        <p:grpSpPr>
          <a:xfrm>
            <a:off x="13905886" y="2453033"/>
            <a:ext cx="4340065" cy="8318961"/>
            <a:chOff x="6779768" y="3500437"/>
            <a:chExt cx="3286125" cy="6298787"/>
          </a:xfrm>
        </p:grpSpPr>
        <p:sp>
          <p:nvSpPr>
            <p:cNvPr id="83" name="Freeform: Shape 82">
              <a:extLst>
                <a:ext uri="{FF2B5EF4-FFF2-40B4-BE49-F238E27FC236}">
                  <a16:creationId xmlns:a16="http://schemas.microsoft.com/office/drawing/2014/main" id="{8DA09476-C1A3-4137-AC4F-AE690E4A112D}"/>
                </a:ext>
              </a:extLst>
            </p:cNvPr>
            <p:cNvSpPr/>
            <p:nvPr/>
          </p:nvSpPr>
          <p:spPr>
            <a:xfrm>
              <a:off x="7992194" y="3505771"/>
              <a:ext cx="428625" cy="2085975"/>
            </a:xfrm>
            <a:custGeom>
              <a:avLst/>
              <a:gdLst>
                <a:gd name="connsiteX0" fmla="*/ 43826 w 428625"/>
                <a:gd name="connsiteY0" fmla="*/ 0 h 2085975"/>
                <a:gd name="connsiteX1" fmla="*/ 30681 w 428625"/>
                <a:gd name="connsiteY1" fmla="*/ 890778 h 2085975"/>
                <a:gd name="connsiteX2" fmla="*/ 189939 w 428625"/>
                <a:gd name="connsiteY2" fmla="*/ 1567148 h 2085975"/>
                <a:gd name="connsiteX3" fmla="*/ 433684 w 428625"/>
                <a:gd name="connsiteY3" fmla="*/ 2092452 h 2085975"/>
                <a:gd name="connsiteX4" fmla="*/ 43826 w 428625"/>
                <a:gd name="connsiteY4" fmla="*/ 0 h 2085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2085975">
                  <a:moveTo>
                    <a:pt x="43826" y="0"/>
                  </a:moveTo>
                  <a:cubicBezTo>
                    <a:pt x="43826" y="0"/>
                    <a:pt x="-45328" y="488823"/>
                    <a:pt x="30681" y="890778"/>
                  </a:cubicBezTo>
                  <a:cubicBezTo>
                    <a:pt x="106691" y="1292733"/>
                    <a:pt x="137838" y="1418082"/>
                    <a:pt x="189939" y="1567148"/>
                  </a:cubicBezTo>
                  <a:cubicBezTo>
                    <a:pt x="242136" y="1716215"/>
                    <a:pt x="433684" y="2092452"/>
                    <a:pt x="433684" y="2092452"/>
                  </a:cubicBezTo>
                  <a:lnTo>
                    <a:pt x="43826" y="0"/>
                  </a:lnTo>
                  <a:close/>
                </a:path>
              </a:pathLst>
            </a:custGeom>
            <a:solidFill>
              <a:srgbClr val="B2CDF9"/>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6B2EC32-E338-434A-BDBC-72963EFAB50D}"/>
                </a:ext>
              </a:extLst>
            </p:cNvPr>
            <p:cNvSpPr/>
            <p:nvPr/>
          </p:nvSpPr>
          <p:spPr>
            <a:xfrm>
              <a:off x="8036020" y="3500437"/>
              <a:ext cx="419100" cy="2095500"/>
            </a:xfrm>
            <a:custGeom>
              <a:avLst/>
              <a:gdLst>
                <a:gd name="connsiteX0" fmla="*/ 0 w 419100"/>
                <a:gd name="connsiteY0" fmla="*/ 5334 h 2095500"/>
                <a:gd name="connsiteX1" fmla="*/ 18669 w 419100"/>
                <a:gd name="connsiteY1" fmla="*/ 0 h 2095500"/>
                <a:gd name="connsiteX2" fmla="*/ 423196 w 419100"/>
                <a:gd name="connsiteY2" fmla="*/ 2089976 h 2095500"/>
                <a:gd name="connsiteX3" fmla="*/ 389858 w 419100"/>
                <a:gd name="connsiteY3" fmla="*/ 2097786 h 2095500"/>
              </a:gdLst>
              <a:ahLst/>
              <a:cxnLst>
                <a:cxn ang="0">
                  <a:pos x="connsiteX0" y="connsiteY0"/>
                </a:cxn>
                <a:cxn ang="0">
                  <a:pos x="connsiteX1" y="connsiteY1"/>
                </a:cxn>
                <a:cxn ang="0">
                  <a:pos x="connsiteX2" y="connsiteY2"/>
                </a:cxn>
                <a:cxn ang="0">
                  <a:pos x="connsiteX3" y="connsiteY3"/>
                </a:cxn>
              </a:cxnLst>
              <a:rect l="l" t="t" r="r" b="b"/>
              <a:pathLst>
                <a:path w="419100" h="2095500">
                  <a:moveTo>
                    <a:pt x="0" y="5334"/>
                  </a:moveTo>
                  <a:lnTo>
                    <a:pt x="18669" y="0"/>
                  </a:lnTo>
                  <a:lnTo>
                    <a:pt x="423196" y="2089976"/>
                  </a:lnTo>
                  <a:lnTo>
                    <a:pt x="389858" y="2097786"/>
                  </a:lnTo>
                  <a:close/>
                </a:path>
              </a:pathLst>
            </a:custGeom>
            <a:solidFill>
              <a:srgbClr val="E3EDFF"/>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86D094-101A-4AFC-A6FD-8B46B3070DEA}"/>
                </a:ext>
              </a:extLst>
            </p:cNvPr>
            <p:cNvSpPr/>
            <p:nvPr/>
          </p:nvSpPr>
          <p:spPr>
            <a:xfrm>
              <a:off x="7588239" y="4578191"/>
              <a:ext cx="942975" cy="1476375"/>
            </a:xfrm>
            <a:custGeom>
              <a:avLst/>
              <a:gdLst>
                <a:gd name="connsiteX0" fmla="*/ 469688 w 942975"/>
                <a:gd name="connsiteY0" fmla="*/ 0 h 1476375"/>
                <a:gd name="connsiteX1" fmla="*/ 384344 w 942975"/>
                <a:gd name="connsiteY1" fmla="*/ 61722 h 1476375"/>
                <a:gd name="connsiteX2" fmla="*/ 185367 w 942975"/>
                <a:gd name="connsiteY2" fmla="*/ 663226 h 1476375"/>
                <a:gd name="connsiteX3" fmla="*/ 2487 w 942975"/>
                <a:gd name="connsiteY3" fmla="*/ 1270254 h 1476375"/>
                <a:gd name="connsiteX4" fmla="*/ 51255 w 942975"/>
                <a:gd name="connsiteY4" fmla="*/ 1444657 h 1476375"/>
                <a:gd name="connsiteX5" fmla="*/ 321860 w 942975"/>
                <a:gd name="connsiteY5" fmla="*/ 1481137 h 1476375"/>
                <a:gd name="connsiteX6" fmla="*/ 803635 w 942975"/>
                <a:gd name="connsiteY6" fmla="*/ 1480471 h 1476375"/>
                <a:gd name="connsiteX7" fmla="*/ 947843 w 942975"/>
                <a:gd name="connsiteY7" fmla="*/ 1473232 h 1476375"/>
                <a:gd name="connsiteX8" fmla="*/ 945557 w 942975"/>
                <a:gd name="connsiteY8" fmla="*/ 1458659 h 1476375"/>
                <a:gd name="connsiteX9" fmla="*/ 135170 w 942975"/>
                <a:gd name="connsiteY9" fmla="*/ 1442656 h 1476375"/>
                <a:gd name="connsiteX10" fmla="*/ 38968 w 942975"/>
                <a:gd name="connsiteY10" fmla="*/ 1310069 h 1476375"/>
                <a:gd name="connsiteX11" fmla="*/ 147458 w 942975"/>
                <a:gd name="connsiteY11" fmla="*/ 909066 h 1476375"/>
                <a:gd name="connsiteX12" fmla="*/ 328909 w 942975"/>
                <a:gd name="connsiteY12" fmla="*/ 290512 h 1476375"/>
                <a:gd name="connsiteX13" fmla="*/ 377486 w 942975"/>
                <a:gd name="connsiteY13" fmla="*/ 132969 h 1476375"/>
                <a:gd name="connsiteX14" fmla="*/ 436922 w 942975"/>
                <a:gd name="connsiteY14" fmla="*/ 40196 h 1476375"/>
                <a:gd name="connsiteX15" fmla="*/ 474260 w 942975"/>
                <a:gd name="connsiteY15" fmla="*/ 22765 h 1476375"/>
                <a:gd name="connsiteX16" fmla="*/ 469688 w 942975"/>
                <a:gd name="connsiteY1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2975" h="1476375">
                  <a:moveTo>
                    <a:pt x="469688" y="0"/>
                  </a:moveTo>
                  <a:cubicBezTo>
                    <a:pt x="469688" y="0"/>
                    <a:pt x="404347" y="22479"/>
                    <a:pt x="384344" y="61722"/>
                  </a:cubicBezTo>
                  <a:cubicBezTo>
                    <a:pt x="364247" y="100965"/>
                    <a:pt x="234992" y="504635"/>
                    <a:pt x="185367" y="663226"/>
                  </a:cubicBezTo>
                  <a:cubicBezTo>
                    <a:pt x="135742" y="821817"/>
                    <a:pt x="10012" y="1215581"/>
                    <a:pt x="2487" y="1270254"/>
                  </a:cubicBezTo>
                  <a:cubicBezTo>
                    <a:pt x="-5038" y="1324928"/>
                    <a:pt x="2678" y="1412653"/>
                    <a:pt x="51255" y="1444657"/>
                  </a:cubicBezTo>
                  <a:cubicBezTo>
                    <a:pt x="99833" y="1476661"/>
                    <a:pt x="153839" y="1483519"/>
                    <a:pt x="321860" y="1481137"/>
                  </a:cubicBezTo>
                  <a:cubicBezTo>
                    <a:pt x="489881" y="1478756"/>
                    <a:pt x="750390" y="1479995"/>
                    <a:pt x="803635" y="1480471"/>
                  </a:cubicBezTo>
                  <a:cubicBezTo>
                    <a:pt x="856880" y="1480947"/>
                    <a:pt x="936413" y="1479804"/>
                    <a:pt x="947843" y="1473232"/>
                  </a:cubicBezTo>
                  <a:cubicBezTo>
                    <a:pt x="959273" y="1466660"/>
                    <a:pt x="945557" y="1458659"/>
                    <a:pt x="945557" y="1458659"/>
                  </a:cubicBezTo>
                  <a:cubicBezTo>
                    <a:pt x="945557" y="1458659"/>
                    <a:pt x="181652" y="1457039"/>
                    <a:pt x="135170" y="1442656"/>
                  </a:cubicBezTo>
                  <a:cubicBezTo>
                    <a:pt x="88784" y="1428274"/>
                    <a:pt x="36872" y="1345502"/>
                    <a:pt x="38968" y="1310069"/>
                  </a:cubicBezTo>
                  <a:cubicBezTo>
                    <a:pt x="41635" y="1263587"/>
                    <a:pt x="131170" y="965930"/>
                    <a:pt x="147458" y="909066"/>
                  </a:cubicBezTo>
                  <a:cubicBezTo>
                    <a:pt x="163745" y="852202"/>
                    <a:pt x="321003" y="316040"/>
                    <a:pt x="328909" y="290512"/>
                  </a:cubicBezTo>
                  <a:cubicBezTo>
                    <a:pt x="336815" y="264986"/>
                    <a:pt x="369485" y="153829"/>
                    <a:pt x="377486" y="132969"/>
                  </a:cubicBezTo>
                  <a:cubicBezTo>
                    <a:pt x="385487" y="112109"/>
                    <a:pt x="409490" y="52006"/>
                    <a:pt x="436922" y="40196"/>
                  </a:cubicBezTo>
                  <a:cubicBezTo>
                    <a:pt x="464259" y="28384"/>
                    <a:pt x="474260" y="22765"/>
                    <a:pt x="474260" y="22765"/>
                  </a:cubicBezTo>
                  <a:lnTo>
                    <a:pt x="469688" y="0"/>
                  </a:lnTo>
                  <a:close/>
                </a:path>
              </a:pathLst>
            </a:custGeom>
            <a:solidFill>
              <a:srgbClr val="B2CDF9"/>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BD483C5-FD86-4885-923D-3F8B0CEDEF8F}"/>
                </a:ext>
              </a:extLst>
            </p:cNvPr>
            <p:cNvSpPr/>
            <p:nvPr/>
          </p:nvSpPr>
          <p:spPr>
            <a:xfrm>
              <a:off x="7588154" y="6255924"/>
              <a:ext cx="1533525" cy="3543300"/>
            </a:xfrm>
            <a:custGeom>
              <a:avLst/>
              <a:gdLst>
                <a:gd name="connsiteX0" fmla="*/ 0 w 1533525"/>
                <a:gd name="connsiteY0" fmla="*/ 0 h 3543300"/>
                <a:gd name="connsiteX1" fmla="*/ 1536954 w 1533525"/>
                <a:gd name="connsiteY1" fmla="*/ 0 h 3543300"/>
                <a:gd name="connsiteX2" fmla="*/ 1536954 w 1533525"/>
                <a:gd name="connsiteY2" fmla="*/ 3547396 h 3543300"/>
                <a:gd name="connsiteX3" fmla="*/ 0 w 1533525"/>
                <a:gd name="connsiteY3" fmla="*/ 3547396 h 3543300"/>
              </a:gdLst>
              <a:ahLst/>
              <a:cxnLst>
                <a:cxn ang="0">
                  <a:pos x="connsiteX0" y="connsiteY0"/>
                </a:cxn>
                <a:cxn ang="0">
                  <a:pos x="connsiteX1" y="connsiteY1"/>
                </a:cxn>
                <a:cxn ang="0">
                  <a:pos x="connsiteX2" y="connsiteY2"/>
                </a:cxn>
                <a:cxn ang="0">
                  <a:pos x="connsiteX3" y="connsiteY3"/>
                </a:cxn>
              </a:cxnLst>
              <a:rect l="l" t="t" r="r" b="b"/>
              <a:pathLst>
                <a:path w="1533525" h="3543300">
                  <a:moveTo>
                    <a:pt x="0" y="0"/>
                  </a:moveTo>
                  <a:lnTo>
                    <a:pt x="1536954" y="0"/>
                  </a:lnTo>
                  <a:lnTo>
                    <a:pt x="1536954" y="3547396"/>
                  </a:lnTo>
                  <a:lnTo>
                    <a:pt x="0" y="3547396"/>
                  </a:lnTo>
                  <a:close/>
                </a:path>
              </a:pathLst>
            </a:custGeom>
            <a:solidFill>
              <a:schemeClr val="accent2">
                <a:lumMod val="75000"/>
              </a:schemeClr>
            </a:solidFill>
            <a:ln w="9525" cap="flat">
              <a:noFill/>
              <a:prstDash val="solid"/>
              <a:miter/>
            </a:ln>
            <a:effectLst>
              <a:outerShdw blurRad="685800" sx="102000" sy="102000" algn="ctr" rotWithShape="0">
                <a:schemeClr val="accent2">
                  <a:lumMod val="75000"/>
                  <a:alpha val="53000"/>
                </a:schemeClr>
              </a:outerShdw>
            </a:effectLst>
          </p:spPr>
          <p:txBody>
            <a:bodyPr rtlCol="0" anchor="ctr"/>
            <a:lstStyle/>
            <a:p>
              <a:endParaRPr lang="en-US"/>
            </a:p>
          </p:txBody>
        </p:sp>
        <p:sp>
          <p:nvSpPr>
            <p:cNvPr id="82" name="Freeform: Shape 81">
              <a:extLst>
                <a:ext uri="{FF2B5EF4-FFF2-40B4-BE49-F238E27FC236}">
                  <a16:creationId xmlns:a16="http://schemas.microsoft.com/office/drawing/2014/main" id="{BA445F16-E149-4DA2-8A37-0605F0E95FF0}"/>
                </a:ext>
              </a:extLst>
            </p:cNvPr>
            <p:cNvSpPr/>
            <p:nvPr/>
          </p:nvSpPr>
          <p:spPr>
            <a:xfrm>
              <a:off x="6779768" y="6059519"/>
              <a:ext cx="3286125" cy="190500"/>
            </a:xfrm>
            <a:custGeom>
              <a:avLst/>
              <a:gdLst>
                <a:gd name="connsiteX0" fmla="*/ 0 w 3286125"/>
                <a:gd name="connsiteY0" fmla="*/ 0 h 190500"/>
                <a:gd name="connsiteX1" fmla="*/ 3294317 w 3286125"/>
                <a:gd name="connsiteY1" fmla="*/ 0 h 190500"/>
                <a:gd name="connsiteX2" fmla="*/ 3294317 w 3286125"/>
                <a:gd name="connsiteY2" fmla="*/ 196406 h 190500"/>
                <a:gd name="connsiteX3" fmla="*/ 0 w 3286125"/>
                <a:gd name="connsiteY3" fmla="*/ 196406 h 190500"/>
              </a:gdLst>
              <a:ahLst/>
              <a:cxnLst>
                <a:cxn ang="0">
                  <a:pos x="connsiteX0" y="connsiteY0"/>
                </a:cxn>
                <a:cxn ang="0">
                  <a:pos x="connsiteX1" y="connsiteY1"/>
                </a:cxn>
                <a:cxn ang="0">
                  <a:pos x="connsiteX2" y="connsiteY2"/>
                </a:cxn>
                <a:cxn ang="0">
                  <a:pos x="connsiteX3" y="connsiteY3"/>
                </a:cxn>
              </a:cxnLst>
              <a:rect l="l" t="t" r="r" b="b"/>
              <a:pathLst>
                <a:path w="3286125" h="190500">
                  <a:moveTo>
                    <a:pt x="0" y="0"/>
                  </a:moveTo>
                  <a:lnTo>
                    <a:pt x="3294317" y="0"/>
                  </a:lnTo>
                  <a:lnTo>
                    <a:pt x="3294317" y="196406"/>
                  </a:lnTo>
                  <a:lnTo>
                    <a:pt x="0" y="196406"/>
                  </a:lnTo>
                  <a:close/>
                </a:path>
              </a:pathLst>
            </a:custGeom>
            <a:solidFill>
              <a:schemeClr val="accent2"/>
            </a:solidFill>
            <a:ln w="9525" cap="flat">
              <a:noFill/>
              <a:prstDash val="solid"/>
              <a:miter/>
            </a:ln>
            <a:effectLst>
              <a:outerShdw blurRad="685800" sx="102000" sy="102000" algn="ctr" rotWithShape="0">
                <a:schemeClr val="accent2">
                  <a:lumMod val="75000"/>
                  <a:alpha val="53000"/>
                </a:schemeClr>
              </a:outerShdw>
            </a:effectLst>
          </p:spPr>
          <p:txBody>
            <a:bodyPr rtlCol="0" anchor="ctr"/>
            <a:lstStyle/>
            <a:p>
              <a:endParaRPr lang="en-US"/>
            </a:p>
          </p:txBody>
        </p:sp>
      </p:grpSp>
      <p:grpSp>
        <p:nvGrpSpPr>
          <p:cNvPr id="48" name="Group 47">
            <a:extLst>
              <a:ext uri="{FF2B5EF4-FFF2-40B4-BE49-F238E27FC236}">
                <a16:creationId xmlns:a16="http://schemas.microsoft.com/office/drawing/2014/main" id="{5724132D-0342-4882-9D3C-8F3E098FFF0E}"/>
              </a:ext>
            </a:extLst>
          </p:cNvPr>
          <p:cNvGrpSpPr/>
          <p:nvPr/>
        </p:nvGrpSpPr>
        <p:grpSpPr>
          <a:xfrm>
            <a:off x="-5638451" y="6838723"/>
            <a:ext cx="3975248" cy="4241175"/>
            <a:chOff x="10055748" y="4729162"/>
            <a:chExt cx="3985714" cy="4252341"/>
          </a:xfrm>
        </p:grpSpPr>
        <p:grpSp>
          <p:nvGrpSpPr>
            <p:cNvPr id="46" name="Group 45">
              <a:extLst>
                <a:ext uri="{FF2B5EF4-FFF2-40B4-BE49-F238E27FC236}">
                  <a16:creationId xmlns:a16="http://schemas.microsoft.com/office/drawing/2014/main" id="{2C9D6F0F-4E23-4978-932E-9514CECD4C21}"/>
                </a:ext>
              </a:extLst>
            </p:cNvPr>
            <p:cNvGrpSpPr/>
            <p:nvPr/>
          </p:nvGrpSpPr>
          <p:grpSpPr>
            <a:xfrm>
              <a:off x="12269812" y="4729162"/>
              <a:ext cx="1771650" cy="3457670"/>
              <a:chOff x="15966966" y="4729162"/>
              <a:chExt cx="1771650" cy="3457670"/>
            </a:xfrm>
          </p:grpSpPr>
          <p:sp>
            <p:nvSpPr>
              <p:cNvPr id="26" name="Freeform: Shape 25">
                <a:extLst>
                  <a:ext uri="{FF2B5EF4-FFF2-40B4-BE49-F238E27FC236}">
                    <a16:creationId xmlns:a16="http://schemas.microsoft.com/office/drawing/2014/main" id="{8E7739A5-1FC6-4FF0-996B-DF4DFFF27EC1}"/>
                  </a:ext>
                </a:extLst>
              </p:cNvPr>
              <p:cNvSpPr/>
              <p:nvPr/>
            </p:nvSpPr>
            <p:spPr>
              <a:xfrm>
                <a:off x="15966966" y="4729257"/>
                <a:ext cx="1771650" cy="3457575"/>
              </a:xfrm>
              <a:custGeom>
                <a:avLst/>
                <a:gdLst>
                  <a:gd name="connsiteX0" fmla="*/ 771570 w 1771650"/>
                  <a:gd name="connsiteY0" fmla="*/ 392430 h 3457575"/>
                  <a:gd name="connsiteX1" fmla="*/ 577451 w 1771650"/>
                  <a:gd name="connsiteY1" fmla="*/ 662273 h 3457575"/>
                  <a:gd name="connsiteX2" fmla="*/ 379235 w 1771650"/>
                  <a:gd name="connsiteY2" fmla="*/ 977551 h 3457575"/>
                  <a:gd name="connsiteX3" fmla="*/ 561925 w 1771650"/>
                  <a:gd name="connsiteY3" fmla="*/ 1253300 h 3457575"/>
                  <a:gd name="connsiteX4" fmla="*/ 623647 w 1771650"/>
                  <a:gd name="connsiteY4" fmla="*/ 1288447 h 3457575"/>
                  <a:gd name="connsiteX5" fmla="*/ 564592 w 1771650"/>
                  <a:gd name="connsiteY5" fmla="*/ 1340168 h 3457575"/>
                  <a:gd name="connsiteX6" fmla="*/ 544113 w 1771650"/>
                  <a:gd name="connsiteY6" fmla="*/ 1323499 h 3457575"/>
                  <a:gd name="connsiteX7" fmla="*/ 318180 w 1771650"/>
                  <a:gd name="connsiteY7" fmla="*/ 1113473 h 3457575"/>
                  <a:gd name="connsiteX8" fmla="*/ 224073 w 1771650"/>
                  <a:gd name="connsiteY8" fmla="*/ 1580769 h 3457575"/>
                  <a:gd name="connsiteX9" fmla="*/ 450863 w 1771650"/>
                  <a:gd name="connsiteY9" fmla="*/ 1726883 h 3457575"/>
                  <a:gd name="connsiteX10" fmla="*/ 646030 w 1771650"/>
                  <a:gd name="connsiteY10" fmla="*/ 1830229 h 3457575"/>
                  <a:gd name="connsiteX11" fmla="*/ 682987 w 1771650"/>
                  <a:gd name="connsiteY11" fmla="*/ 1855851 h 3457575"/>
                  <a:gd name="connsiteX12" fmla="*/ 569830 w 1771650"/>
                  <a:gd name="connsiteY12" fmla="*/ 1820513 h 3457575"/>
                  <a:gd name="connsiteX13" fmla="*/ 445148 w 1771650"/>
                  <a:gd name="connsiteY13" fmla="*/ 1753934 h 3457575"/>
                  <a:gd name="connsiteX14" fmla="*/ 220453 w 1771650"/>
                  <a:gd name="connsiteY14" fmla="*/ 1615535 h 3457575"/>
                  <a:gd name="connsiteX15" fmla="*/ 217024 w 1771650"/>
                  <a:gd name="connsiteY15" fmla="*/ 1652016 h 3457575"/>
                  <a:gd name="connsiteX16" fmla="*/ 207499 w 1771650"/>
                  <a:gd name="connsiteY16" fmla="*/ 1742980 h 3457575"/>
                  <a:gd name="connsiteX17" fmla="*/ 414859 w 1771650"/>
                  <a:gd name="connsiteY17" fmla="*/ 1899761 h 3457575"/>
                  <a:gd name="connsiteX18" fmla="*/ 620599 w 1771650"/>
                  <a:gd name="connsiteY18" fmla="*/ 2010347 h 3457575"/>
                  <a:gd name="connsiteX19" fmla="*/ 659651 w 1771650"/>
                  <a:gd name="connsiteY19" fmla="*/ 2044446 h 3457575"/>
                  <a:gd name="connsiteX20" fmla="*/ 537540 w 1771650"/>
                  <a:gd name="connsiteY20" fmla="*/ 2031873 h 3457575"/>
                  <a:gd name="connsiteX21" fmla="*/ 403047 w 1771650"/>
                  <a:gd name="connsiteY21" fmla="*/ 1958150 h 3457575"/>
                  <a:gd name="connsiteX22" fmla="*/ 199022 w 1771650"/>
                  <a:gd name="connsiteY22" fmla="*/ 1814513 h 3457575"/>
                  <a:gd name="connsiteX23" fmla="*/ 120727 w 1771650"/>
                  <a:gd name="connsiteY23" fmla="*/ 2188655 h 3457575"/>
                  <a:gd name="connsiteX24" fmla="*/ 84627 w 1771650"/>
                  <a:gd name="connsiteY24" fmla="*/ 2297811 h 3457575"/>
                  <a:gd name="connsiteX25" fmla="*/ 121774 w 1771650"/>
                  <a:gd name="connsiteY25" fmla="*/ 2312765 h 3457575"/>
                  <a:gd name="connsiteX26" fmla="*/ 267793 w 1771650"/>
                  <a:gd name="connsiteY26" fmla="*/ 2409444 h 3457575"/>
                  <a:gd name="connsiteX27" fmla="*/ 54528 w 1771650"/>
                  <a:gd name="connsiteY27" fmla="*/ 2382298 h 3457575"/>
                  <a:gd name="connsiteX28" fmla="*/ 46432 w 1771650"/>
                  <a:gd name="connsiteY28" fmla="*/ 2404777 h 3457575"/>
                  <a:gd name="connsiteX29" fmla="*/ 235 w 1771650"/>
                  <a:gd name="connsiteY29" fmla="*/ 2579275 h 3457575"/>
                  <a:gd name="connsiteX30" fmla="*/ 373139 w 1771650"/>
                  <a:gd name="connsiteY30" fmla="*/ 3178588 h 3457575"/>
                  <a:gd name="connsiteX31" fmla="*/ 341707 w 1771650"/>
                  <a:gd name="connsiteY31" fmla="*/ 3332512 h 3457575"/>
                  <a:gd name="connsiteX32" fmla="*/ 287890 w 1771650"/>
                  <a:gd name="connsiteY32" fmla="*/ 3435382 h 3457575"/>
                  <a:gd name="connsiteX33" fmla="*/ 354279 w 1771650"/>
                  <a:gd name="connsiteY33" fmla="*/ 3465767 h 3457575"/>
                  <a:gd name="connsiteX34" fmla="*/ 418192 w 1771650"/>
                  <a:gd name="connsiteY34" fmla="*/ 3289364 h 3457575"/>
                  <a:gd name="connsiteX35" fmla="*/ 449911 w 1771650"/>
                  <a:gd name="connsiteY35" fmla="*/ 3257074 h 3457575"/>
                  <a:gd name="connsiteX36" fmla="*/ 526111 w 1771650"/>
                  <a:gd name="connsiteY36" fmla="*/ 3208496 h 3457575"/>
                  <a:gd name="connsiteX37" fmla="*/ 547542 w 1771650"/>
                  <a:gd name="connsiteY37" fmla="*/ 3209449 h 3457575"/>
                  <a:gd name="connsiteX38" fmla="*/ 1135806 w 1771650"/>
                  <a:gd name="connsiteY38" fmla="*/ 2900172 h 3457575"/>
                  <a:gd name="connsiteX39" fmla="*/ 774236 w 1771650"/>
                  <a:gd name="connsiteY39" fmla="*/ 2855690 h 3457575"/>
                  <a:gd name="connsiteX40" fmla="*/ 670890 w 1771650"/>
                  <a:gd name="connsiteY40" fmla="*/ 2780633 h 3457575"/>
                  <a:gd name="connsiteX41" fmla="*/ 715468 w 1771650"/>
                  <a:gd name="connsiteY41" fmla="*/ 2785872 h 3457575"/>
                  <a:gd name="connsiteX42" fmla="*/ 1152855 w 1771650"/>
                  <a:gd name="connsiteY42" fmla="*/ 2872169 h 3457575"/>
                  <a:gd name="connsiteX43" fmla="*/ 1244105 w 1771650"/>
                  <a:gd name="connsiteY43" fmla="*/ 2717197 h 3457575"/>
                  <a:gd name="connsiteX44" fmla="*/ 1246200 w 1771650"/>
                  <a:gd name="connsiteY44" fmla="*/ 2714054 h 3457575"/>
                  <a:gd name="connsiteX45" fmla="*/ 1333640 w 1771650"/>
                  <a:gd name="connsiteY45" fmla="*/ 2530888 h 3457575"/>
                  <a:gd name="connsiteX46" fmla="*/ 1098944 w 1771650"/>
                  <a:gd name="connsiteY46" fmla="*/ 2531840 h 3457575"/>
                  <a:gd name="connsiteX47" fmla="*/ 982834 w 1771650"/>
                  <a:gd name="connsiteY47" fmla="*/ 2508314 h 3457575"/>
                  <a:gd name="connsiteX48" fmla="*/ 1027411 w 1771650"/>
                  <a:gd name="connsiteY48" fmla="*/ 2503742 h 3457575"/>
                  <a:gd name="connsiteX49" fmla="*/ 1343832 w 1771650"/>
                  <a:gd name="connsiteY49" fmla="*/ 2502503 h 3457575"/>
                  <a:gd name="connsiteX50" fmla="*/ 1392409 w 1771650"/>
                  <a:gd name="connsiteY50" fmla="*/ 2334959 h 3457575"/>
                  <a:gd name="connsiteX51" fmla="*/ 1047986 w 1771650"/>
                  <a:gd name="connsiteY51" fmla="*/ 2404110 h 3457575"/>
                  <a:gd name="connsiteX52" fmla="*/ 939591 w 1771650"/>
                  <a:gd name="connsiteY52" fmla="*/ 2374678 h 3457575"/>
                  <a:gd name="connsiteX53" fmla="*/ 984263 w 1771650"/>
                  <a:gd name="connsiteY53" fmla="*/ 2358485 h 3457575"/>
                  <a:gd name="connsiteX54" fmla="*/ 1407649 w 1771650"/>
                  <a:gd name="connsiteY54" fmla="*/ 2272094 h 3457575"/>
                  <a:gd name="connsiteX55" fmla="*/ 1438415 w 1771650"/>
                  <a:gd name="connsiteY55" fmla="*/ 2137410 h 3457575"/>
                  <a:gd name="connsiteX56" fmla="*/ 1478229 w 1771650"/>
                  <a:gd name="connsiteY56" fmla="*/ 1923764 h 3457575"/>
                  <a:gd name="connsiteX57" fmla="*/ 1082466 w 1771650"/>
                  <a:gd name="connsiteY57" fmla="*/ 1988344 h 3457575"/>
                  <a:gd name="connsiteX58" fmla="*/ 964165 w 1771650"/>
                  <a:gd name="connsiteY58" fmla="*/ 1980533 h 3457575"/>
                  <a:gd name="connsiteX59" fmla="*/ 1007789 w 1771650"/>
                  <a:gd name="connsiteY59" fmla="*/ 1970151 h 3457575"/>
                  <a:gd name="connsiteX60" fmla="*/ 1483183 w 1771650"/>
                  <a:gd name="connsiteY60" fmla="*/ 1891284 h 3457575"/>
                  <a:gd name="connsiteX61" fmla="*/ 1548905 w 1771650"/>
                  <a:gd name="connsiteY61" fmla="*/ 1500188 h 3457575"/>
                  <a:gd name="connsiteX62" fmla="*/ 1246582 w 1771650"/>
                  <a:gd name="connsiteY62" fmla="*/ 1569815 h 3457575"/>
                  <a:gd name="connsiteX63" fmla="*/ 1222674 w 1771650"/>
                  <a:gd name="connsiteY63" fmla="*/ 1495044 h 3457575"/>
                  <a:gd name="connsiteX64" fmla="*/ 1585100 w 1771650"/>
                  <a:gd name="connsiteY64" fmla="*/ 1363218 h 3457575"/>
                  <a:gd name="connsiteX65" fmla="*/ 1748835 w 1771650"/>
                  <a:gd name="connsiteY65" fmla="*/ 933164 h 3457575"/>
                  <a:gd name="connsiteX66" fmla="*/ 1516806 w 1771650"/>
                  <a:gd name="connsiteY66" fmla="*/ 959358 h 3457575"/>
                  <a:gd name="connsiteX67" fmla="*/ 1461275 w 1771650"/>
                  <a:gd name="connsiteY67" fmla="*/ 923544 h 3457575"/>
                  <a:gd name="connsiteX68" fmla="*/ 1765599 w 1771650"/>
                  <a:gd name="connsiteY68" fmla="*/ 854774 h 3457575"/>
                  <a:gd name="connsiteX69" fmla="*/ 1765599 w 1771650"/>
                  <a:gd name="connsiteY69" fmla="*/ 854678 h 3457575"/>
                  <a:gd name="connsiteX70" fmla="*/ 1772457 w 1771650"/>
                  <a:gd name="connsiteY70" fmla="*/ 677990 h 3457575"/>
                  <a:gd name="connsiteX71" fmla="*/ 1560049 w 1771650"/>
                  <a:gd name="connsiteY71" fmla="*/ 738092 h 3457575"/>
                  <a:gd name="connsiteX72" fmla="*/ 1501946 w 1771650"/>
                  <a:gd name="connsiteY72" fmla="*/ 706469 h 3457575"/>
                  <a:gd name="connsiteX73" fmla="*/ 1768362 w 1771650"/>
                  <a:gd name="connsiteY73" fmla="*/ 600647 h 3457575"/>
                  <a:gd name="connsiteX74" fmla="*/ 1721880 w 1771650"/>
                  <a:gd name="connsiteY74" fmla="*/ 314230 h 3457575"/>
                  <a:gd name="connsiteX75" fmla="*/ 1742073 w 1771650"/>
                  <a:gd name="connsiteY75" fmla="*/ 0 h 3457575"/>
                  <a:gd name="connsiteX76" fmla="*/ 1292301 w 1771650"/>
                  <a:gd name="connsiteY76" fmla="*/ 48673 h 3457575"/>
                  <a:gd name="connsiteX77" fmla="*/ 1005790 w 1771650"/>
                  <a:gd name="connsiteY77" fmla="*/ 186404 h 3457575"/>
                  <a:gd name="connsiteX78" fmla="*/ 1005694 w 1771650"/>
                  <a:gd name="connsiteY78" fmla="*/ 186595 h 3457575"/>
                  <a:gd name="connsiteX79" fmla="*/ 1030554 w 1771650"/>
                  <a:gd name="connsiteY79" fmla="*/ 428911 h 3457575"/>
                  <a:gd name="connsiteX80" fmla="*/ 1076561 w 1771650"/>
                  <a:gd name="connsiteY80" fmla="*/ 508254 h 3457575"/>
                  <a:gd name="connsiteX81" fmla="*/ 1016457 w 1771650"/>
                  <a:gd name="connsiteY81" fmla="*/ 480536 h 3457575"/>
                  <a:gd name="connsiteX82" fmla="*/ 1004361 w 1771650"/>
                  <a:gd name="connsiteY82" fmla="*/ 452723 h 3457575"/>
                  <a:gd name="connsiteX83" fmla="*/ 916445 w 1771650"/>
                  <a:gd name="connsiteY83" fmla="*/ 258985 h 3457575"/>
                  <a:gd name="connsiteX84" fmla="*/ 916254 w 1771650"/>
                  <a:gd name="connsiteY84" fmla="*/ 258890 h 3457575"/>
                  <a:gd name="connsiteX85" fmla="*/ 847961 w 1771650"/>
                  <a:gd name="connsiteY85" fmla="*/ 317468 h 3457575"/>
                  <a:gd name="connsiteX86" fmla="*/ 844437 w 1771650"/>
                  <a:gd name="connsiteY86" fmla="*/ 320421 h 3457575"/>
                  <a:gd name="connsiteX87" fmla="*/ 905396 w 1771650"/>
                  <a:gd name="connsiteY87" fmla="*/ 551974 h 3457575"/>
                  <a:gd name="connsiteX88" fmla="*/ 984168 w 1771650"/>
                  <a:gd name="connsiteY88" fmla="*/ 698183 h 3457575"/>
                  <a:gd name="connsiteX89" fmla="*/ 923970 w 1771650"/>
                  <a:gd name="connsiteY89" fmla="*/ 670465 h 3457575"/>
                  <a:gd name="connsiteX90" fmla="*/ 879965 w 1771650"/>
                  <a:gd name="connsiteY90" fmla="*/ 580454 h 3457575"/>
                  <a:gd name="connsiteX91" fmla="*/ 771570 w 1771650"/>
                  <a:gd name="connsiteY91" fmla="*/ 392430 h 34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771650" h="3457575">
                    <a:moveTo>
                      <a:pt x="771570" y="392430"/>
                    </a:moveTo>
                    <a:cubicBezTo>
                      <a:pt x="697942" y="475012"/>
                      <a:pt x="636791" y="573310"/>
                      <a:pt x="577451" y="662273"/>
                    </a:cubicBezTo>
                    <a:cubicBezTo>
                      <a:pt x="508965" y="764762"/>
                      <a:pt x="436861" y="867537"/>
                      <a:pt x="379235" y="977551"/>
                    </a:cubicBezTo>
                    <a:cubicBezTo>
                      <a:pt x="388474" y="1020128"/>
                      <a:pt x="426860" y="1161098"/>
                      <a:pt x="561925" y="1253300"/>
                    </a:cubicBezTo>
                    <a:cubicBezTo>
                      <a:pt x="580498" y="1266063"/>
                      <a:pt x="601072" y="1277969"/>
                      <a:pt x="623647" y="1288447"/>
                    </a:cubicBezTo>
                    <a:cubicBezTo>
                      <a:pt x="839388" y="1388936"/>
                      <a:pt x="629361" y="1384078"/>
                      <a:pt x="564592" y="1340168"/>
                    </a:cubicBezTo>
                    <a:cubicBezTo>
                      <a:pt x="558305" y="1335881"/>
                      <a:pt x="551543" y="1330262"/>
                      <a:pt x="544113" y="1323499"/>
                    </a:cubicBezTo>
                    <a:cubicBezTo>
                      <a:pt x="482296" y="1266730"/>
                      <a:pt x="384759" y="1132523"/>
                      <a:pt x="318180" y="1113473"/>
                    </a:cubicBezTo>
                    <a:cubicBezTo>
                      <a:pt x="262840" y="1263301"/>
                      <a:pt x="240170" y="1422273"/>
                      <a:pt x="224073" y="1580769"/>
                    </a:cubicBezTo>
                    <a:cubicBezTo>
                      <a:pt x="253410" y="1601438"/>
                      <a:pt x="349327" y="1666018"/>
                      <a:pt x="450863" y="1726883"/>
                    </a:cubicBezTo>
                    <a:cubicBezTo>
                      <a:pt x="519633" y="1767935"/>
                      <a:pt x="590880" y="1807369"/>
                      <a:pt x="646030" y="1830229"/>
                    </a:cubicBezTo>
                    <a:cubicBezTo>
                      <a:pt x="662033" y="1837087"/>
                      <a:pt x="676225" y="1846136"/>
                      <a:pt x="682987" y="1855851"/>
                    </a:cubicBezTo>
                    <a:cubicBezTo>
                      <a:pt x="692037" y="1868900"/>
                      <a:pt x="682987" y="1875949"/>
                      <a:pt x="569830" y="1820513"/>
                    </a:cubicBezTo>
                    <a:cubicBezTo>
                      <a:pt x="528778" y="1800416"/>
                      <a:pt x="486296" y="1777460"/>
                      <a:pt x="445148" y="1753934"/>
                    </a:cubicBezTo>
                    <a:cubicBezTo>
                      <a:pt x="353613" y="1701832"/>
                      <a:pt x="268650" y="1647254"/>
                      <a:pt x="220453" y="1615535"/>
                    </a:cubicBezTo>
                    <a:cubicBezTo>
                      <a:pt x="219406" y="1627632"/>
                      <a:pt x="218167" y="1639824"/>
                      <a:pt x="217024" y="1652016"/>
                    </a:cubicBezTo>
                    <a:cubicBezTo>
                      <a:pt x="214072" y="1682591"/>
                      <a:pt x="211023" y="1712881"/>
                      <a:pt x="207499" y="1742980"/>
                    </a:cubicBezTo>
                    <a:cubicBezTo>
                      <a:pt x="254934" y="1782509"/>
                      <a:pt x="333229" y="1844612"/>
                      <a:pt x="414859" y="1899761"/>
                    </a:cubicBezTo>
                    <a:cubicBezTo>
                      <a:pt x="487154" y="1948815"/>
                      <a:pt x="562211" y="1992440"/>
                      <a:pt x="620599" y="2010347"/>
                    </a:cubicBezTo>
                    <a:cubicBezTo>
                      <a:pt x="637934" y="2015681"/>
                      <a:pt x="652983" y="2027682"/>
                      <a:pt x="659651" y="2044446"/>
                    </a:cubicBezTo>
                    <a:cubicBezTo>
                      <a:pt x="669081" y="2067497"/>
                      <a:pt x="658793" y="2087690"/>
                      <a:pt x="537540" y="2031873"/>
                    </a:cubicBezTo>
                    <a:cubicBezTo>
                      <a:pt x="493155" y="2011490"/>
                      <a:pt x="447339" y="1985772"/>
                      <a:pt x="403047" y="1958150"/>
                    </a:cubicBezTo>
                    <a:cubicBezTo>
                      <a:pt x="324847" y="1909572"/>
                      <a:pt x="251314" y="1855184"/>
                      <a:pt x="199022" y="1814513"/>
                    </a:cubicBezTo>
                    <a:cubicBezTo>
                      <a:pt x="182544" y="1940909"/>
                      <a:pt x="159398" y="2064544"/>
                      <a:pt x="120727" y="2188655"/>
                    </a:cubicBezTo>
                    <a:cubicBezTo>
                      <a:pt x="109297" y="2225326"/>
                      <a:pt x="97200" y="2261616"/>
                      <a:pt x="84627" y="2297811"/>
                    </a:cubicBezTo>
                    <a:cubicBezTo>
                      <a:pt x="97200" y="2303050"/>
                      <a:pt x="109582" y="2308003"/>
                      <a:pt x="121774" y="2312765"/>
                    </a:cubicBezTo>
                    <a:cubicBezTo>
                      <a:pt x="185306" y="2337530"/>
                      <a:pt x="241122" y="2372487"/>
                      <a:pt x="267793" y="2409444"/>
                    </a:cubicBezTo>
                    <a:cubicBezTo>
                      <a:pt x="296558" y="2449164"/>
                      <a:pt x="281032" y="2475167"/>
                      <a:pt x="54528" y="2382298"/>
                    </a:cubicBezTo>
                    <a:cubicBezTo>
                      <a:pt x="51861" y="2389823"/>
                      <a:pt x="49194" y="2397252"/>
                      <a:pt x="46432" y="2404777"/>
                    </a:cubicBezTo>
                    <a:cubicBezTo>
                      <a:pt x="26143" y="2460117"/>
                      <a:pt x="-2908" y="2518886"/>
                      <a:pt x="235" y="2579275"/>
                    </a:cubicBezTo>
                    <a:cubicBezTo>
                      <a:pt x="4998" y="2672048"/>
                      <a:pt x="52337" y="3064955"/>
                      <a:pt x="373139" y="3178588"/>
                    </a:cubicBezTo>
                    <a:cubicBezTo>
                      <a:pt x="377140" y="3229927"/>
                      <a:pt x="361042" y="3285935"/>
                      <a:pt x="341707" y="3332512"/>
                    </a:cubicBezTo>
                    <a:cubicBezTo>
                      <a:pt x="317322" y="3391567"/>
                      <a:pt x="287890" y="3435382"/>
                      <a:pt x="287890" y="3435382"/>
                    </a:cubicBezTo>
                    <a:lnTo>
                      <a:pt x="354279" y="3465767"/>
                    </a:lnTo>
                    <a:cubicBezTo>
                      <a:pt x="355804" y="3386900"/>
                      <a:pt x="384569" y="3329654"/>
                      <a:pt x="418192" y="3289364"/>
                    </a:cubicBezTo>
                    <a:cubicBezTo>
                      <a:pt x="428479" y="3276981"/>
                      <a:pt x="439338" y="3266218"/>
                      <a:pt x="449911" y="3257074"/>
                    </a:cubicBezTo>
                    <a:cubicBezTo>
                      <a:pt x="489344" y="3222498"/>
                      <a:pt x="526111" y="3208496"/>
                      <a:pt x="526111" y="3208496"/>
                    </a:cubicBezTo>
                    <a:cubicBezTo>
                      <a:pt x="533159" y="3208973"/>
                      <a:pt x="540303" y="3209258"/>
                      <a:pt x="547542" y="3209449"/>
                    </a:cubicBezTo>
                    <a:cubicBezTo>
                      <a:pt x="890728" y="3218402"/>
                      <a:pt x="1035221" y="3061431"/>
                      <a:pt x="1135806" y="2900172"/>
                    </a:cubicBezTo>
                    <a:cubicBezTo>
                      <a:pt x="1044937" y="2886551"/>
                      <a:pt x="895775" y="2888837"/>
                      <a:pt x="774236" y="2855690"/>
                    </a:cubicBezTo>
                    <a:cubicBezTo>
                      <a:pt x="652698" y="2822543"/>
                      <a:pt x="655364" y="2784539"/>
                      <a:pt x="670890" y="2780633"/>
                    </a:cubicBezTo>
                    <a:cubicBezTo>
                      <a:pt x="682226" y="2777871"/>
                      <a:pt x="698894" y="2780348"/>
                      <a:pt x="715468" y="2785872"/>
                    </a:cubicBezTo>
                    <a:cubicBezTo>
                      <a:pt x="833006" y="2826163"/>
                      <a:pt x="1050938" y="2858834"/>
                      <a:pt x="1152855" y="2872169"/>
                    </a:cubicBezTo>
                    <a:cubicBezTo>
                      <a:pt x="1185336" y="2817876"/>
                      <a:pt x="1213815" y="2764060"/>
                      <a:pt x="1244105" y="2717197"/>
                    </a:cubicBezTo>
                    <a:cubicBezTo>
                      <a:pt x="1244867" y="2716149"/>
                      <a:pt x="1245439" y="2715197"/>
                      <a:pt x="1246200" y="2714054"/>
                    </a:cubicBezTo>
                    <a:cubicBezTo>
                      <a:pt x="1281633" y="2657761"/>
                      <a:pt x="1310113" y="2595753"/>
                      <a:pt x="1333640" y="2530888"/>
                    </a:cubicBezTo>
                    <a:cubicBezTo>
                      <a:pt x="1259154" y="2534031"/>
                      <a:pt x="1175430" y="2535460"/>
                      <a:pt x="1098944" y="2531840"/>
                    </a:cubicBezTo>
                    <a:cubicBezTo>
                      <a:pt x="973024" y="2525935"/>
                      <a:pt x="968451" y="2515457"/>
                      <a:pt x="982834" y="2508314"/>
                    </a:cubicBezTo>
                    <a:cubicBezTo>
                      <a:pt x="993217" y="2503170"/>
                      <a:pt x="1010075" y="2501932"/>
                      <a:pt x="1027411" y="2503742"/>
                    </a:cubicBezTo>
                    <a:cubicBezTo>
                      <a:pt x="1110851" y="2512885"/>
                      <a:pt x="1238390" y="2508790"/>
                      <a:pt x="1343832" y="2502503"/>
                    </a:cubicBezTo>
                    <a:cubicBezTo>
                      <a:pt x="1362691" y="2447735"/>
                      <a:pt x="1378408" y="2391442"/>
                      <a:pt x="1392409" y="2334959"/>
                    </a:cubicBezTo>
                    <a:cubicBezTo>
                      <a:pt x="1300874" y="2361914"/>
                      <a:pt x="1164286" y="2396871"/>
                      <a:pt x="1047986" y="2404110"/>
                    </a:cubicBezTo>
                    <a:cubicBezTo>
                      <a:pt x="926161" y="2411921"/>
                      <a:pt x="924065" y="2391251"/>
                      <a:pt x="939591" y="2374678"/>
                    </a:cubicBezTo>
                    <a:cubicBezTo>
                      <a:pt x="951021" y="2362486"/>
                      <a:pt x="967690" y="2357342"/>
                      <a:pt x="984263" y="2358485"/>
                    </a:cubicBezTo>
                    <a:cubicBezTo>
                      <a:pt x="1096468" y="2366391"/>
                      <a:pt x="1300112" y="2307431"/>
                      <a:pt x="1407649" y="2272094"/>
                    </a:cubicBezTo>
                    <a:cubicBezTo>
                      <a:pt x="1418318" y="2226374"/>
                      <a:pt x="1428414" y="2181130"/>
                      <a:pt x="1438415" y="2137410"/>
                    </a:cubicBezTo>
                    <a:cubicBezTo>
                      <a:pt x="1454512" y="2066925"/>
                      <a:pt x="1466895" y="1995488"/>
                      <a:pt x="1478229" y="1923764"/>
                    </a:cubicBezTo>
                    <a:cubicBezTo>
                      <a:pt x="1395076" y="1941767"/>
                      <a:pt x="1226864" y="1975675"/>
                      <a:pt x="1082466" y="1988344"/>
                    </a:cubicBezTo>
                    <a:cubicBezTo>
                      <a:pt x="956926" y="1999393"/>
                      <a:pt x="950925" y="1989487"/>
                      <a:pt x="964165" y="1980533"/>
                    </a:cubicBezTo>
                    <a:cubicBezTo>
                      <a:pt x="973786" y="1974152"/>
                      <a:pt x="990264" y="1970437"/>
                      <a:pt x="1007789" y="1970151"/>
                    </a:cubicBezTo>
                    <a:cubicBezTo>
                      <a:pt x="1149331" y="1966627"/>
                      <a:pt x="1410888" y="1908715"/>
                      <a:pt x="1483183" y="1891284"/>
                    </a:cubicBezTo>
                    <a:cubicBezTo>
                      <a:pt x="1502994" y="1760411"/>
                      <a:pt x="1519854" y="1628870"/>
                      <a:pt x="1548905" y="1500188"/>
                    </a:cubicBezTo>
                    <a:cubicBezTo>
                      <a:pt x="1464228" y="1498949"/>
                      <a:pt x="1310208" y="1566386"/>
                      <a:pt x="1246582" y="1569815"/>
                    </a:cubicBezTo>
                    <a:cubicBezTo>
                      <a:pt x="1168287" y="1573911"/>
                      <a:pt x="985978" y="1469517"/>
                      <a:pt x="1222674" y="1495044"/>
                    </a:cubicBezTo>
                    <a:cubicBezTo>
                      <a:pt x="1413460" y="1515713"/>
                      <a:pt x="1541571" y="1406652"/>
                      <a:pt x="1585100" y="1363218"/>
                    </a:cubicBezTo>
                    <a:cubicBezTo>
                      <a:pt x="1631582" y="1218724"/>
                      <a:pt x="1709592" y="1080040"/>
                      <a:pt x="1748835" y="933164"/>
                    </a:cubicBezTo>
                    <a:cubicBezTo>
                      <a:pt x="1679017" y="930593"/>
                      <a:pt x="1557858" y="957929"/>
                      <a:pt x="1516806" y="959358"/>
                    </a:cubicBezTo>
                    <a:cubicBezTo>
                      <a:pt x="1463276" y="961454"/>
                      <a:pt x="1300969" y="903542"/>
                      <a:pt x="1461275" y="923544"/>
                    </a:cubicBezTo>
                    <a:cubicBezTo>
                      <a:pt x="1574051" y="937546"/>
                      <a:pt x="1700924" y="886397"/>
                      <a:pt x="1765599" y="854774"/>
                    </a:cubicBezTo>
                    <a:lnTo>
                      <a:pt x="1765599" y="854678"/>
                    </a:lnTo>
                    <a:cubicBezTo>
                      <a:pt x="1772266" y="807625"/>
                      <a:pt x="1774552" y="745808"/>
                      <a:pt x="1772457" y="677990"/>
                    </a:cubicBezTo>
                    <a:cubicBezTo>
                      <a:pt x="1716450" y="676751"/>
                      <a:pt x="1605103" y="732854"/>
                      <a:pt x="1560049" y="738092"/>
                    </a:cubicBezTo>
                    <a:cubicBezTo>
                      <a:pt x="1506804" y="744093"/>
                      <a:pt x="1340689" y="698754"/>
                      <a:pt x="1501946" y="706469"/>
                    </a:cubicBezTo>
                    <a:cubicBezTo>
                      <a:pt x="1615390" y="711899"/>
                      <a:pt x="1717783" y="642366"/>
                      <a:pt x="1768362" y="600647"/>
                    </a:cubicBezTo>
                    <a:cubicBezTo>
                      <a:pt x="1761312" y="500920"/>
                      <a:pt x="1745501" y="396811"/>
                      <a:pt x="1721880" y="314230"/>
                    </a:cubicBezTo>
                    <a:cubicBezTo>
                      <a:pt x="1672730" y="143161"/>
                      <a:pt x="1742073" y="0"/>
                      <a:pt x="1742073" y="0"/>
                    </a:cubicBezTo>
                    <a:cubicBezTo>
                      <a:pt x="1672635" y="5620"/>
                      <a:pt x="1504328" y="-6858"/>
                      <a:pt x="1292301" y="48673"/>
                    </a:cubicBezTo>
                    <a:cubicBezTo>
                      <a:pt x="1166953" y="81534"/>
                      <a:pt x="1082276" y="129159"/>
                      <a:pt x="1005790" y="186404"/>
                    </a:cubicBezTo>
                    <a:cubicBezTo>
                      <a:pt x="1005790" y="186404"/>
                      <a:pt x="1005790" y="186404"/>
                      <a:pt x="1005694" y="186595"/>
                    </a:cubicBezTo>
                    <a:cubicBezTo>
                      <a:pt x="1004933" y="191453"/>
                      <a:pt x="985978" y="316421"/>
                      <a:pt x="1030554" y="428911"/>
                    </a:cubicBezTo>
                    <a:cubicBezTo>
                      <a:pt x="1041604" y="456724"/>
                      <a:pt x="1056462" y="483965"/>
                      <a:pt x="1076561" y="508254"/>
                    </a:cubicBezTo>
                    <a:cubicBezTo>
                      <a:pt x="1179335" y="632746"/>
                      <a:pt x="1043508" y="526828"/>
                      <a:pt x="1016457" y="480536"/>
                    </a:cubicBezTo>
                    <a:cubicBezTo>
                      <a:pt x="1012361" y="473583"/>
                      <a:pt x="1008361" y="464058"/>
                      <a:pt x="1004361" y="452723"/>
                    </a:cubicBezTo>
                    <a:cubicBezTo>
                      <a:pt x="981215" y="388334"/>
                      <a:pt x="956831" y="267748"/>
                      <a:pt x="916445" y="258985"/>
                    </a:cubicBezTo>
                    <a:lnTo>
                      <a:pt x="916254" y="258890"/>
                    </a:lnTo>
                    <a:cubicBezTo>
                      <a:pt x="894252" y="277749"/>
                      <a:pt x="871773" y="297371"/>
                      <a:pt x="847961" y="317468"/>
                    </a:cubicBezTo>
                    <a:cubicBezTo>
                      <a:pt x="846723" y="318326"/>
                      <a:pt x="845580" y="319373"/>
                      <a:pt x="844437" y="320421"/>
                    </a:cubicBezTo>
                    <a:cubicBezTo>
                      <a:pt x="849675" y="354902"/>
                      <a:pt x="868820" y="455676"/>
                      <a:pt x="905396" y="551974"/>
                    </a:cubicBezTo>
                    <a:cubicBezTo>
                      <a:pt x="925875" y="606362"/>
                      <a:pt x="951973" y="659321"/>
                      <a:pt x="984168" y="698183"/>
                    </a:cubicBezTo>
                    <a:cubicBezTo>
                      <a:pt x="1086847" y="822579"/>
                      <a:pt x="951021" y="716756"/>
                      <a:pt x="923970" y="670465"/>
                    </a:cubicBezTo>
                    <a:cubicBezTo>
                      <a:pt x="915111" y="655415"/>
                      <a:pt x="899110" y="620744"/>
                      <a:pt x="879965" y="580454"/>
                    </a:cubicBezTo>
                    <a:cubicBezTo>
                      <a:pt x="846436" y="510635"/>
                      <a:pt x="803479" y="423958"/>
                      <a:pt x="771570" y="392430"/>
                    </a:cubicBezTo>
                    <a:close/>
                  </a:path>
                </a:pathLst>
              </a:custGeom>
              <a:solidFill>
                <a:schemeClr val="bg2"/>
              </a:solidFill>
              <a:ln w="9525" cap="flat">
                <a:noFill/>
                <a:prstDash val="solid"/>
                <a:miter/>
              </a:ln>
            </p:spPr>
            <p:txBody>
              <a:bodyPr rtlCol="0" anchor="ctr"/>
              <a:lstStyle/>
              <a:p>
                <a:endParaRPr lang="en-US"/>
              </a:p>
            </p:txBody>
          </p:sp>
          <p:grpSp>
            <p:nvGrpSpPr>
              <p:cNvPr id="43" name="Group 42">
                <a:extLst>
                  <a:ext uri="{FF2B5EF4-FFF2-40B4-BE49-F238E27FC236}">
                    <a16:creationId xmlns:a16="http://schemas.microsoft.com/office/drawing/2014/main" id="{86CF65AF-D51E-4C72-9842-F400F51415B4}"/>
                  </a:ext>
                </a:extLst>
              </p:cNvPr>
              <p:cNvGrpSpPr/>
              <p:nvPr/>
            </p:nvGrpSpPr>
            <p:grpSpPr>
              <a:xfrm>
                <a:off x="15966966" y="4729162"/>
                <a:ext cx="1734091" cy="3328988"/>
                <a:chOff x="15966966" y="4729162"/>
                <a:chExt cx="1734091" cy="3328988"/>
              </a:xfrm>
              <a:solidFill>
                <a:schemeClr val="bg2">
                  <a:lumMod val="90000"/>
                </a:schemeClr>
              </a:solidFill>
            </p:grpSpPr>
            <p:sp>
              <p:nvSpPr>
                <p:cNvPr id="27" name="Freeform: Shape 26">
                  <a:extLst>
                    <a:ext uri="{FF2B5EF4-FFF2-40B4-BE49-F238E27FC236}">
                      <a16:creationId xmlns:a16="http://schemas.microsoft.com/office/drawing/2014/main" id="{D2F15336-7B82-4FDC-8D1B-CC91EA18057A}"/>
                    </a:ext>
                  </a:extLst>
                </p:cNvPr>
                <p:cNvSpPr/>
                <p:nvPr/>
              </p:nvSpPr>
              <p:spPr>
                <a:xfrm>
                  <a:off x="15966966" y="6543675"/>
                  <a:ext cx="457200" cy="1514475"/>
                </a:xfrm>
                <a:custGeom>
                  <a:avLst/>
                  <a:gdLst>
                    <a:gd name="connsiteX0" fmla="*/ 403047 w 457200"/>
                    <a:gd name="connsiteY0" fmla="*/ 143637 h 1514475"/>
                    <a:gd name="connsiteX1" fmla="*/ 199022 w 457200"/>
                    <a:gd name="connsiteY1" fmla="*/ 0 h 1514475"/>
                    <a:gd name="connsiteX2" fmla="*/ 120727 w 457200"/>
                    <a:gd name="connsiteY2" fmla="*/ 374142 h 1514475"/>
                    <a:gd name="connsiteX3" fmla="*/ 84627 w 457200"/>
                    <a:gd name="connsiteY3" fmla="*/ 483299 h 1514475"/>
                    <a:gd name="connsiteX4" fmla="*/ 121774 w 457200"/>
                    <a:gd name="connsiteY4" fmla="*/ 498253 h 1514475"/>
                    <a:gd name="connsiteX5" fmla="*/ 267793 w 457200"/>
                    <a:gd name="connsiteY5" fmla="*/ 594932 h 1514475"/>
                    <a:gd name="connsiteX6" fmla="*/ 54528 w 457200"/>
                    <a:gd name="connsiteY6" fmla="*/ 567785 h 1514475"/>
                    <a:gd name="connsiteX7" fmla="*/ 46432 w 457200"/>
                    <a:gd name="connsiteY7" fmla="*/ 590264 h 1514475"/>
                    <a:gd name="connsiteX8" fmla="*/ 235 w 457200"/>
                    <a:gd name="connsiteY8" fmla="*/ 764762 h 1514475"/>
                    <a:gd name="connsiteX9" fmla="*/ 373139 w 457200"/>
                    <a:gd name="connsiteY9" fmla="*/ 1364075 h 1514475"/>
                    <a:gd name="connsiteX10" fmla="*/ 341707 w 457200"/>
                    <a:gd name="connsiteY10" fmla="*/ 1517999 h 1514475"/>
                    <a:gd name="connsiteX11" fmla="*/ 418097 w 457200"/>
                    <a:gd name="connsiteY11" fmla="*/ 1474851 h 1514475"/>
                    <a:gd name="connsiteX12" fmla="*/ 449815 w 457200"/>
                    <a:gd name="connsiteY12" fmla="*/ 1442561 h 1514475"/>
                    <a:gd name="connsiteX13" fmla="*/ 408191 w 457200"/>
                    <a:gd name="connsiteY13" fmla="*/ 1318260 h 1514475"/>
                    <a:gd name="connsiteX14" fmla="*/ 275413 w 457200"/>
                    <a:gd name="connsiteY14" fmla="*/ 762190 h 1514475"/>
                    <a:gd name="connsiteX15" fmla="*/ 403047 w 457200"/>
                    <a:gd name="connsiteY15" fmla="*/ 14363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1514475">
                      <a:moveTo>
                        <a:pt x="403047" y="143637"/>
                      </a:moveTo>
                      <a:cubicBezTo>
                        <a:pt x="324847" y="95059"/>
                        <a:pt x="251314" y="40672"/>
                        <a:pt x="199022" y="0"/>
                      </a:cubicBezTo>
                      <a:cubicBezTo>
                        <a:pt x="182544" y="126397"/>
                        <a:pt x="159398" y="250031"/>
                        <a:pt x="120727" y="374142"/>
                      </a:cubicBezTo>
                      <a:cubicBezTo>
                        <a:pt x="109297" y="410813"/>
                        <a:pt x="97200" y="447104"/>
                        <a:pt x="84627" y="483299"/>
                      </a:cubicBezTo>
                      <a:cubicBezTo>
                        <a:pt x="97200" y="488537"/>
                        <a:pt x="109582" y="493490"/>
                        <a:pt x="121774" y="498253"/>
                      </a:cubicBezTo>
                      <a:cubicBezTo>
                        <a:pt x="185306" y="523018"/>
                        <a:pt x="241122" y="557975"/>
                        <a:pt x="267793" y="594932"/>
                      </a:cubicBezTo>
                      <a:cubicBezTo>
                        <a:pt x="296558" y="634651"/>
                        <a:pt x="281032" y="660654"/>
                        <a:pt x="54528" y="567785"/>
                      </a:cubicBezTo>
                      <a:cubicBezTo>
                        <a:pt x="51861" y="575310"/>
                        <a:pt x="49194" y="582739"/>
                        <a:pt x="46432" y="590264"/>
                      </a:cubicBezTo>
                      <a:cubicBezTo>
                        <a:pt x="26143" y="645605"/>
                        <a:pt x="-2908" y="704374"/>
                        <a:pt x="235" y="764762"/>
                      </a:cubicBezTo>
                      <a:cubicBezTo>
                        <a:pt x="4998" y="857536"/>
                        <a:pt x="52337" y="1250442"/>
                        <a:pt x="373139" y="1364075"/>
                      </a:cubicBezTo>
                      <a:cubicBezTo>
                        <a:pt x="377140" y="1415415"/>
                        <a:pt x="361042" y="1471422"/>
                        <a:pt x="341707" y="1517999"/>
                      </a:cubicBezTo>
                      <a:cubicBezTo>
                        <a:pt x="365329" y="1507903"/>
                        <a:pt x="394380" y="1493425"/>
                        <a:pt x="418097" y="1474851"/>
                      </a:cubicBezTo>
                      <a:cubicBezTo>
                        <a:pt x="430670" y="1465136"/>
                        <a:pt x="441719" y="1454372"/>
                        <a:pt x="449815" y="1442561"/>
                      </a:cubicBezTo>
                      <a:cubicBezTo>
                        <a:pt x="472962" y="1408652"/>
                        <a:pt x="471342" y="1366647"/>
                        <a:pt x="408191" y="1318260"/>
                      </a:cubicBezTo>
                      <a:cubicBezTo>
                        <a:pt x="236741" y="1186529"/>
                        <a:pt x="229216" y="883730"/>
                        <a:pt x="275413" y="762190"/>
                      </a:cubicBezTo>
                      <a:cubicBezTo>
                        <a:pt x="300844" y="695706"/>
                        <a:pt x="339706" y="461010"/>
                        <a:pt x="403047" y="143637"/>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8F13131-E053-4AED-B40E-53800CA13A93}"/>
                    </a:ext>
                  </a:extLst>
                </p:cNvPr>
                <p:cNvSpPr/>
                <p:nvPr/>
              </p:nvSpPr>
              <p:spPr>
                <a:xfrm>
                  <a:off x="16174465" y="6344792"/>
                  <a:ext cx="228600" cy="276225"/>
                </a:xfrm>
                <a:custGeom>
                  <a:avLst/>
                  <a:gdLst>
                    <a:gd name="connsiteX0" fmla="*/ 237649 w 228600"/>
                    <a:gd name="connsiteY0" fmla="*/ 138398 h 276225"/>
                    <a:gd name="connsiteX1" fmla="*/ 12954 w 228600"/>
                    <a:gd name="connsiteY1" fmla="*/ 0 h 276225"/>
                    <a:gd name="connsiteX2" fmla="*/ 9525 w 228600"/>
                    <a:gd name="connsiteY2" fmla="*/ 36481 h 276225"/>
                    <a:gd name="connsiteX3" fmla="*/ 0 w 228600"/>
                    <a:gd name="connsiteY3" fmla="*/ 127445 h 276225"/>
                    <a:gd name="connsiteX4" fmla="*/ 207359 w 228600"/>
                    <a:gd name="connsiteY4" fmla="*/ 284226 h 276225"/>
                    <a:gd name="connsiteX5" fmla="*/ 237649 w 228600"/>
                    <a:gd name="connsiteY5" fmla="*/ 13839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276225">
                      <a:moveTo>
                        <a:pt x="237649" y="138398"/>
                      </a:moveTo>
                      <a:cubicBezTo>
                        <a:pt x="146114" y="86296"/>
                        <a:pt x="61150" y="31718"/>
                        <a:pt x="12954" y="0"/>
                      </a:cubicBezTo>
                      <a:cubicBezTo>
                        <a:pt x="11906" y="12097"/>
                        <a:pt x="10668" y="24289"/>
                        <a:pt x="9525" y="36481"/>
                      </a:cubicBezTo>
                      <a:cubicBezTo>
                        <a:pt x="6572" y="67056"/>
                        <a:pt x="3524" y="97346"/>
                        <a:pt x="0" y="127445"/>
                      </a:cubicBezTo>
                      <a:cubicBezTo>
                        <a:pt x="47434" y="166973"/>
                        <a:pt x="125730" y="229076"/>
                        <a:pt x="207359" y="284226"/>
                      </a:cubicBezTo>
                      <a:cubicBezTo>
                        <a:pt x="216979" y="237077"/>
                        <a:pt x="226981" y="188404"/>
                        <a:pt x="237649" y="13839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49BCFB3-B131-4279-BFCD-4DB978449D5E}"/>
                    </a:ext>
                  </a:extLst>
                </p:cNvPr>
                <p:cNvSpPr/>
                <p:nvPr/>
              </p:nvSpPr>
              <p:spPr>
                <a:xfrm>
                  <a:off x="16191038" y="5842730"/>
                  <a:ext cx="314325" cy="609600"/>
                </a:xfrm>
                <a:custGeom>
                  <a:avLst/>
                  <a:gdLst>
                    <a:gd name="connsiteX0" fmla="*/ 94107 w 314325"/>
                    <a:gd name="connsiteY0" fmla="*/ 0 h 609600"/>
                    <a:gd name="connsiteX1" fmla="*/ 0 w 314325"/>
                    <a:gd name="connsiteY1" fmla="*/ 467296 h 609600"/>
                    <a:gd name="connsiteX2" fmla="*/ 226790 w 314325"/>
                    <a:gd name="connsiteY2" fmla="*/ 613410 h 609600"/>
                    <a:gd name="connsiteX3" fmla="*/ 320040 w 314325"/>
                    <a:gd name="connsiteY3" fmla="*/ 210026 h 609600"/>
                    <a:gd name="connsiteX4" fmla="*/ 94107 w 31432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 h="609600">
                      <a:moveTo>
                        <a:pt x="94107" y="0"/>
                      </a:moveTo>
                      <a:cubicBezTo>
                        <a:pt x="38767" y="149828"/>
                        <a:pt x="16097" y="308800"/>
                        <a:pt x="0" y="467296"/>
                      </a:cubicBezTo>
                      <a:cubicBezTo>
                        <a:pt x="29337" y="487966"/>
                        <a:pt x="125254" y="552545"/>
                        <a:pt x="226790" y="613410"/>
                      </a:cubicBezTo>
                      <a:cubicBezTo>
                        <a:pt x="254127" y="485870"/>
                        <a:pt x="285083" y="350044"/>
                        <a:pt x="320040" y="210026"/>
                      </a:cubicBezTo>
                      <a:cubicBezTo>
                        <a:pt x="258128" y="153257"/>
                        <a:pt x="160687" y="19050"/>
                        <a:pt x="94107"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892DE9-56CF-45FC-9581-6AF0F2A93EA9}"/>
                    </a:ext>
                  </a:extLst>
                </p:cNvPr>
                <p:cNvSpPr/>
                <p:nvPr/>
              </p:nvSpPr>
              <p:spPr>
                <a:xfrm>
                  <a:off x="16967632" y="4729162"/>
                  <a:ext cx="733425" cy="428625"/>
                </a:xfrm>
                <a:custGeom>
                  <a:avLst/>
                  <a:gdLst>
                    <a:gd name="connsiteX0" fmla="*/ 29508 w 733425"/>
                    <a:gd name="connsiteY0" fmla="*/ 428911 h 428625"/>
                    <a:gd name="connsiteX1" fmla="*/ 741025 w 733425"/>
                    <a:gd name="connsiteY1" fmla="*/ 0 h 428625"/>
                    <a:gd name="connsiteX2" fmla="*/ 291255 w 733425"/>
                    <a:gd name="connsiteY2" fmla="*/ 48673 h 428625"/>
                    <a:gd name="connsiteX3" fmla="*/ 4742 w 733425"/>
                    <a:gd name="connsiteY3" fmla="*/ 186404 h 428625"/>
                    <a:gd name="connsiteX4" fmla="*/ 4647 w 733425"/>
                    <a:gd name="connsiteY4" fmla="*/ 186595 h 428625"/>
                    <a:gd name="connsiteX5" fmla="*/ 29508 w 733425"/>
                    <a:gd name="connsiteY5" fmla="*/ 42891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425" h="428625">
                      <a:moveTo>
                        <a:pt x="29508" y="428911"/>
                      </a:moveTo>
                      <a:cubicBezTo>
                        <a:pt x="356596" y="137446"/>
                        <a:pt x="741025" y="0"/>
                        <a:pt x="741025" y="0"/>
                      </a:cubicBezTo>
                      <a:cubicBezTo>
                        <a:pt x="671587" y="5620"/>
                        <a:pt x="503281" y="-6858"/>
                        <a:pt x="291255" y="48673"/>
                      </a:cubicBezTo>
                      <a:cubicBezTo>
                        <a:pt x="165906" y="81534"/>
                        <a:pt x="81228" y="129159"/>
                        <a:pt x="4742" y="186404"/>
                      </a:cubicBezTo>
                      <a:cubicBezTo>
                        <a:pt x="4742" y="186404"/>
                        <a:pt x="4742" y="186404"/>
                        <a:pt x="4647" y="186595"/>
                      </a:cubicBezTo>
                      <a:cubicBezTo>
                        <a:pt x="3885" y="191453"/>
                        <a:pt x="-15069" y="316421"/>
                        <a:pt x="29508" y="42891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AF54AAA-A0C7-48DB-81F3-28D6D97A6536}"/>
                    </a:ext>
                  </a:extLst>
                </p:cNvPr>
                <p:cNvSpPr/>
                <p:nvPr/>
              </p:nvSpPr>
              <p:spPr>
                <a:xfrm>
                  <a:off x="16346200" y="5121687"/>
                  <a:ext cx="495300" cy="857250"/>
                </a:xfrm>
                <a:custGeom>
                  <a:avLst/>
                  <a:gdLst>
                    <a:gd name="connsiteX0" fmla="*/ 392335 w 495300"/>
                    <a:gd name="connsiteY0" fmla="*/ 0 h 857250"/>
                    <a:gd name="connsiteX1" fmla="*/ 198216 w 495300"/>
                    <a:gd name="connsiteY1" fmla="*/ 269843 h 857250"/>
                    <a:gd name="connsiteX2" fmla="*/ 0 w 495300"/>
                    <a:gd name="connsiteY2" fmla="*/ 585121 h 857250"/>
                    <a:gd name="connsiteX3" fmla="*/ 182690 w 495300"/>
                    <a:gd name="connsiteY3" fmla="*/ 860870 h 857250"/>
                    <a:gd name="connsiteX4" fmla="*/ 236887 w 495300"/>
                    <a:gd name="connsiteY4" fmla="*/ 659225 h 857250"/>
                    <a:gd name="connsiteX5" fmla="*/ 500444 w 495300"/>
                    <a:gd name="connsiteY5" fmla="*/ 188024 h 857250"/>
                    <a:gd name="connsiteX6" fmla="*/ 392335 w 49530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857250">
                      <a:moveTo>
                        <a:pt x="392335" y="0"/>
                      </a:moveTo>
                      <a:cubicBezTo>
                        <a:pt x="318707" y="82582"/>
                        <a:pt x="257556" y="180880"/>
                        <a:pt x="198216" y="269843"/>
                      </a:cubicBezTo>
                      <a:cubicBezTo>
                        <a:pt x="129730" y="372332"/>
                        <a:pt x="57627" y="475107"/>
                        <a:pt x="0" y="585121"/>
                      </a:cubicBezTo>
                      <a:cubicBezTo>
                        <a:pt x="9240" y="627698"/>
                        <a:pt x="47625" y="768668"/>
                        <a:pt x="182690" y="860870"/>
                      </a:cubicBezTo>
                      <a:cubicBezTo>
                        <a:pt x="199739" y="794290"/>
                        <a:pt x="217837" y="726948"/>
                        <a:pt x="236887" y="659225"/>
                      </a:cubicBezTo>
                      <a:cubicBezTo>
                        <a:pt x="287845" y="477679"/>
                        <a:pt x="384429" y="320993"/>
                        <a:pt x="500444" y="188024"/>
                      </a:cubicBezTo>
                      <a:cubicBezTo>
                        <a:pt x="467202" y="118205"/>
                        <a:pt x="424244" y="31528"/>
                        <a:pt x="392335" y="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11B4657-796F-4170-8FB7-7366B07F443F}"/>
                    </a:ext>
                  </a:extLst>
                </p:cNvPr>
                <p:cNvSpPr/>
                <p:nvPr/>
              </p:nvSpPr>
              <p:spPr>
                <a:xfrm>
                  <a:off x="16811021" y="4988052"/>
                  <a:ext cx="152400" cy="285750"/>
                </a:xfrm>
                <a:custGeom>
                  <a:avLst/>
                  <a:gdLst>
                    <a:gd name="connsiteX0" fmla="*/ 72008 w 152400"/>
                    <a:gd name="connsiteY0" fmla="*/ 95 h 285750"/>
                    <a:gd name="connsiteX1" fmla="*/ 71819 w 152400"/>
                    <a:gd name="connsiteY1" fmla="*/ 0 h 285750"/>
                    <a:gd name="connsiteX2" fmla="*/ 3524 w 152400"/>
                    <a:gd name="connsiteY2" fmla="*/ 58579 h 285750"/>
                    <a:gd name="connsiteX3" fmla="*/ 0 w 152400"/>
                    <a:gd name="connsiteY3" fmla="*/ 61531 h 285750"/>
                    <a:gd name="connsiteX4" fmla="*/ 60960 w 152400"/>
                    <a:gd name="connsiteY4" fmla="*/ 293084 h 285750"/>
                    <a:gd name="connsiteX5" fmla="*/ 159830 w 152400"/>
                    <a:gd name="connsiteY5" fmla="*/ 193834 h 285750"/>
                    <a:gd name="connsiteX6" fmla="*/ 72008 w 152400"/>
                    <a:gd name="connsiteY6" fmla="*/ 9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0">
                      <a:moveTo>
                        <a:pt x="72008" y="95"/>
                      </a:moveTo>
                      <a:lnTo>
                        <a:pt x="71819" y="0"/>
                      </a:lnTo>
                      <a:cubicBezTo>
                        <a:pt x="49816" y="18859"/>
                        <a:pt x="27337" y="38481"/>
                        <a:pt x="3524" y="58579"/>
                      </a:cubicBezTo>
                      <a:cubicBezTo>
                        <a:pt x="2286" y="59436"/>
                        <a:pt x="1143" y="60484"/>
                        <a:pt x="0" y="61531"/>
                      </a:cubicBezTo>
                      <a:cubicBezTo>
                        <a:pt x="5238" y="96012"/>
                        <a:pt x="24383" y="196787"/>
                        <a:pt x="60960" y="293084"/>
                      </a:cubicBezTo>
                      <a:cubicBezTo>
                        <a:pt x="92773" y="258318"/>
                        <a:pt x="125920" y="225266"/>
                        <a:pt x="159830" y="193834"/>
                      </a:cubicBezTo>
                      <a:cubicBezTo>
                        <a:pt x="136779" y="129540"/>
                        <a:pt x="112394" y="8954"/>
                        <a:pt x="72008" y="95"/>
                      </a:cubicBezTo>
                      <a:close/>
                    </a:path>
                  </a:pathLst>
                </a:custGeom>
                <a:grpFill/>
                <a:ln w="9525" cap="flat">
                  <a:noFill/>
                  <a:prstDash val="solid"/>
                  <a:miter/>
                </a:ln>
              </p:spPr>
              <p:txBody>
                <a:bodyPr rtlCol="0" anchor="ctr"/>
                <a:lstStyle/>
                <a:p>
                  <a:endParaRPr lang="en-US"/>
                </a:p>
              </p:txBody>
            </p:sp>
          </p:grpSp>
        </p:grpSp>
        <p:grpSp>
          <p:nvGrpSpPr>
            <p:cNvPr id="44" name="Group 43">
              <a:extLst>
                <a:ext uri="{FF2B5EF4-FFF2-40B4-BE49-F238E27FC236}">
                  <a16:creationId xmlns:a16="http://schemas.microsoft.com/office/drawing/2014/main" id="{0E7115C0-4229-4770-92CC-DF0FD0BC2745}"/>
                </a:ext>
              </a:extLst>
            </p:cNvPr>
            <p:cNvGrpSpPr/>
            <p:nvPr/>
          </p:nvGrpSpPr>
          <p:grpSpPr>
            <a:xfrm>
              <a:off x="10900548" y="5385328"/>
              <a:ext cx="1852176" cy="3048000"/>
              <a:chOff x="9086244" y="5385328"/>
              <a:chExt cx="1852176" cy="3048000"/>
            </a:xfrm>
          </p:grpSpPr>
          <p:sp>
            <p:nvSpPr>
              <p:cNvPr id="35" name="Freeform: Shape 34">
                <a:extLst>
                  <a:ext uri="{FF2B5EF4-FFF2-40B4-BE49-F238E27FC236}">
                    <a16:creationId xmlns:a16="http://schemas.microsoft.com/office/drawing/2014/main" id="{54D6B534-7202-4E7A-BDEC-D0FE286D54C8}"/>
                  </a:ext>
                </a:extLst>
              </p:cNvPr>
              <p:cNvSpPr/>
              <p:nvPr/>
            </p:nvSpPr>
            <p:spPr>
              <a:xfrm>
                <a:off x="9195345" y="5385328"/>
                <a:ext cx="1743075" cy="3048000"/>
              </a:xfrm>
              <a:custGeom>
                <a:avLst/>
                <a:gdLst>
                  <a:gd name="connsiteX0" fmla="*/ 1647596 w 1743075"/>
                  <a:gd name="connsiteY0" fmla="*/ 598562 h 3048000"/>
                  <a:gd name="connsiteX1" fmla="*/ 1400994 w 1743075"/>
                  <a:gd name="connsiteY1" fmla="*/ 353579 h 3048000"/>
                  <a:gd name="connsiteX2" fmla="*/ 1367847 w 1743075"/>
                  <a:gd name="connsiteY2" fmla="*/ 558081 h 3048000"/>
                  <a:gd name="connsiteX3" fmla="*/ 1296029 w 1743075"/>
                  <a:gd name="connsiteY3" fmla="*/ 878787 h 3048000"/>
                  <a:gd name="connsiteX4" fmla="*/ 1204493 w 1743075"/>
                  <a:gd name="connsiteY4" fmla="*/ 878597 h 3048000"/>
                  <a:gd name="connsiteX5" fmla="*/ 1317841 w 1743075"/>
                  <a:gd name="connsiteY5" fmla="*/ 527029 h 3048000"/>
                  <a:gd name="connsiteX6" fmla="*/ 1144391 w 1743075"/>
                  <a:gd name="connsiteY6" fmla="*/ 163746 h 3048000"/>
                  <a:gd name="connsiteX7" fmla="*/ 912647 w 1743075"/>
                  <a:gd name="connsiteY7" fmla="*/ 127074 h 3048000"/>
                  <a:gd name="connsiteX8" fmla="*/ 959891 w 1743075"/>
                  <a:gd name="connsiteY8" fmla="*/ 609897 h 3048000"/>
                  <a:gd name="connsiteX9" fmla="*/ 889692 w 1743075"/>
                  <a:gd name="connsiteY9" fmla="*/ 614659 h 3048000"/>
                  <a:gd name="connsiteX10" fmla="*/ 857212 w 1743075"/>
                  <a:gd name="connsiteY10" fmla="*/ 176414 h 3048000"/>
                  <a:gd name="connsiteX11" fmla="*/ 730910 w 1743075"/>
                  <a:gd name="connsiteY11" fmla="*/ 45921 h 3048000"/>
                  <a:gd name="connsiteX12" fmla="*/ 458972 w 1743075"/>
                  <a:gd name="connsiteY12" fmla="*/ 72687 h 3048000"/>
                  <a:gd name="connsiteX13" fmla="*/ 577653 w 1743075"/>
                  <a:gd name="connsiteY13" fmla="*/ 366628 h 3048000"/>
                  <a:gd name="connsiteX14" fmla="*/ 571938 w 1743075"/>
                  <a:gd name="connsiteY14" fmla="*/ 490358 h 3048000"/>
                  <a:gd name="connsiteX15" fmla="*/ 446208 w 1743075"/>
                  <a:gd name="connsiteY15" fmla="*/ 199179 h 3048000"/>
                  <a:gd name="connsiteX16" fmla="*/ 261328 w 1743075"/>
                  <a:gd name="connsiteY16" fmla="*/ 14965 h 3048000"/>
                  <a:gd name="connsiteX17" fmla="*/ 44253 w 1743075"/>
                  <a:gd name="connsiteY17" fmla="*/ 12393 h 3048000"/>
                  <a:gd name="connsiteX18" fmla="*/ 629 w 1743075"/>
                  <a:gd name="connsiteY18" fmla="*/ 317574 h 3048000"/>
                  <a:gd name="connsiteX19" fmla="*/ 2057 w 1743075"/>
                  <a:gd name="connsiteY19" fmla="*/ 432160 h 3048000"/>
                  <a:gd name="connsiteX20" fmla="*/ 71495 w 1743075"/>
                  <a:gd name="connsiteY20" fmla="*/ 461592 h 3048000"/>
                  <a:gd name="connsiteX21" fmla="*/ 360197 w 1743075"/>
                  <a:gd name="connsiteY21" fmla="*/ 592942 h 3048000"/>
                  <a:gd name="connsiteX22" fmla="*/ 236467 w 1743075"/>
                  <a:gd name="connsiteY22" fmla="*/ 596181 h 3048000"/>
                  <a:gd name="connsiteX23" fmla="*/ 8249 w 1743075"/>
                  <a:gd name="connsiteY23" fmla="*/ 508074 h 3048000"/>
                  <a:gd name="connsiteX24" fmla="*/ 103022 w 1743075"/>
                  <a:gd name="connsiteY24" fmla="*/ 879930 h 3048000"/>
                  <a:gd name="connsiteX25" fmla="*/ 478307 w 1743075"/>
                  <a:gd name="connsiteY25" fmla="*/ 913077 h 3048000"/>
                  <a:gd name="connsiteX26" fmla="*/ 472021 w 1743075"/>
                  <a:gd name="connsiteY26" fmla="*/ 983277 h 3048000"/>
                  <a:gd name="connsiteX27" fmla="*/ 132836 w 1743075"/>
                  <a:gd name="connsiteY27" fmla="*/ 946986 h 3048000"/>
                  <a:gd name="connsiteX28" fmla="*/ 386391 w 1743075"/>
                  <a:gd name="connsiteY28" fmla="*/ 1311127 h 3048000"/>
                  <a:gd name="connsiteX29" fmla="*/ 702145 w 1743075"/>
                  <a:gd name="connsiteY29" fmla="*/ 1281600 h 3048000"/>
                  <a:gd name="connsiteX30" fmla="*/ 700430 w 1743075"/>
                  <a:gd name="connsiteY30" fmla="*/ 1373230 h 3048000"/>
                  <a:gd name="connsiteX31" fmla="*/ 513645 w 1743075"/>
                  <a:gd name="connsiteY31" fmla="*/ 1426856 h 3048000"/>
                  <a:gd name="connsiteX32" fmla="*/ 679380 w 1743075"/>
                  <a:gd name="connsiteY32" fmla="*/ 1540775 h 3048000"/>
                  <a:gd name="connsiteX33" fmla="*/ 847115 w 1743075"/>
                  <a:gd name="connsiteY33" fmla="*/ 1460289 h 3048000"/>
                  <a:gd name="connsiteX34" fmla="*/ 851973 w 1743075"/>
                  <a:gd name="connsiteY34" fmla="*/ 1509628 h 3048000"/>
                  <a:gd name="connsiteX35" fmla="*/ 783774 w 1743075"/>
                  <a:gd name="connsiteY35" fmla="*/ 1595639 h 3048000"/>
                  <a:gd name="connsiteX36" fmla="*/ 1086098 w 1743075"/>
                  <a:gd name="connsiteY36" fmla="*/ 1697366 h 3048000"/>
                  <a:gd name="connsiteX37" fmla="*/ 1115911 w 1743075"/>
                  <a:gd name="connsiteY37" fmla="*/ 1563540 h 3048000"/>
                  <a:gd name="connsiteX38" fmla="*/ 1166298 w 1743075"/>
                  <a:gd name="connsiteY38" fmla="*/ 1294649 h 3048000"/>
                  <a:gd name="connsiteX39" fmla="*/ 1356798 w 1743075"/>
                  <a:gd name="connsiteY39" fmla="*/ 1726417 h 3048000"/>
                  <a:gd name="connsiteX40" fmla="*/ 1420330 w 1743075"/>
                  <a:gd name="connsiteY40" fmla="*/ 3049535 h 3048000"/>
                  <a:gd name="connsiteX41" fmla="*/ 1467574 w 1743075"/>
                  <a:gd name="connsiteY41" fmla="*/ 3046678 h 3048000"/>
                  <a:gd name="connsiteX42" fmla="*/ 1419758 w 1743075"/>
                  <a:gd name="connsiteY42" fmla="*/ 1725369 h 3048000"/>
                  <a:gd name="connsiteX43" fmla="*/ 1216114 w 1743075"/>
                  <a:gd name="connsiteY43" fmla="*/ 1255692 h 3048000"/>
                  <a:gd name="connsiteX44" fmla="*/ 1485957 w 1743075"/>
                  <a:gd name="connsiteY44" fmla="*/ 1210639 h 3048000"/>
                  <a:gd name="connsiteX45" fmla="*/ 1740275 w 1743075"/>
                  <a:gd name="connsiteY45" fmla="*/ 998707 h 3048000"/>
                  <a:gd name="connsiteX46" fmla="*/ 1647596 w 1743075"/>
                  <a:gd name="connsiteY46" fmla="*/ 598562 h 3048000"/>
                  <a:gd name="connsiteX47" fmla="*/ 484213 w 1743075"/>
                  <a:gd name="connsiteY47" fmla="*/ 603324 h 3048000"/>
                  <a:gd name="connsiteX48" fmla="*/ 488880 w 1743075"/>
                  <a:gd name="connsiteY48" fmla="*/ 570463 h 3048000"/>
                  <a:gd name="connsiteX49" fmla="*/ 549554 w 1743075"/>
                  <a:gd name="connsiteY49" fmla="*/ 613040 h 3048000"/>
                  <a:gd name="connsiteX50" fmla="*/ 484213 w 1743075"/>
                  <a:gd name="connsiteY50" fmla="*/ 603324 h 3048000"/>
                  <a:gd name="connsiteX51" fmla="*/ 686619 w 1743075"/>
                  <a:gd name="connsiteY51" fmla="*/ 427683 h 3048000"/>
                  <a:gd name="connsiteX52" fmla="*/ 682142 w 1743075"/>
                  <a:gd name="connsiteY52" fmla="*/ 562081 h 3048000"/>
                  <a:gd name="connsiteX53" fmla="*/ 632231 w 1743075"/>
                  <a:gd name="connsiteY53" fmla="*/ 453306 h 3048000"/>
                  <a:gd name="connsiteX54" fmla="*/ 686619 w 1743075"/>
                  <a:gd name="connsiteY54" fmla="*/ 427683 h 3048000"/>
                  <a:gd name="connsiteX55" fmla="*/ 604609 w 1743075"/>
                  <a:gd name="connsiteY55" fmla="*/ 855927 h 3048000"/>
                  <a:gd name="connsiteX56" fmla="*/ 770344 w 1743075"/>
                  <a:gd name="connsiteY56" fmla="*/ 840211 h 3048000"/>
                  <a:gd name="connsiteX57" fmla="*/ 656711 w 1743075"/>
                  <a:gd name="connsiteY57" fmla="*/ 939652 h 3048000"/>
                  <a:gd name="connsiteX58" fmla="*/ 604609 w 1743075"/>
                  <a:gd name="connsiteY58" fmla="*/ 855927 h 3048000"/>
                  <a:gd name="connsiteX59" fmla="*/ 767963 w 1743075"/>
                  <a:gd name="connsiteY59" fmla="*/ 1196732 h 3048000"/>
                  <a:gd name="connsiteX60" fmla="*/ 702526 w 1743075"/>
                  <a:gd name="connsiteY60" fmla="*/ 1122913 h 3048000"/>
                  <a:gd name="connsiteX61" fmla="*/ 914552 w 1743075"/>
                  <a:gd name="connsiteY61" fmla="*/ 1062048 h 3048000"/>
                  <a:gd name="connsiteX62" fmla="*/ 767963 w 1743075"/>
                  <a:gd name="connsiteY62" fmla="*/ 1196732 h 3048000"/>
                  <a:gd name="connsiteX63" fmla="*/ 1018661 w 1743075"/>
                  <a:gd name="connsiteY63" fmla="*/ 765059 h 3048000"/>
                  <a:gd name="connsiteX64" fmla="*/ 1016660 w 1743075"/>
                  <a:gd name="connsiteY64" fmla="*/ 645425 h 3048000"/>
                  <a:gd name="connsiteX65" fmla="*/ 1076763 w 1743075"/>
                  <a:gd name="connsiteY65" fmla="*/ 643710 h 3048000"/>
                  <a:gd name="connsiteX66" fmla="*/ 1018661 w 1743075"/>
                  <a:gd name="connsiteY66" fmla="*/ 765059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743075" h="3048000">
                    <a:moveTo>
                      <a:pt x="1647596" y="598562"/>
                    </a:moveTo>
                    <a:cubicBezTo>
                      <a:pt x="1603115" y="469974"/>
                      <a:pt x="1430998" y="348054"/>
                      <a:pt x="1400994" y="353579"/>
                    </a:cubicBezTo>
                    <a:cubicBezTo>
                      <a:pt x="1371086" y="359103"/>
                      <a:pt x="1358513" y="423302"/>
                      <a:pt x="1367847" y="558081"/>
                    </a:cubicBezTo>
                    <a:cubicBezTo>
                      <a:pt x="1377563" y="693050"/>
                      <a:pt x="1330700" y="804397"/>
                      <a:pt x="1296029" y="878787"/>
                    </a:cubicBezTo>
                    <a:cubicBezTo>
                      <a:pt x="1261263" y="953463"/>
                      <a:pt x="1211732" y="908029"/>
                      <a:pt x="1204493" y="878597"/>
                    </a:cubicBezTo>
                    <a:cubicBezTo>
                      <a:pt x="1197254" y="849165"/>
                      <a:pt x="1306982" y="619517"/>
                      <a:pt x="1317841" y="527029"/>
                    </a:cubicBezTo>
                    <a:cubicBezTo>
                      <a:pt x="1328604" y="434637"/>
                      <a:pt x="1207446" y="227944"/>
                      <a:pt x="1144391" y="163746"/>
                    </a:cubicBezTo>
                    <a:cubicBezTo>
                      <a:pt x="1081716" y="99452"/>
                      <a:pt x="900836" y="88308"/>
                      <a:pt x="912647" y="127074"/>
                    </a:cubicBezTo>
                    <a:cubicBezTo>
                      <a:pt x="924554" y="165651"/>
                      <a:pt x="969607" y="516933"/>
                      <a:pt x="959891" y="609897"/>
                    </a:cubicBezTo>
                    <a:cubicBezTo>
                      <a:pt x="950366" y="702861"/>
                      <a:pt x="906647" y="667332"/>
                      <a:pt x="889692" y="614659"/>
                    </a:cubicBezTo>
                    <a:cubicBezTo>
                      <a:pt x="872357" y="562176"/>
                      <a:pt x="870642" y="240612"/>
                      <a:pt x="857212" y="176414"/>
                    </a:cubicBezTo>
                    <a:cubicBezTo>
                      <a:pt x="843782" y="112215"/>
                      <a:pt x="800824" y="81545"/>
                      <a:pt x="730910" y="45921"/>
                    </a:cubicBezTo>
                    <a:cubicBezTo>
                      <a:pt x="661092" y="10488"/>
                      <a:pt x="458972" y="72687"/>
                      <a:pt x="458972" y="72687"/>
                    </a:cubicBezTo>
                    <a:cubicBezTo>
                      <a:pt x="478974" y="106310"/>
                      <a:pt x="558889" y="317574"/>
                      <a:pt x="577653" y="366628"/>
                    </a:cubicBezTo>
                    <a:cubicBezTo>
                      <a:pt x="596513" y="415682"/>
                      <a:pt x="613276" y="498645"/>
                      <a:pt x="571938" y="490358"/>
                    </a:cubicBezTo>
                    <a:cubicBezTo>
                      <a:pt x="530504" y="482166"/>
                      <a:pt x="488499" y="348721"/>
                      <a:pt x="446208" y="199179"/>
                    </a:cubicBezTo>
                    <a:cubicBezTo>
                      <a:pt x="404108" y="49541"/>
                      <a:pt x="318097" y="33063"/>
                      <a:pt x="261328" y="14965"/>
                    </a:cubicBezTo>
                    <a:cubicBezTo>
                      <a:pt x="186366" y="-8943"/>
                      <a:pt x="102641" y="106"/>
                      <a:pt x="44253" y="12393"/>
                    </a:cubicBezTo>
                    <a:cubicBezTo>
                      <a:pt x="18726" y="110120"/>
                      <a:pt x="3772" y="212323"/>
                      <a:pt x="629" y="317574"/>
                    </a:cubicBezTo>
                    <a:cubicBezTo>
                      <a:pt x="-514" y="356055"/>
                      <a:pt x="-134" y="394346"/>
                      <a:pt x="2057" y="432160"/>
                    </a:cubicBezTo>
                    <a:cubicBezTo>
                      <a:pt x="21488" y="443114"/>
                      <a:pt x="44444" y="452925"/>
                      <a:pt x="71495" y="461592"/>
                    </a:cubicBezTo>
                    <a:cubicBezTo>
                      <a:pt x="219513" y="508932"/>
                      <a:pt x="352863" y="551413"/>
                      <a:pt x="360197" y="592942"/>
                    </a:cubicBezTo>
                    <a:cubicBezTo>
                      <a:pt x="367722" y="634376"/>
                      <a:pt x="285998" y="613421"/>
                      <a:pt x="236467" y="596181"/>
                    </a:cubicBezTo>
                    <a:cubicBezTo>
                      <a:pt x="180461" y="576845"/>
                      <a:pt x="88354" y="551318"/>
                      <a:pt x="8249" y="508074"/>
                    </a:cubicBezTo>
                    <a:cubicBezTo>
                      <a:pt x="22346" y="638186"/>
                      <a:pt x="54731" y="763059"/>
                      <a:pt x="103022" y="879930"/>
                    </a:cubicBezTo>
                    <a:cubicBezTo>
                      <a:pt x="219037" y="890122"/>
                      <a:pt x="436112" y="898314"/>
                      <a:pt x="478307" y="913077"/>
                    </a:cubicBezTo>
                    <a:cubicBezTo>
                      <a:pt x="530504" y="931080"/>
                      <a:pt x="565175" y="975657"/>
                      <a:pt x="472021" y="983277"/>
                    </a:cubicBezTo>
                    <a:cubicBezTo>
                      <a:pt x="414585" y="987944"/>
                      <a:pt x="254660" y="961941"/>
                      <a:pt x="132836" y="946986"/>
                    </a:cubicBezTo>
                    <a:cubicBezTo>
                      <a:pt x="197320" y="1081956"/>
                      <a:pt x="283235" y="1204828"/>
                      <a:pt x="386391" y="1311127"/>
                    </a:cubicBezTo>
                    <a:cubicBezTo>
                      <a:pt x="608324" y="1256073"/>
                      <a:pt x="678618" y="1275408"/>
                      <a:pt x="702145" y="1281600"/>
                    </a:cubicBezTo>
                    <a:cubicBezTo>
                      <a:pt x="731291" y="1289505"/>
                      <a:pt x="775487" y="1339797"/>
                      <a:pt x="700430" y="1373230"/>
                    </a:cubicBezTo>
                    <a:cubicBezTo>
                      <a:pt x="634422" y="1402377"/>
                      <a:pt x="616039" y="1414188"/>
                      <a:pt x="513645" y="1426856"/>
                    </a:cubicBezTo>
                    <a:cubicBezTo>
                      <a:pt x="565842" y="1468861"/>
                      <a:pt x="621182" y="1506866"/>
                      <a:pt x="679380" y="1540775"/>
                    </a:cubicBezTo>
                    <a:cubicBezTo>
                      <a:pt x="762152" y="1490388"/>
                      <a:pt x="847115" y="1460289"/>
                      <a:pt x="847115" y="1460289"/>
                    </a:cubicBezTo>
                    <a:cubicBezTo>
                      <a:pt x="913314" y="1432952"/>
                      <a:pt x="851973" y="1509628"/>
                      <a:pt x="851973" y="1509628"/>
                    </a:cubicBezTo>
                    <a:lnTo>
                      <a:pt x="783774" y="1595639"/>
                    </a:lnTo>
                    <a:cubicBezTo>
                      <a:pt x="878929" y="1640692"/>
                      <a:pt x="980180" y="1675077"/>
                      <a:pt x="1086098" y="1697366"/>
                    </a:cubicBezTo>
                    <a:cubicBezTo>
                      <a:pt x="1109148" y="1658885"/>
                      <a:pt x="1120292" y="1613070"/>
                      <a:pt x="1115911" y="1563540"/>
                    </a:cubicBezTo>
                    <a:cubicBezTo>
                      <a:pt x="1104576" y="1434381"/>
                      <a:pt x="1142200" y="1309222"/>
                      <a:pt x="1166298" y="1294649"/>
                    </a:cubicBezTo>
                    <a:cubicBezTo>
                      <a:pt x="1166298" y="1294649"/>
                      <a:pt x="1272026" y="1437048"/>
                      <a:pt x="1356798" y="1726417"/>
                    </a:cubicBezTo>
                    <a:cubicBezTo>
                      <a:pt x="1442142" y="2017216"/>
                      <a:pt x="1506150" y="2456794"/>
                      <a:pt x="1420330" y="3049535"/>
                    </a:cubicBezTo>
                    <a:lnTo>
                      <a:pt x="1467574" y="3046678"/>
                    </a:lnTo>
                    <a:cubicBezTo>
                      <a:pt x="1467574" y="3046678"/>
                      <a:pt x="1572063" y="2327064"/>
                      <a:pt x="1419758" y="1725369"/>
                    </a:cubicBezTo>
                    <a:cubicBezTo>
                      <a:pt x="1375943" y="1552491"/>
                      <a:pt x="1310983" y="1389232"/>
                      <a:pt x="1216114" y="1255692"/>
                    </a:cubicBezTo>
                    <a:cubicBezTo>
                      <a:pt x="1231068" y="1231879"/>
                      <a:pt x="1357274" y="1196541"/>
                      <a:pt x="1485957" y="1210639"/>
                    </a:cubicBezTo>
                    <a:cubicBezTo>
                      <a:pt x="1614830" y="1224450"/>
                      <a:pt x="1703794" y="1129200"/>
                      <a:pt x="1740275" y="998707"/>
                    </a:cubicBezTo>
                    <a:cubicBezTo>
                      <a:pt x="1776851" y="868215"/>
                      <a:pt x="1691697" y="727245"/>
                      <a:pt x="1647596" y="598562"/>
                    </a:cubicBezTo>
                    <a:close/>
                    <a:moveTo>
                      <a:pt x="484213" y="603324"/>
                    </a:moveTo>
                    <a:cubicBezTo>
                      <a:pt x="448875" y="581988"/>
                      <a:pt x="475545" y="569225"/>
                      <a:pt x="488880" y="570463"/>
                    </a:cubicBezTo>
                    <a:cubicBezTo>
                      <a:pt x="502024" y="571606"/>
                      <a:pt x="549554" y="613040"/>
                      <a:pt x="549554" y="613040"/>
                    </a:cubicBezTo>
                    <a:cubicBezTo>
                      <a:pt x="549554" y="613040"/>
                      <a:pt x="519741" y="624851"/>
                      <a:pt x="484213" y="603324"/>
                    </a:cubicBezTo>
                    <a:close/>
                    <a:moveTo>
                      <a:pt x="686619" y="427683"/>
                    </a:moveTo>
                    <a:cubicBezTo>
                      <a:pt x="697858" y="448638"/>
                      <a:pt x="682142" y="562081"/>
                      <a:pt x="682142" y="562081"/>
                    </a:cubicBezTo>
                    <a:cubicBezTo>
                      <a:pt x="682142" y="562081"/>
                      <a:pt x="634898" y="528077"/>
                      <a:pt x="632231" y="453306"/>
                    </a:cubicBezTo>
                    <a:cubicBezTo>
                      <a:pt x="629755" y="378439"/>
                      <a:pt x="675380" y="406443"/>
                      <a:pt x="686619" y="427683"/>
                    </a:cubicBezTo>
                    <a:close/>
                    <a:moveTo>
                      <a:pt x="604609" y="855927"/>
                    </a:moveTo>
                    <a:cubicBezTo>
                      <a:pt x="636613" y="832305"/>
                      <a:pt x="770344" y="840211"/>
                      <a:pt x="770344" y="840211"/>
                    </a:cubicBezTo>
                    <a:cubicBezTo>
                      <a:pt x="770344" y="840211"/>
                      <a:pt x="777773" y="917554"/>
                      <a:pt x="656711" y="939652"/>
                    </a:cubicBezTo>
                    <a:cubicBezTo>
                      <a:pt x="535933" y="961750"/>
                      <a:pt x="572509" y="879645"/>
                      <a:pt x="604609" y="855927"/>
                    </a:cubicBezTo>
                    <a:close/>
                    <a:moveTo>
                      <a:pt x="767963" y="1196732"/>
                    </a:moveTo>
                    <a:cubicBezTo>
                      <a:pt x="652424" y="1238547"/>
                      <a:pt x="674903" y="1151583"/>
                      <a:pt x="702526" y="1122913"/>
                    </a:cubicBezTo>
                    <a:cubicBezTo>
                      <a:pt x="729958" y="1094052"/>
                      <a:pt x="914552" y="1062048"/>
                      <a:pt x="914552" y="1062048"/>
                    </a:cubicBezTo>
                    <a:cubicBezTo>
                      <a:pt x="914552" y="1062048"/>
                      <a:pt x="883596" y="1155012"/>
                      <a:pt x="767963" y="1196732"/>
                    </a:cubicBezTo>
                    <a:close/>
                    <a:moveTo>
                      <a:pt x="1018661" y="765059"/>
                    </a:moveTo>
                    <a:cubicBezTo>
                      <a:pt x="1018661" y="765059"/>
                      <a:pt x="988847" y="714862"/>
                      <a:pt x="1016660" y="645425"/>
                    </a:cubicBezTo>
                    <a:cubicBezTo>
                      <a:pt x="1044473" y="575797"/>
                      <a:pt x="1074953" y="619803"/>
                      <a:pt x="1076763" y="643710"/>
                    </a:cubicBezTo>
                    <a:cubicBezTo>
                      <a:pt x="1078573" y="667618"/>
                      <a:pt x="1018661" y="765059"/>
                      <a:pt x="1018661" y="765059"/>
                    </a:cubicBezTo>
                    <a:close/>
                  </a:path>
                </a:pathLst>
              </a:custGeom>
              <a:solidFill>
                <a:schemeClr val="bg2"/>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E553453-859D-458E-985E-F76F4F182CFF}"/>
                  </a:ext>
                </a:extLst>
              </p:cNvPr>
              <p:cNvSpPr/>
              <p:nvPr/>
            </p:nvSpPr>
            <p:spPr>
              <a:xfrm>
                <a:off x="9086244" y="5397912"/>
                <a:ext cx="152400" cy="419100"/>
              </a:xfrm>
              <a:custGeom>
                <a:avLst/>
                <a:gdLst>
                  <a:gd name="connsiteX0" fmla="*/ 109825 w 152400"/>
                  <a:gd name="connsiteY0" fmla="*/ 305086 h 419100"/>
                  <a:gd name="connsiteX1" fmla="*/ 111254 w 152400"/>
                  <a:gd name="connsiteY1" fmla="*/ 419671 h 419100"/>
                  <a:gd name="connsiteX2" fmla="*/ 383 w 152400"/>
                  <a:gd name="connsiteY2" fmla="*/ 260604 h 419100"/>
                  <a:gd name="connsiteX3" fmla="*/ 76012 w 152400"/>
                  <a:gd name="connsiteY3" fmla="*/ 21241 h 419100"/>
                  <a:gd name="connsiteX4" fmla="*/ 79060 w 152400"/>
                  <a:gd name="connsiteY4" fmla="*/ 20669 h 419100"/>
                  <a:gd name="connsiteX5" fmla="*/ 153450 w 152400"/>
                  <a:gd name="connsiteY5" fmla="*/ 0 h 419100"/>
                  <a:gd name="connsiteX6" fmla="*/ 109825 w 152400"/>
                  <a:gd name="connsiteY6" fmla="*/ 30508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419100">
                    <a:moveTo>
                      <a:pt x="109825" y="305086"/>
                    </a:moveTo>
                    <a:cubicBezTo>
                      <a:pt x="108682" y="343567"/>
                      <a:pt x="109063" y="381857"/>
                      <a:pt x="111254" y="419671"/>
                    </a:cubicBezTo>
                    <a:cubicBezTo>
                      <a:pt x="16480" y="367475"/>
                      <a:pt x="4479" y="295942"/>
                      <a:pt x="383" y="260604"/>
                    </a:cubicBezTo>
                    <a:cubicBezTo>
                      <a:pt x="-5904" y="208407"/>
                      <a:pt x="67153" y="65532"/>
                      <a:pt x="76012" y="21241"/>
                    </a:cubicBezTo>
                    <a:cubicBezTo>
                      <a:pt x="77917" y="20955"/>
                      <a:pt x="79060" y="20669"/>
                      <a:pt x="79060" y="20669"/>
                    </a:cubicBezTo>
                    <a:cubicBezTo>
                      <a:pt x="79060" y="20669"/>
                      <a:pt x="108968" y="9335"/>
                      <a:pt x="153450" y="0"/>
                    </a:cubicBezTo>
                    <a:cubicBezTo>
                      <a:pt x="127923" y="97631"/>
                      <a:pt x="112969" y="199835"/>
                      <a:pt x="109825" y="305086"/>
                    </a:cubicBezTo>
                    <a:close/>
                  </a:path>
                </a:pathLst>
              </a:custGeom>
              <a:solidFill>
                <a:schemeClr val="bg2">
                  <a:lumMod val="90000"/>
                </a:scheme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66223D5-44D8-4734-A37F-3E8C92DC7220}"/>
                  </a:ext>
                </a:extLst>
              </p:cNvPr>
              <p:cNvSpPr/>
              <p:nvPr/>
            </p:nvSpPr>
            <p:spPr>
              <a:xfrm>
                <a:off x="9092972" y="5818631"/>
                <a:ext cx="200025" cy="438150"/>
              </a:xfrm>
              <a:custGeom>
                <a:avLst/>
                <a:gdLst>
                  <a:gd name="connsiteX0" fmla="*/ 205491 w 200025"/>
                  <a:gd name="connsiteY0" fmla="*/ 446818 h 438150"/>
                  <a:gd name="connsiteX1" fmla="*/ 143102 w 200025"/>
                  <a:gd name="connsiteY1" fmla="*/ 438912 h 438150"/>
                  <a:gd name="connsiteX2" fmla="*/ 15372 w 200025"/>
                  <a:gd name="connsiteY2" fmla="*/ 310134 h 438150"/>
                  <a:gd name="connsiteX3" fmla="*/ 9276 w 200025"/>
                  <a:gd name="connsiteY3" fmla="*/ 0 h 438150"/>
                  <a:gd name="connsiteX4" fmla="*/ 110812 w 200025"/>
                  <a:gd name="connsiteY4" fmla="*/ 75057 h 438150"/>
                  <a:gd name="connsiteX5" fmla="*/ 205491 w 200025"/>
                  <a:gd name="connsiteY5" fmla="*/ 4468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438150">
                    <a:moveTo>
                      <a:pt x="205491" y="446818"/>
                    </a:moveTo>
                    <a:cubicBezTo>
                      <a:pt x="177487" y="444341"/>
                      <a:pt x="155484" y="441769"/>
                      <a:pt x="143102" y="438912"/>
                    </a:cubicBezTo>
                    <a:cubicBezTo>
                      <a:pt x="79284" y="424053"/>
                      <a:pt x="34707" y="385953"/>
                      <a:pt x="15372" y="310134"/>
                    </a:cubicBezTo>
                    <a:cubicBezTo>
                      <a:pt x="-15203" y="191643"/>
                      <a:pt x="9276" y="0"/>
                      <a:pt x="9276" y="0"/>
                    </a:cubicBezTo>
                    <a:cubicBezTo>
                      <a:pt x="36898" y="29908"/>
                      <a:pt x="72426" y="54578"/>
                      <a:pt x="110812" y="75057"/>
                    </a:cubicBezTo>
                    <a:cubicBezTo>
                      <a:pt x="124814" y="205073"/>
                      <a:pt x="157199" y="329946"/>
                      <a:pt x="205491" y="446818"/>
                    </a:cubicBezTo>
                    <a:close/>
                  </a:path>
                </a:pathLst>
              </a:custGeom>
              <a:solidFill>
                <a:schemeClr val="bg2">
                  <a:lumMod val="90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746E58B-E059-4478-AAB4-4F990893B1EF}"/>
                  </a:ext>
                </a:extLst>
              </p:cNvPr>
              <p:cNvSpPr/>
              <p:nvPr/>
            </p:nvSpPr>
            <p:spPr>
              <a:xfrm>
                <a:off x="9151082" y="6322258"/>
                <a:ext cx="428625" cy="428625"/>
              </a:xfrm>
              <a:custGeom>
                <a:avLst/>
                <a:gdLst>
                  <a:gd name="connsiteX0" fmla="*/ 430845 w 428625"/>
                  <a:gd name="connsiteY0" fmla="*/ 374293 h 428625"/>
                  <a:gd name="connsiteX1" fmla="*/ 243393 w 428625"/>
                  <a:gd name="connsiteY1" fmla="*/ 428014 h 428625"/>
                  <a:gd name="connsiteX2" fmla="*/ 59846 w 428625"/>
                  <a:gd name="connsiteY2" fmla="*/ 237323 h 428625"/>
                  <a:gd name="connsiteX3" fmla="*/ 27746 w 428625"/>
                  <a:gd name="connsiteY3" fmla="*/ 4818 h 428625"/>
                  <a:gd name="connsiteX4" fmla="*/ 177289 w 428625"/>
                  <a:gd name="connsiteY4" fmla="*/ 10152 h 428625"/>
                  <a:gd name="connsiteX5" fmla="*/ 430845 w 428625"/>
                  <a:gd name="connsiteY5" fmla="*/ 374293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428625">
                    <a:moveTo>
                      <a:pt x="430845" y="374293"/>
                    </a:moveTo>
                    <a:cubicBezTo>
                      <a:pt x="377600" y="387533"/>
                      <a:pt x="315592" y="404963"/>
                      <a:pt x="243393" y="428014"/>
                    </a:cubicBezTo>
                    <a:cubicBezTo>
                      <a:pt x="154619" y="456398"/>
                      <a:pt x="119282" y="344575"/>
                      <a:pt x="59846" y="237323"/>
                    </a:cubicBezTo>
                    <a:cubicBezTo>
                      <a:pt x="16412" y="158742"/>
                      <a:pt x="-31689" y="48538"/>
                      <a:pt x="27746" y="4818"/>
                    </a:cubicBezTo>
                    <a:cubicBezTo>
                      <a:pt x="40224" y="-4326"/>
                      <a:pt x="101279" y="722"/>
                      <a:pt x="177289" y="10152"/>
                    </a:cubicBezTo>
                    <a:cubicBezTo>
                      <a:pt x="241773" y="145217"/>
                      <a:pt x="327689" y="268089"/>
                      <a:pt x="430845" y="374293"/>
                    </a:cubicBezTo>
                    <a:close/>
                  </a:path>
                </a:pathLst>
              </a:custGeom>
              <a:solidFill>
                <a:schemeClr val="bg2">
                  <a:lumMod val="90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878DDEC-AE2E-49D7-ABB3-F328F043A506}"/>
                  </a:ext>
                </a:extLst>
              </p:cNvPr>
              <p:cNvSpPr/>
              <p:nvPr/>
            </p:nvSpPr>
            <p:spPr>
              <a:xfrm>
                <a:off x="9477688" y="6812279"/>
                <a:ext cx="390525" cy="276225"/>
              </a:xfrm>
              <a:custGeom>
                <a:avLst/>
                <a:gdLst>
                  <a:gd name="connsiteX0" fmla="*/ 397228 w 390525"/>
                  <a:gd name="connsiteY0" fmla="*/ 113824 h 276225"/>
                  <a:gd name="connsiteX1" fmla="*/ 253971 w 390525"/>
                  <a:gd name="connsiteY1" fmla="*/ 251936 h 276225"/>
                  <a:gd name="connsiteX2" fmla="*/ 191869 w 390525"/>
                  <a:gd name="connsiteY2" fmla="*/ 279083 h 276225"/>
                  <a:gd name="connsiteX3" fmla="*/ 6893 w 390525"/>
                  <a:gd name="connsiteY3" fmla="*/ 63246 h 276225"/>
                  <a:gd name="connsiteX4" fmla="*/ 183772 w 390525"/>
                  <a:gd name="connsiteY4" fmla="*/ 5429 h 276225"/>
                  <a:gd name="connsiteX5" fmla="*/ 231588 w 390525"/>
                  <a:gd name="connsiteY5" fmla="*/ 0 h 276225"/>
                  <a:gd name="connsiteX6" fmla="*/ 397228 w 390525"/>
                  <a:gd name="connsiteY6" fmla="*/ 1138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5" h="276225">
                    <a:moveTo>
                      <a:pt x="397228" y="113824"/>
                    </a:moveTo>
                    <a:cubicBezTo>
                      <a:pt x="337220" y="150400"/>
                      <a:pt x="278260" y="197644"/>
                      <a:pt x="253971" y="251936"/>
                    </a:cubicBezTo>
                    <a:cubicBezTo>
                      <a:pt x="243113" y="275939"/>
                      <a:pt x="216443" y="288703"/>
                      <a:pt x="191869" y="279083"/>
                    </a:cubicBezTo>
                    <a:cubicBezTo>
                      <a:pt x="111287" y="248221"/>
                      <a:pt x="-33207" y="175736"/>
                      <a:pt x="6893" y="63246"/>
                    </a:cubicBezTo>
                    <a:cubicBezTo>
                      <a:pt x="17085" y="34576"/>
                      <a:pt x="49279" y="19336"/>
                      <a:pt x="183772" y="5429"/>
                    </a:cubicBezTo>
                    <a:cubicBezTo>
                      <a:pt x="201584" y="3620"/>
                      <a:pt x="217300" y="1810"/>
                      <a:pt x="231588" y="0"/>
                    </a:cubicBezTo>
                    <a:cubicBezTo>
                      <a:pt x="283689" y="41910"/>
                      <a:pt x="339030" y="80010"/>
                      <a:pt x="397228" y="113824"/>
                    </a:cubicBezTo>
                    <a:close/>
                  </a:path>
                </a:pathLst>
              </a:custGeom>
              <a:solidFill>
                <a:schemeClr val="bg2">
                  <a:lumMod val="90000"/>
                </a:schemeClr>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96BF5FC-B1CF-4FCB-BA80-A918F9D2492A}"/>
                  </a:ext>
                </a:extLst>
              </p:cNvPr>
              <p:cNvSpPr/>
              <p:nvPr/>
            </p:nvSpPr>
            <p:spPr>
              <a:xfrm>
                <a:off x="9874453" y="6981062"/>
                <a:ext cx="400050" cy="219075"/>
              </a:xfrm>
              <a:custGeom>
                <a:avLst/>
                <a:gdLst>
                  <a:gd name="connsiteX0" fmla="*/ 407180 w 400050"/>
                  <a:gd name="connsiteY0" fmla="*/ 101632 h 219075"/>
                  <a:gd name="connsiteX1" fmla="*/ 220299 w 400050"/>
                  <a:gd name="connsiteY1" fmla="*/ 217646 h 219075"/>
                  <a:gd name="connsiteX2" fmla="*/ 40372 w 400050"/>
                  <a:gd name="connsiteY2" fmla="*/ 204883 h 219075"/>
                  <a:gd name="connsiteX3" fmla="*/ 11988 w 400050"/>
                  <a:gd name="connsiteY3" fmla="*/ 117348 h 219075"/>
                  <a:gd name="connsiteX4" fmla="*/ 104856 w 400050"/>
                  <a:gd name="connsiteY4" fmla="*/ 0 h 219075"/>
                  <a:gd name="connsiteX5" fmla="*/ 407180 w 400050"/>
                  <a:gd name="connsiteY5" fmla="*/ 101632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219075">
                    <a:moveTo>
                      <a:pt x="407180" y="101632"/>
                    </a:moveTo>
                    <a:cubicBezTo>
                      <a:pt x="370318" y="163449"/>
                      <a:pt x="302881" y="206692"/>
                      <a:pt x="220299" y="217646"/>
                    </a:cubicBezTo>
                    <a:cubicBezTo>
                      <a:pt x="154577" y="226600"/>
                      <a:pt x="95807" y="219742"/>
                      <a:pt x="40372" y="204883"/>
                    </a:cubicBezTo>
                    <a:cubicBezTo>
                      <a:pt x="2272" y="194500"/>
                      <a:pt x="-12492" y="148209"/>
                      <a:pt x="11988" y="117348"/>
                    </a:cubicBezTo>
                    <a:lnTo>
                      <a:pt x="104856" y="0"/>
                    </a:lnTo>
                    <a:cubicBezTo>
                      <a:pt x="199916" y="45053"/>
                      <a:pt x="301262" y="79343"/>
                      <a:pt x="407180" y="101632"/>
                    </a:cubicBezTo>
                    <a:close/>
                  </a:path>
                </a:pathLst>
              </a:custGeom>
              <a:solidFill>
                <a:schemeClr val="bg2">
                  <a:lumMod val="90000"/>
                </a:schemeClr>
              </a:solidFill>
              <a:ln w="9525" cap="flat">
                <a:no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51491D38-D3CD-42CE-92E7-2233CFD516A7}"/>
                </a:ext>
              </a:extLst>
            </p:cNvPr>
            <p:cNvGrpSpPr/>
            <p:nvPr/>
          </p:nvGrpSpPr>
          <p:grpSpPr>
            <a:xfrm>
              <a:off x="10055748" y="6640258"/>
              <a:ext cx="2676525" cy="1524000"/>
              <a:chOff x="6645179" y="6641624"/>
              <a:chExt cx="2676525" cy="1524000"/>
            </a:xfrm>
          </p:grpSpPr>
          <p:sp>
            <p:nvSpPr>
              <p:cNvPr id="33" name="Freeform: Shape 32">
                <a:extLst>
                  <a:ext uri="{FF2B5EF4-FFF2-40B4-BE49-F238E27FC236}">
                    <a16:creationId xmlns:a16="http://schemas.microsoft.com/office/drawing/2014/main" id="{CAC9A56D-F35D-4ADC-BE2E-D4A7AB7F1E95}"/>
                  </a:ext>
                </a:extLst>
              </p:cNvPr>
              <p:cNvSpPr/>
              <p:nvPr/>
            </p:nvSpPr>
            <p:spPr>
              <a:xfrm>
                <a:off x="6645179" y="6641624"/>
                <a:ext cx="2676525" cy="1524000"/>
              </a:xfrm>
              <a:custGeom>
                <a:avLst/>
                <a:gdLst>
                  <a:gd name="connsiteX0" fmla="*/ 2555177 w 2676525"/>
                  <a:gd name="connsiteY0" fmla="*/ 1528159 h 1524000"/>
                  <a:gd name="connsiteX1" fmla="*/ 2522315 w 2676525"/>
                  <a:gd name="connsiteY1" fmla="*/ 1531683 h 1524000"/>
                  <a:gd name="connsiteX2" fmla="*/ 2253710 w 2676525"/>
                  <a:gd name="connsiteY2" fmla="*/ 1108963 h 1524000"/>
                  <a:gd name="connsiteX3" fmla="*/ 2253234 w 2676525"/>
                  <a:gd name="connsiteY3" fmla="*/ 1108678 h 1524000"/>
                  <a:gd name="connsiteX4" fmla="*/ 1796796 w 2676525"/>
                  <a:gd name="connsiteY4" fmla="*/ 951325 h 1524000"/>
                  <a:gd name="connsiteX5" fmla="*/ 1540193 w 2676525"/>
                  <a:gd name="connsiteY5" fmla="*/ 855694 h 1524000"/>
                  <a:gd name="connsiteX6" fmla="*/ 5048 w 2676525"/>
                  <a:gd name="connsiteY6" fmla="*/ 1349279 h 1524000"/>
                  <a:gd name="connsiteX7" fmla="*/ 0 w 2676525"/>
                  <a:gd name="connsiteY7" fmla="*/ 1347374 h 1524000"/>
                  <a:gd name="connsiteX8" fmla="*/ 304038 w 2676525"/>
                  <a:gd name="connsiteY8" fmla="*/ 792067 h 1524000"/>
                  <a:gd name="connsiteX9" fmla="*/ 617887 w 2676525"/>
                  <a:gd name="connsiteY9" fmla="*/ 743680 h 1524000"/>
                  <a:gd name="connsiteX10" fmla="*/ 736759 w 2676525"/>
                  <a:gd name="connsiteY10" fmla="*/ 669099 h 1524000"/>
                  <a:gd name="connsiteX11" fmla="*/ 405575 w 2676525"/>
                  <a:gd name="connsiteY11" fmla="*/ 667575 h 1524000"/>
                  <a:gd name="connsiteX12" fmla="*/ 708089 w 2676525"/>
                  <a:gd name="connsiteY12" fmla="*/ 402685 h 1524000"/>
                  <a:gd name="connsiteX13" fmla="*/ 985552 w 2676525"/>
                  <a:gd name="connsiteY13" fmla="*/ 454596 h 1524000"/>
                  <a:gd name="connsiteX14" fmla="*/ 1154049 w 2676525"/>
                  <a:gd name="connsiteY14" fmla="*/ 621950 h 1524000"/>
                  <a:gd name="connsiteX15" fmla="*/ 1197864 w 2676525"/>
                  <a:gd name="connsiteY15" fmla="*/ 498411 h 1524000"/>
                  <a:gd name="connsiteX16" fmla="*/ 867727 w 2676525"/>
                  <a:gd name="connsiteY16" fmla="*/ 318579 h 1524000"/>
                  <a:gd name="connsiteX17" fmla="*/ 1186625 w 2676525"/>
                  <a:gd name="connsiteY17" fmla="*/ 127984 h 1524000"/>
                  <a:gd name="connsiteX18" fmla="*/ 1467517 w 2676525"/>
                  <a:gd name="connsiteY18" fmla="*/ 209708 h 1524000"/>
                  <a:gd name="connsiteX19" fmla="*/ 1601915 w 2676525"/>
                  <a:gd name="connsiteY19" fmla="*/ 308483 h 1524000"/>
                  <a:gd name="connsiteX20" fmla="*/ 1616012 w 2676525"/>
                  <a:gd name="connsiteY20" fmla="*/ 226949 h 1524000"/>
                  <a:gd name="connsiteX21" fmla="*/ 1361980 w 2676525"/>
                  <a:gd name="connsiteY21" fmla="*/ 71691 h 1524000"/>
                  <a:gd name="connsiteX22" fmla="*/ 1675067 w 2676525"/>
                  <a:gd name="connsiteY22" fmla="*/ 13874 h 1524000"/>
                  <a:gd name="connsiteX23" fmla="*/ 2074355 w 2676525"/>
                  <a:gd name="connsiteY23" fmla="*/ 262572 h 1524000"/>
                  <a:gd name="connsiteX24" fmla="*/ 2378488 w 2676525"/>
                  <a:gd name="connsiteY24" fmla="*/ 318389 h 1524000"/>
                  <a:gd name="connsiteX25" fmla="*/ 2449925 w 2676525"/>
                  <a:gd name="connsiteY25" fmla="*/ 416210 h 1524000"/>
                  <a:gd name="connsiteX26" fmla="*/ 2272379 w 2676525"/>
                  <a:gd name="connsiteY26" fmla="*/ 552322 h 1524000"/>
                  <a:gd name="connsiteX27" fmla="*/ 2342007 w 2676525"/>
                  <a:gd name="connsiteY27" fmla="*/ 648525 h 1524000"/>
                  <a:gd name="connsiteX28" fmla="*/ 2526030 w 2676525"/>
                  <a:gd name="connsiteY28" fmla="*/ 428688 h 1524000"/>
                  <a:gd name="connsiteX29" fmla="*/ 2664905 w 2676525"/>
                  <a:gd name="connsiteY29" fmla="*/ 797210 h 1524000"/>
                  <a:gd name="connsiteX30" fmla="*/ 2372487 w 2676525"/>
                  <a:gd name="connsiteY30" fmla="*/ 1081531 h 1524000"/>
                  <a:gd name="connsiteX31" fmla="*/ 2307431 w 2676525"/>
                  <a:gd name="connsiteY31" fmla="*/ 1095152 h 1524000"/>
                  <a:gd name="connsiteX32" fmla="*/ 2555177 w 2676525"/>
                  <a:gd name="connsiteY32" fmla="*/ 1528159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76525" h="1524000">
                    <a:moveTo>
                      <a:pt x="2555177" y="1528159"/>
                    </a:moveTo>
                    <a:lnTo>
                      <a:pt x="2522315" y="1531683"/>
                    </a:lnTo>
                    <a:cubicBezTo>
                      <a:pt x="2446782" y="1218120"/>
                      <a:pt x="2253710" y="1108963"/>
                      <a:pt x="2253710" y="1108963"/>
                    </a:cubicBezTo>
                    <a:cubicBezTo>
                      <a:pt x="2253710" y="1108963"/>
                      <a:pt x="2253520" y="1108773"/>
                      <a:pt x="2253234" y="1108678"/>
                    </a:cubicBezTo>
                    <a:cubicBezTo>
                      <a:pt x="2241899" y="1103248"/>
                      <a:pt x="2038636" y="1007522"/>
                      <a:pt x="1796796" y="951325"/>
                    </a:cubicBezTo>
                    <a:cubicBezTo>
                      <a:pt x="1715834" y="912272"/>
                      <a:pt x="1630109" y="880078"/>
                      <a:pt x="1540193" y="855694"/>
                    </a:cubicBezTo>
                    <a:cubicBezTo>
                      <a:pt x="958215" y="697960"/>
                      <a:pt x="363093" y="910272"/>
                      <a:pt x="5048" y="1349279"/>
                    </a:cubicBezTo>
                    <a:cubicBezTo>
                      <a:pt x="2953" y="1348708"/>
                      <a:pt x="1334" y="1348041"/>
                      <a:pt x="0" y="1347374"/>
                    </a:cubicBezTo>
                    <a:cubicBezTo>
                      <a:pt x="0" y="1347374"/>
                      <a:pt x="219361" y="846550"/>
                      <a:pt x="304038" y="792067"/>
                    </a:cubicBezTo>
                    <a:cubicBezTo>
                      <a:pt x="388715" y="737584"/>
                      <a:pt x="368808" y="696150"/>
                      <a:pt x="617887" y="743680"/>
                    </a:cubicBezTo>
                    <a:cubicBezTo>
                      <a:pt x="867061" y="791114"/>
                      <a:pt x="767525" y="685482"/>
                      <a:pt x="736759" y="669099"/>
                    </a:cubicBezTo>
                    <a:cubicBezTo>
                      <a:pt x="705993" y="652716"/>
                      <a:pt x="525971" y="625570"/>
                      <a:pt x="405575" y="667575"/>
                    </a:cubicBezTo>
                    <a:cubicBezTo>
                      <a:pt x="405575" y="667575"/>
                      <a:pt x="507968" y="484504"/>
                      <a:pt x="708089" y="402685"/>
                    </a:cubicBezTo>
                    <a:cubicBezTo>
                      <a:pt x="908114" y="320674"/>
                      <a:pt x="949357" y="416782"/>
                      <a:pt x="985552" y="454596"/>
                    </a:cubicBezTo>
                    <a:cubicBezTo>
                      <a:pt x="1021556" y="492410"/>
                      <a:pt x="1102233" y="614426"/>
                      <a:pt x="1154049" y="621950"/>
                    </a:cubicBezTo>
                    <a:cubicBezTo>
                      <a:pt x="1205579" y="629666"/>
                      <a:pt x="1257681" y="570039"/>
                      <a:pt x="1197864" y="498411"/>
                    </a:cubicBezTo>
                    <a:cubicBezTo>
                      <a:pt x="1137857" y="427069"/>
                      <a:pt x="928973" y="320008"/>
                      <a:pt x="867727" y="318579"/>
                    </a:cubicBezTo>
                    <a:cubicBezTo>
                      <a:pt x="867727" y="318579"/>
                      <a:pt x="1071848" y="134842"/>
                      <a:pt x="1186625" y="127984"/>
                    </a:cubicBezTo>
                    <a:cubicBezTo>
                      <a:pt x="1301306" y="120935"/>
                      <a:pt x="1372553" y="126365"/>
                      <a:pt x="1467517" y="209708"/>
                    </a:cubicBezTo>
                    <a:cubicBezTo>
                      <a:pt x="1562386" y="293147"/>
                      <a:pt x="1564386" y="302863"/>
                      <a:pt x="1601915" y="308483"/>
                    </a:cubicBezTo>
                    <a:cubicBezTo>
                      <a:pt x="1639824" y="314102"/>
                      <a:pt x="1664684" y="277145"/>
                      <a:pt x="1616012" y="226949"/>
                    </a:cubicBezTo>
                    <a:cubicBezTo>
                      <a:pt x="1567434" y="177037"/>
                      <a:pt x="1429893" y="89027"/>
                      <a:pt x="1361980" y="71691"/>
                    </a:cubicBezTo>
                    <a:cubicBezTo>
                      <a:pt x="1361980" y="71691"/>
                      <a:pt x="1453896" y="-37847"/>
                      <a:pt x="1675067" y="13874"/>
                    </a:cubicBezTo>
                    <a:cubicBezTo>
                      <a:pt x="1896237" y="65595"/>
                      <a:pt x="2046256" y="221615"/>
                      <a:pt x="2074355" y="262572"/>
                    </a:cubicBezTo>
                    <a:cubicBezTo>
                      <a:pt x="2102453" y="303529"/>
                      <a:pt x="2296573" y="267430"/>
                      <a:pt x="2378488" y="318389"/>
                    </a:cubicBezTo>
                    <a:cubicBezTo>
                      <a:pt x="2460308" y="369443"/>
                      <a:pt x="2464308" y="396970"/>
                      <a:pt x="2449925" y="416210"/>
                    </a:cubicBezTo>
                    <a:cubicBezTo>
                      <a:pt x="2435543" y="435356"/>
                      <a:pt x="2281619" y="522700"/>
                      <a:pt x="2272379" y="552322"/>
                    </a:cubicBezTo>
                    <a:cubicBezTo>
                      <a:pt x="2263235" y="582326"/>
                      <a:pt x="2248376" y="657669"/>
                      <a:pt x="2342007" y="648525"/>
                    </a:cubicBezTo>
                    <a:cubicBezTo>
                      <a:pt x="2435543" y="639381"/>
                      <a:pt x="2367439" y="515937"/>
                      <a:pt x="2526030" y="428688"/>
                    </a:cubicBezTo>
                    <a:cubicBezTo>
                      <a:pt x="2684621" y="341439"/>
                      <a:pt x="2708624" y="713676"/>
                      <a:pt x="2664905" y="797210"/>
                    </a:cubicBezTo>
                    <a:cubicBezTo>
                      <a:pt x="2621090" y="880459"/>
                      <a:pt x="2461641" y="1065053"/>
                      <a:pt x="2372487" y="1081531"/>
                    </a:cubicBezTo>
                    <a:cubicBezTo>
                      <a:pt x="2339816" y="1087437"/>
                      <a:pt x="2320671" y="1091819"/>
                      <a:pt x="2307431" y="1095152"/>
                    </a:cubicBezTo>
                    <a:cubicBezTo>
                      <a:pt x="2545366" y="1268698"/>
                      <a:pt x="2555177" y="1528159"/>
                      <a:pt x="2555177" y="1528159"/>
                    </a:cubicBezTo>
                    <a:close/>
                  </a:path>
                </a:pathLst>
              </a:custGeom>
              <a:solidFill>
                <a:schemeClr val="bg2">
                  <a:lumMod val="90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2A00E00-851C-4DE5-A4B7-D360CD01D4F7}"/>
                  </a:ext>
                </a:extLst>
              </p:cNvPr>
              <p:cNvSpPr/>
              <p:nvPr/>
            </p:nvSpPr>
            <p:spPr>
              <a:xfrm>
                <a:off x="6650227" y="7445600"/>
                <a:ext cx="1790700" cy="542925"/>
              </a:xfrm>
              <a:custGeom>
                <a:avLst/>
                <a:gdLst>
                  <a:gd name="connsiteX0" fmla="*/ 1791748 w 1790700"/>
                  <a:gd name="connsiteY0" fmla="*/ 147444 h 542925"/>
                  <a:gd name="connsiteX1" fmla="*/ 1403985 w 1790700"/>
                  <a:gd name="connsiteY1" fmla="*/ 110010 h 542925"/>
                  <a:gd name="connsiteX2" fmla="*/ 728662 w 1790700"/>
                  <a:gd name="connsiteY2" fmla="*/ 309369 h 542925"/>
                  <a:gd name="connsiteX3" fmla="*/ 443770 w 1790700"/>
                  <a:gd name="connsiteY3" fmla="*/ 521871 h 542925"/>
                  <a:gd name="connsiteX4" fmla="*/ 426339 w 1790700"/>
                  <a:gd name="connsiteY4" fmla="*/ 525300 h 542925"/>
                  <a:gd name="connsiteX5" fmla="*/ 624554 w 1790700"/>
                  <a:gd name="connsiteY5" fmla="*/ 317465 h 542925"/>
                  <a:gd name="connsiteX6" fmla="*/ 395097 w 1790700"/>
                  <a:gd name="connsiteY6" fmla="*/ 530348 h 542925"/>
                  <a:gd name="connsiteX7" fmla="*/ 0 w 1790700"/>
                  <a:gd name="connsiteY7" fmla="*/ 545493 h 542925"/>
                  <a:gd name="connsiteX8" fmla="*/ 1535144 w 1790700"/>
                  <a:gd name="connsiteY8" fmla="*/ 51908 h 542925"/>
                  <a:gd name="connsiteX9" fmla="*/ 1791748 w 1790700"/>
                  <a:gd name="connsiteY9" fmla="*/ 1474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700" h="542925">
                    <a:moveTo>
                      <a:pt x="1791748" y="147444"/>
                    </a:moveTo>
                    <a:cubicBezTo>
                      <a:pt x="1665732" y="117916"/>
                      <a:pt x="1529239" y="99438"/>
                      <a:pt x="1403985" y="110010"/>
                    </a:cubicBezTo>
                    <a:cubicBezTo>
                      <a:pt x="1031462" y="141633"/>
                      <a:pt x="770192" y="280603"/>
                      <a:pt x="728662" y="309369"/>
                    </a:cubicBezTo>
                    <a:cubicBezTo>
                      <a:pt x="687134" y="338134"/>
                      <a:pt x="539687" y="500249"/>
                      <a:pt x="443770" y="521871"/>
                    </a:cubicBezTo>
                    <a:cubicBezTo>
                      <a:pt x="438531" y="523014"/>
                      <a:pt x="432816" y="524157"/>
                      <a:pt x="426339" y="525300"/>
                    </a:cubicBezTo>
                    <a:cubicBezTo>
                      <a:pt x="501206" y="450910"/>
                      <a:pt x="663226" y="297843"/>
                      <a:pt x="624554" y="317465"/>
                    </a:cubicBezTo>
                    <a:cubicBezTo>
                      <a:pt x="588836" y="335562"/>
                      <a:pt x="457581" y="466722"/>
                      <a:pt x="395097" y="530348"/>
                    </a:cubicBezTo>
                    <a:cubicBezTo>
                      <a:pt x="274415" y="547398"/>
                      <a:pt x="48101" y="560352"/>
                      <a:pt x="0" y="545493"/>
                    </a:cubicBezTo>
                    <a:cubicBezTo>
                      <a:pt x="357950" y="106486"/>
                      <a:pt x="953072" y="-105826"/>
                      <a:pt x="1535144" y="51908"/>
                    </a:cubicBezTo>
                    <a:cubicBezTo>
                      <a:pt x="1625156" y="76196"/>
                      <a:pt x="1710881" y="108391"/>
                      <a:pt x="1791748" y="147444"/>
                    </a:cubicBezTo>
                    <a:close/>
                  </a:path>
                </a:pathLst>
              </a:custGeom>
              <a:solidFill>
                <a:schemeClr val="bg2"/>
              </a:solidFill>
              <a:ln w="9525"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AF7E69D2-87A1-4F95-B10F-C453DE84470B}"/>
                </a:ext>
              </a:extLst>
            </p:cNvPr>
            <p:cNvGrpSpPr/>
            <p:nvPr/>
          </p:nvGrpSpPr>
          <p:grpSpPr>
            <a:xfrm>
              <a:off x="11724113" y="7981378"/>
              <a:ext cx="1628856" cy="1000125"/>
              <a:chOff x="11724113" y="7981378"/>
              <a:chExt cx="1628856" cy="1000125"/>
            </a:xfrm>
          </p:grpSpPr>
          <p:sp>
            <p:nvSpPr>
              <p:cNvPr id="41" name="Freeform: Shape 40">
                <a:extLst>
                  <a:ext uri="{FF2B5EF4-FFF2-40B4-BE49-F238E27FC236}">
                    <a16:creationId xmlns:a16="http://schemas.microsoft.com/office/drawing/2014/main" id="{5BA17AE2-DF26-4027-AA9D-1E7B3245300E}"/>
                  </a:ext>
                </a:extLst>
              </p:cNvPr>
              <p:cNvSpPr/>
              <p:nvPr/>
            </p:nvSpPr>
            <p:spPr>
              <a:xfrm>
                <a:off x="11724194" y="7981378"/>
                <a:ext cx="1628775" cy="1000125"/>
              </a:xfrm>
              <a:custGeom>
                <a:avLst/>
                <a:gdLst>
                  <a:gd name="connsiteX0" fmla="*/ 593217 w 1628775"/>
                  <a:gd name="connsiteY0" fmla="*/ 1004316 h 1000125"/>
                  <a:gd name="connsiteX1" fmla="*/ 1038702 w 1628775"/>
                  <a:gd name="connsiteY1" fmla="*/ 1004316 h 1000125"/>
                  <a:gd name="connsiteX2" fmla="*/ 1517238 w 1628775"/>
                  <a:gd name="connsiteY2" fmla="*/ 607695 h 1000125"/>
                  <a:gd name="connsiteX3" fmla="*/ 1632014 w 1628775"/>
                  <a:gd name="connsiteY3" fmla="*/ 0 h 1000125"/>
                  <a:gd name="connsiteX4" fmla="*/ 0 w 1628775"/>
                  <a:gd name="connsiteY4" fmla="*/ 0 h 1000125"/>
                  <a:gd name="connsiteX5" fmla="*/ 114777 w 1628775"/>
                  <a:gd name="connsiteY5" fmla="*/ 607695 h 1000125"/>
                  <a:gd name="connsiteX6" fmla="*/ 593217 w 1628775"/>
                  <a:gd name="connsiteY6" fmla="*/ 1004316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8775" h="1000125">
                    <a:moveTo>
                      <a:pt x="593217" y="1004316"/>
                    </a:moveTo>
                    <a:lnTo>
                      <a:pt x="1038702" y="1004316"/>
                    </a:lnTo>
                    <a:cubicBezTo>
                      <a:pt x="1272826" y="1004316"/>
                      <a:pt x="1473804" y="837724"/>
                      <a:pt x="1517238" y="607695"/>
                    </a:cubicBezTo>
                    <a:lnTo>
                      <a:pt x="1632014" y="0"/>
                    </a:lnTo>
                    <a:lnTo>
                      <a:pt x="0" y="0"/>
                    </a:lnTo>
                    <a:lnTo>
                      <a:pt x="114777" y="607695"/>
                    </a:lnTo>
                    <a:cubicBezTo>
                      <a:pt x="158115" y="837724"/>
                      <a:pt x="359093" y="1004316"/>
                      <a:pt x="593217" y="1004316"/>
                    </a:cubicBezTo>
                    <a:close/>
                  </a:path>
                </a:pathLst>
              </a:custGeom>
              <a:solidFill>
                <a:schemeClr val="bg2">
                  <a:lumMod val="90000"/>
                </a:schemeClr>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3691A11-BCD0-4855-9473-40CE060C93C5}"/>
                  </a:ext>
                </a:extLst>
              </p:cNvPr>
              <p:cNvSpPr/>
              <p:nvPr/>
            </p:nvSpPr>
            <p:spPr>
              <a:xfrm>
                <a:off x="11724113" y="7981479"/>
                <a:ext cx="1628775" cy="276225"/>
              </a:xfrm>
              <a:custGeom>
                <a:avLst/>
                <a:gdLst>
                  <a:gd name="connsiteX0" fmla="*/ 1631919 w 1628775"/>
                  <a:gd name="connsiteY0" fmla="*/ 277749 h 276225"/>
                  <a:gd name="connsiteX1" fmla="*/ 0 w 1628775"/>
                  <a:gd name="connsiteY1" fmla="*/ 277749 h 276225"/>
                  <a:gd name="connsiteX2" fmla="*/ 0 w 1628775"/>
                  <a:gd name="connsiteY2" fmla="*/ 0 h 276225"/>
                  <a:gd name="connsiteX3" fmla="*/ 1631919 w 1628775"/>
                  <a:gd name="connsiteY3" fmla="*/ 0 h 276225"/>
                </a:gdLst>
                <a:ahLst/>
                <a:cxnLst>
                  <a:cxn ang="0">
                    <a:pos x="connsiteX0" y="connsiteY0"/>
                  </a:cxn>
                  <a:cxn ang="0">
                    <a:pos x="connsiteX1" y="connsiteY1"/>
                  </a:cxn>
                  <a:cxn ang="0">
                    <a:pos x="connsiteX2" y="connsiteY2"/>
                  </a:cxn>
                  <a:cxn ang="0">
                    <a:pos x="connsiteX3" y="connsiteY3"/>
                  </a:cxn>
                </a:cxnLst>
                <a:rect l="l" t="t" r="r" b="b"/>
                <a:pathLst>
                  <a:path w="1628775" h="276225">
                    <a:moveTo>
                      <a:pt x="1631919" y="277749"/>
                    </a:moveTo>
                    <a:lnTo>
                      <a:pt x="0" y="277749"/>
                    </a:lnTo>
                    <a:lnTo>
                      <a:pt x="0" y="0"/>
                    </a:lnTo>
                    <a:lnTo>
                      <a:pt x="1631919" y="0"/>
                    </a:lnTo>
                    <a:close/>
                  </a:path>
                </a:pathLst>
              </a:custGeom>
              <a:solidFill>
                <a:schemeClr val="bg2">
                  <a:lumMod val="75000"/>
                </a:schemeClr>
              </a:solidFill>
              <a:ln w="9525" cap="flat">
                <a:noFill/>
                <a:prstDash val="solid"/>
                <a:miter/>
              </a:ln>
            </p:spPr>
            <p:txBody>
              <a:bodyPr rtlCol="0" anchor="ctr"/>
              <a:lstStyle/>
              <a:p>
                <a:endParaRPr lang="en-US"/>
              </a:p>
            </p:txBody>
          </p:sp>
        </p:grpSp>
      </p:grpSp>
      <p:sp>
        <p:nvSpPr>
          <p:cNvPr id="94" name="TextBox 93">
            <a:extLst>
              <a:ext uri="{FF2B5EF4-FFF2-40B4-BE49-F238E27FC236}">
                <a16:creationId xmlns:a16="http://schemas.microsoft.com/office/drawing/2014/main" id="{454EBFB3-2FB0-4F22-BBE2-AC364B27F550}"/>
              </a:ext>
            </a:extLst>
          </p:cNvPr>
          <p:cNvSpPr txBox="1"/>
          <p:nvPr/>
        </p:nvSpPr>
        <p:spPr>
          <a:xfrm>
            <a:off x="1536475" y="3738579"/>
            <a:ext cx="10937610" cy="2215991"/>
          </a:xfrm>
          <a:prstGeom prst="rect">
            <a:avLst/>
          </a:prstGeom>
          <a:noFill/>
        </p:spPr>
        <p:txBody>
          <a:bodyPr wrap="none" rtlCol="0">
            <a:spAutoFit/>
          </a:bodyPr>
          <a:lstStyle/>
          <a:p>
            <a:pPr algn="l"/>
            <a:r>
              <a:rPr lang="en-US" sz="13800" dirty="0" err="1">
                <a:latin typeface="Open Sans Extrabold" panose="020B0906030804020204" pitchFamily="34" charset="0"/>
                <a:ea typeface="Open Sans Extrabold" panose="020B0906030804020204" pitchFamily="34" charset="0"/>
                <a:cs typeface="Open Sans Extrabold" panose="020B0906030804020204" pitchFamily="34" charset="0"/>
              </a:rPr>
              <a:t>Integrantes</a:t>
            </a:r>
            <a:endParaRPr lang="en-US" sz="138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04" name="Oval 103">
            <a:extLst>
              <a:ext uri="{FF2B5EF4-FFF2-40B4-BE49-F238E27FC236}">
                <a16:creationId xmlns:a16="http://schemas.microsoft.com/office/drawing/2014/main" id="{743C8B2D-9818-4FBC-9A15-8182DCD24EF3}"/>
              </a:ext>
            </a:extLst>
          </p:cNvPr>
          <p:cNvSpPr/>
          <p:nvPr/>
        </p:nvSpPr>
        <p:spPr>
          <a:xfrm>
            <a:off x="2063321" y="5172554"/>
            <a:ext cx="1892987" cy="1892987"/>
          </a:xfrm>
          <a:prstGeom prst="ellipse">
            <a:avLst/>
          </a:prstGeom>
          <a:gradFill>
            <a:gsLst>
              <a:gs pos="0">
                <a:schemeClr val="accent1"/>
              </a:gs>
              <a:gs pos="100000">
                <a:schemeClr val="accent1">
                  <a:lumMod val="75000"/>
                </a:schemeClr>
              </a:gs>
            </a:gsLst>
            <a:path path="circle">
              <a:fillToRect l="100000" t="100000"/>
            </a:path>
          </a:gradFill>
          <a:ln>
            <a:noFill/>
          </a:ln>
          <a:effectLst>
            <a:outerShdw blurRad="8382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TextBox 94">
            <a:extLst>
              <a:ext uri="{FF2B5EF4-FFF2-40B4-BE49-F238E27FC236}">
                <a16:creationId xmlns:a16="http://schemas.microsoft.com/office/drawing/2014/main" id="{A48C1594-DFFF-4760-B28B-AE2406F7300D}"/>
              </a:ext>
            </a:extLst>
          </p:cNvPr>
          <p:cNvSpPr txBox="1"/>
          <p:nvPr/>
        </p:nvSpPr>
        <p:spPr>
          <a:xfrm>
            <a:off x="1769832" y="6893860"/>
            <a:ext cx="10497733" cy="3298275"/>
          </a:xfrm>
          <a:prstGeom prst="rect">
            <a:avLst/>
          </a:prstGeom>
          <a:noFill/>
        </p:spPr>
        <p:txBody>
          <a:bodyPr wrap="square" rtlCol="0">
            <a:spAutoFit/>
          </a:bodyPr>
          <a:lstStyle/>
          <a:p>
            <a:pPr algn="ctr">
              <a:lnSpc>
                <a:spcPct val="150000"/>
              </a:lnSpc>
            </a:pPr>
            <a:r>
              <a:rPr lang="en-US" sz="4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Freitas Cespedes, Cesar Alberto</a:t>
            </a:r>
          </a:p>
          <a:p>
            <a:pPr algn="ctr">
              <a:lnSpc>
                <a:spcPct val="150000"/>
              </a:lnSpc>
            </a:pPr>
            <a:r>
              <a:rPr lang="en-US" sz="4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Jiménez Gómez, Carlos</a:t>
            </a:r>
          </a:p>
          <a:p>
            <a:pPr algn="ctr">
              <a:lnSpc>
                <a:spcPct val="150000"/>
              </a:lnSpc>
            </a:pPr>
            <a:r>
              <a:rPr lang="en-US" sz="4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Vásquez Pérez, Luis Francisco</a:t>
            </a:r>
          </a:p>
        </p:txBody>
      </p:sp>
      <p:grpSp>
        <p:nvGrpSpPr>
          <p:cNvPr id="90" name="Group 89">
            <a:extLst>
              <a:ext uri="{FF2B5EF4-FFF2-40B4-BE49-F238E27FC236}">
                <a16:creationId xmlns:a16="http://schemas.microsoft.com/office/drawing/2014/main" id="{3BEE6132-9F2A-4D90-BBC0-6BA170281207}"/>
              </a:ext>
            </a:extLst>
          </p:cNvPr>
          <p:cNvGrpSpPr/>
          <p:nvPr/>
        </p:nvGrpSpPr>
        <p:grpSpPr>
          <a:xfrm flipH="1">
            <a:off x="12835919" y="6546151"/>
            <a:ext cx="4051502" cy="4385754"/>
            <a:chOff x="10226579" y="4729162"/>
            <a:chExt cx="3928256" cy="4252341"/>
          </a:xfrm>
        </p:grpSpPr>
        <p:sp>
          <p:nvSpPr>
            <p:cNvPr id="91" name="Freeform: Shape 90">
              <a:extLst>
                <a:ext uri="{FF2B5EF4-FFF2-40B4-BE49-F238E27FC236}">
                  <a16:creationId xmlns:a16="http://schemas.microsoft.com/office/drawing/2014/main" id="{47152F04-930B-4B1D-8581-00BD0E994C99}"/>
                </a:ext>
              </a:extLst>
            </p:cNvPr>
            <p:cNvSpPr/>
            <p:nvPr/>
          </p:nvSpPr>
          <p:spPr>
            <a:xfrm>
              <a:off x="12383185" y="4729162"/>
              <a:ext cx="1771650" cy="3457575"/>
            </a:xfrm>
            <a:custGeom>
              <a:avLst/>
              <a:gdLst>
                <a:gd name="connsiteX0" fmla="*/ 771570 w 1771650"/>
                <a:gd name="connsiteY0" fmla="*/ 392525 h 3457575"/>
                <a:gd name="connsiteX1" fmla="*/ 577450 w 1771650"/>
                <a:gd name="connsiteY1" fmla="*/ 662369 h 3457575"/>
                <a:gd name="connsiteX2" fmla="*/ 379235 w 1771650"/>
                <a:gd name="connsiteY2" fmla="*/ 977646 h 3457575"/>
                <a:gd name="connsiteX3" fmla="*/ 561924 w 1771650"/>
                <a:gd name="connsiteY3" fmla="*/ 1253395 h 3457575"/>
                <a:gd name="connsiteX4" fmla="*/ 623647 w 1771650"/>
                <a:gd name="connsiteY4" fmla="*/ 1288542 h 3457575"/>
                <a:gd name="connsiteX5" fmla="*/ 564591 w 1771650"/>
                <a:gd name="connsiteY5" fmla="*/ 1340263 h 3457575"/>
                <a:gd name="connsiteX6" fmla="*/ 544113 w 1771650"/>
                <a:gd name="connsiteY6" fmla="*/ 1323594 h 3457575"/>
                <a:gd name="connsiteX7" fmla="*/ 318180 w 1771650"/>
                <a:gd name="connsiteY7" fmla="*/ 1113568 h 3457575"/>
                <a:gd name="connsiteX8" fmla="*/ 224073 w 1771650"/>
                <a:gd name="connsiteY8" fmla="*/ 1580864 h 3457575"/>
                <a:gd name="connsiteX9" fmla="*/ 450863 w 1771650"/>
                <a:gd name="connsiteY9" fmla="*/ 1726978 h 3457575"/>
                <a:gd name="connsiteX10" fmla="*/ 646030 w 1771650"/>
                <a:gd name="connsiteY10" fmla="*/ 1830324 h 3457575"/>
                <a:gd name="connsiteX11" fmla="*/ 682987 w 1771650"/>
                <a:gd name="connsiteY11" fmla="*/ 1855946 h 3457575"/>
                <a:gd name="connsiteX12" fmla="*/ 569830 w 1771650"/>
                <a:gd name="connsiteY12" fmla="*/ 1820609 h 3457575"/>
                <a:gd name="connsiteX13" fmla="*/ 445148 w 1771650"/>
                <a:gd name="connsiteY13" fmla="*/ 1754029 h 3457575"/>
                <a:gd name="connsiteX14" fmla="*/ 220453 w 1771650"/>
                <a:gd name="connsiteY14" fmla="*/ 1615631 h 3457575"/>
                <a:gd name="connsiteX15" fmla="*/ 217024 w 1771650"/>
                <a:gd name="connsiteY15" fmla="*/ 1652111 h 3457575"/>
                <a:gd name="connsiteX16" fmla="*/ 207499 w 1771650"/>
                <a:gd name="connsiteY16" fmla="*/ 1743075 h 3457575"/>
                <a:gd name="connsiteX17" fmla="*/ 414858 w 1771650"/>
                <a:gd name="connsiteY17" fmla="*/ 1899857 h 3457575"/>
                <a:gd name="connsiteX18" fmla="*/ 620598 w 1771650"/>
                <a:gd name="connsiteY18" fmla="*/ 2010442 h 3457575"/>
                <a:gd name="connsiteX19" fmla="*/ 659651 w 1771650"/>
                <a:gd name="connsiteY19" fmla="*/ 2044541 h 3457575"/>
                <a:gd name="connsiteX20" fmla="*/ 537540 w 1771650"/>
                <a:gd name="connsiteY20" fmla="*/ 2031968 h 3457575"/>
                <a:gd name="connsiteX21" fmla="*/ 403047 w 1771650"/>
                <a:gd name="connsiteY21" fmla="*/ 1958245 h 3457575"/>
                <a:gd name="connsiteX22" fmla="*/ 199022 w 1771650"/>
                <a:gd name="connsiteY22" fmla="*/ 1814608 h 3457575"/>
                <a:gd name="connsiteX23" fmla="*/ 120726 w 1771650"/>
                <a:gd name="connsiteY23" fmla="*/ 2188750 h 3457575"/>
                <a:gd name="connsiteX24" fmla="*/ 84627 w 1771650"/>
                <a:gd name="connsiteY24" fmla="*/ 2297906 h 3457575"/>
                <a:gd name="connsiteX25" fmla="*/ 121774 w 1771650"/>
                <a:gd name="connsiteY25" fmla="*/ 2312861 h 3457575"/>
                <a:gd name="connsiteX26" fmla="*/ 267793 w 1771650"/>
                <a:gd name="connsiteY26" fmla="*/ 2409539 h 3457575"/>
                <a:gd name="connsiteX27" fmla="*/ 54528 w 1771650"/>
                <a:gd name="connsiteY27" fmla="*/ 2382393 h 3457575"/>
                <a:gd name="connsiteX28" fmla="*/ 46431 w 1771650"/>
                <a:gd name="connsiteY28" fmla="*/ 2404872 h 3457575"/>
                <a:gd name="connsiteX29" fmla="*/ 235 w 1771650"/>
                <a:gd name="connsiteY29" fmla="*/ 2579370 h 3457575"/>
                <a:gd name="connsiteX30" fmla="*/ 373139 w 1771650"/>
                <a:gd name="connsiteY30" fmla="*/ 3178683 h 3457575"/>
                <a:gd name="connsiteX31" fmla="*/ 341706 w 1771650"/>
                <a:gd name="connsiteY31" fmla="*/ 3332607 h 3457575"/>
                <a:gd name="connsiteX32" fmla="*/ 287890 w 1771650"/>
                <a:gd name="connsiteY32" fmla="*/ 3435477 h 3457575"/>
                <a:gd name="connsiteX33" fmla="*/ 354280 w 1771650"/>
                <a:gd name="connsiteY33" fmla="*/ 3465862 h 3457575"/>
                <a:gd name="connsiteX34" fmla="*/ 418192 w 1771650"/>
                <a:gd name="connsiteY34" fmla="*/ 3289459 h 3457575"/>
                <a:gd name="connsiteX35" fmla="*/ 449911 w 1771650"/>
                <a:gd name="connsiteY35" fmla="*/ 3257169 h 3457575"/>
                <a:gd name="connsiteX36" fmla="*/ 526111 w 1771650"/>
                <a:gd name="connsiteY36" fmla="*/ 3208591 h 3457575"/>
                <a:gd name="connsiteX37" fmla="*/ 547542 w 1771650"/>
                <a:gd name="connsiteY37" fmla="*/ 3209544 h 3457575"/>
                <a:gd name="connsiteX38" fmla="*/ 1135806 w 1771650"/>
                <a:gd name="connsiteY38" fmla="*/ 2900267 h 3457575"/>
                <a:gd name="connsiteX39" fmla="*/ 774237 w 1771650"/>
                <a:gd name="connsiteY39" fmla="*/ 2855786 h 3457575"/>
                <a:gd name="connsiteX40" fmla="*/ 670890 w 1771650"/>
                <a:gd name="connsiteY40" fmla="*/ 2780729 h 3457575"/>
                <a:gd name="connsiteX41" fmla="*/ 715467 w 1771650"/>
                <a:gd name="connsiteY41" fmla="*/ 2785967 h 3457575"/>
                <a:gd name="connsiteX42" fmla="*/ 1152856 w 1771650"/>
                <a:gd name="connsiteY42" fmla="*/ 2872264 h 3457575"/>
                <a:gd name="connsiteX43" fmla="*/ 1244105 w 1771650"/>
                <a:gd name="connsiteY43" fmla="*/ 2717292 h 3457575"/>
                <a:gd name="connsiteX44" fmla="*/ 1246200 w 1771650"/>
                <a:gd name="connsiteY44" fmla="*/ 2714149 h 3457575"/>
                <a:gd name="connsiteX45" fmla="*/ 1333640 w 1771650"/>
                <a:gd name="connsiteY45" fmla="*/ 2530983 h 3457575"/>
                <a:gd name="connsiteX46" fmla="*/ 1098944 w 1771650"/>
                <a:gd name="connsiteY46" fmla="*/ 2531936 h 3457575"/>
                <a:gd name="connsiteX47" fmla="*/ 982834 w 1771650"/>
                <a:gd name="connsiteY47" fmla="*/ 2508409 h 3457575"/>
                <a:gd name="connsiteX48" fmla="*/ 1027411 w 1771650"/>
                <a:gd name="connsiteY48" fmla="*/ 2503837 h 3457575"/>
                <a:gd name="connsiteX49" fmla="*/ 1343832 w 1771650"/>
                <a:gd name="connsiteY49" fmla="*/ 2502599 h 3457575"/>
                <a:gd name="connsiteX50" fmla="*/ 1392409 w 1771650"/>
                <a:gd name="connsiteY50" fmla="*/ 2335054 h 3457575"/>
                <a:gd name="connsiteX51" fmla="*/ 1047985 w 1771650"/>
                <a:gd name="connsiteY51" fmla="*/ 2404205 h 3457575"/>
                <a:gd name="connsiteX52" fmla="*/ 939591 w 1771650"/>
                <a:gd name="connsiteY52" fmla="*/ 2374773 h 3457575"/>
                <a:gd name="connsiteX53" fmla="*/ 984263 w 1771650"/>
                <a:gd name="connsiteY53" fmla="*/ 2358581 h 3457575"/>
                <a:gd name="connsiteX54" fmla="*/ 1407649 w 1771650"/>
                <a:gd name="connsiteY54" fmla="*/ 2272189 h 3457575"/>
                <a:gd name="connsiteX55" fmla="*/ 1438415 w 1771650"/>
                <a:gd name="connsiteY55" fmla="*/ 2137505 h 3457575"/>
                <a:gd name="connsiteX56" fmla="*/ 1478230 w 1771650"/>
                <a:gd name="connsiteY56" fmla="*/ 1923860 h 3457575"/>
                <a:gd name="connsiteX57" fmla="*/ 1082466 w 1771650"/>
                <a:gd name="connsiteY57" fmla="*/ 1988439 h 3457575"/>
                <a:gd name="connsiteX58" fmla="*/ 964165 w 1771650"/>
                <a:gd name="connsiteY58" fmla="*/ 1980629 h 3457575"/>
                <a:gd name="connsiteX59" fmla="*/ 1007790 w 1771650"/>
                <a:gd name="connsiteY59" fmla="*/ 1970246 h 3457575"/>
                <a:gd name="connsiteX60" fmla="*/ 1483182 w 1771650"/>
                <a:gd name="connsiteY60" fmla="*/ 1891379 h 3457575"/>
                <a:gd name="connsiteX61" fmla="*/ 1548905 w 1771650"/>
                <a:gd name="connsiteY61" fmla="*/ 1500283 h 3457575"/>
                <a:gd name="connsiteX62" fmla="*/ 1246582 w 1771650"/>
                <a:gd name="connsiteY62" fmla="*/ 1569911 h 3457575"/>
                <a:gd name="connsiteX63" fmla="*/ 1222674 w 1771650"/>
                <a:gd name="connsiteY63" fmla="*/ 1495139 h 3457575"/>
                <a:gd name="connsiteX64" fmla="*/ 1585100 w 1771650"/>
                <a:gd name="connsiteY64" fmla="*/ 1363313 h 3457575"/>
                <a:gd name="connsiteX65" fmla="*/ 1748835 w 1771650"/>
                <a:gd name="connsiteY65" fmla="*/ 933260 h 3457575"/>
                <a:gd name="connsiteX66" fmla="*/ 1516806 w 1771650"/>
                <a:gd name="connsiteY66" fmla="*/ 959453 h 3457575"/>
                <a:gd name="connsiteX67" fmla="*/ 1461275 w 1771650"/>
                <a:gd name="connsiteY67" fmla="*/ 923639 h 3457575"/>
                <a:gd name="connsiteX68" fmla="*/ 1765599 w 1771650"/>
                <a:gd name="connsiteY68" fmla="*/ 854869 h 3457575"/>
                <a:gd name="connsiteX69" fmla="*/ 1765599 w 1771650"/>
                <a:gd name="connsiteY69" fmla="*/ 854774 h 3457575"/>
                <a:gd name="connsiteX70" fmla="*/ 1772457 w 1771650"/>
                <a:gd name="connsiteY70" fmla="*/ 678085 h 3457575"/>
                <a:gd name="connsiteX71" fmla="*/ 1560049 w 1771650"/>
                <a:gd name="connsiteY71" fmla="*/ 738188 h 3457575"/>
                <a:gd name="connsiteX72" fmla="*/ 1501947 w 1771650"/>
                <a:gd name="connsiteY72" fmla="*/ 706565 h 3457575"/>
                <a:gd name="connsiteX73" fmla="*/ 1768361 w 1771650"/>
                <a:gd name="connsiteY73" fmla="*/ 600742 h 3457575"/>
                <a:gd name="connsiteX74" fmla="*/ 1721879 w 1771650"/>
                <a:gd name="connsiteY74" fmla="*/ 314325 h 3457575"/>
                <a:gd name="connsiteX75" fmla="*/ 1741691 w 1771650"/>
                <a:gd name="connsiteY75" fmla="*/ 0 h 3457575"/>
                <a:gd name="connsiteX76" fmla="*/ 1291921 w 1771650"/>
                <a:gd name="connsiteY76" fmla="*/ 48673 h 3457575"/>
                <a:gd name="connsiteX77" fmla="*/ 1005408 w 1771650"/>
                <a:gd name="connsiteY77" fmla="*/ 186404 h 3457575"/>
                <a:gd name="connsiteX78" fmla="*/ 1005313 w 1771650"/>
                <a:gd name="connsiteY78" fmla="*/ 186595 h 3457575"/>
                <a:gd name="connsiteX79" fmla="*/ 1030173 w 1771650"/>
                <a:gd name="connsiteY79" fmla="*/ 428911 h 3457575"/>
                <a:gd name="connsiteX80" fmla="*/ 1076179 w 1771650"/>
                <a:gd name="connsiteY80" fmla="*/ 508254 h 3457575"/>
                <a:gd name="connsiteX81" fmla="*/ 1016076 w 1771650"/>
                <a:gd name="connsiteY81" fmla="*/ 480536 h 3457575"/>
                <a:gd name="connsiteX82" fmla="*/ 1003980 w 1771650"/>
                <a:gd name="connsiteY82" fmla="*/ 452723 h 3457575"/>
                <a:gd name="connsiteX83" fmla="*/ 916064 w 1771650"/>
                <a:gd name="connsiteY83" fmla="*/ 258985 h 3457575"/>
                <a:gd name="connsiteX84" fmla="*/ 915873 w 1771650"/>
                <a:gd name="connsiteY84" fmla="*/ 258890 h 3457575"/>
                <a:gd name="connsiteX85" fmla="*/ 847579 w 1771650"/>
                <a:gd name="connsiteY85" fmla="*/ 317468 h 3457575"/>
                <a:gd name="connsiteX86" fmla="*/ 844055 w 1771650"/>
                <a:gd name="connsiteY86" fmla="*/ 320421 h 3457575"/>
                <a:gd name="connsiteX87" fmla="*/ 905015 w 1771650"/>
                <a:gd name="connsiteY87" fmla="*/ 551974 h 3457575"/>
                <a:gd name="connsiteX88" fmla="*/ 983787 w 1771650"/>
                <a:gd name="connsiteY88" fmla="*/ 698183 h 3457575"/>
                <a:gd name="connsiteX89" fmla="*/ 923589 w 1771650"/>
                <a:gd name="connsiteY89" fmla="*/ 670465 h 3457575"/>
                <a:gd name="connsiteX90" fmla="*/ 879583 w 1771650"/>
                <a:gd name="connsiteY90" fmla="*/ 580454 h 3457575"/>
                <a:gd name="connsiteX91" fmla="*/ 771570 w 1771650"/>
                <a:gd name="connsiteY91" fmla="*/ 392525 h 34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771650" h="3457575">
                  <a:moveTo>
                    <a:pt x="771570" y="392525"/>
                  </a:moveTo>
                  <a:cubicBezTo>
                    <a:pt x="697941" y="475107"/>
                    <a:pt x="636791" y="573405"/>
                    <a:pt x="577450" y="662369"/>
                  </a:cubicBezTo>
                  <a:cubicBezTo>
                    <a:pt x="508965" y="764858"/>
                    <a:pt x="436861" y="867632"/>
                    <a:pt x="379235" y="977646"/>
                  </a:cubicBezTo>
                  <a:cubicBezTo>
                    <a:pt x="388474" y="1020223"/>
                    <a:pt x="426860" y="1161193"/>
                    <a:pt x="561924" y="1253395"/>
                  </a:cubicBezTo>
                  <a:cubicBezTo>
                    <a:pt x="580498" y="1266158"/>
                    <a:pt x="601072" y="1278064"/>
                    <a:pt x="623647" y="1288542"/>
                  </a:cubicBezTo>
                  <a:cubicBezTo>
                    <a:pt x="839388" y="1389031"/>
                    <a:pt x="629362" y="1384173"/>
                    <a:pt x="564591" y="1340263"/>
                  </a:cubicBezTo>
                  <a:cubicBezTo>
                    <a:pt x="558305" y="1335977"/>
                    <a:pt x="551542" y="1330357"/>
                    <a:pt x="544113" y="1323594"/>
                  </a:cubicBezTo>
                  <a:cubicBezTo>
                    <a:pt x="482296" y="1266825"/>
                    <a:pt x="384759" y="1132618"/>
                    <a:pt x="318180" y="1113568"/>
                  </a:cubicBezTo>
                  <a:cubicBezTo>
                    <a:pt x="262839" y="1263396"/>
                    <a:pt x="240170" y="1422368"/>
                    <a:pt x="224073" y="1580864"/>
                  </a:cubicBezTo>
                  <a:cubicBezTo>
                    <a:pt x="253410" y="1601534"/>
                    <a:pt x="349326" y="1666113"/>
                    <a:pt x="450863" y="1726978"/>
                  </a:cubicBezTo>
                  <a:cubicBezTo>
                    <a:pt x="519633" y="1768031"/>
                    <a:pt x="590881" y="1807464"/>
                    <a:pt x="646030" y="1830324"/>
                  </a:cubicBezTo>
                  <a:cubicBezTo>
                    <a:pt x="662032" y="1837182"/>
                    <a:pt x="676224" y="1846231"/>
                    <a:pt x="682987" y="1855946"/>
                  </a:cubicBezTo>
                  <a:cubicBezTo>
                    <a:pt x="692036" y="1868996"/>
                    <a:pt x="682987" y="1876044"/>
                    <a:pt x="569830" y="1820609"/>
                  </a:cubicBezTo>
                  <a:cubicBezTo>
                    <a:pt x="528778" y="1800511"/>
                    <a:pt x="486296" y="1777556"/>
                    <a:pt x="445148" y="1754029"/>
                  </a:cubicBezTo>
                  <a:cubicBezTo>
                    <a:pt x="353613" y="1701927"/>
                    <a:pt x="268650" y="1647349"/>
                    <a:pt x="220453" y="1615631"/>
                  </a:cubicBezTo>
                  <a:cubicBezTo>
                    <a:pt x="219405" y="1627727"/>
                    <a:pt x="218167" y="1639919"/>
                    <a:pt x="217024" y="1652111"/>
                  </a:cubicBezTo>
                  <a:cubicBezTo>
                    <a:pt x="214072" y="1682687"/>
                    <a:pt x="211023" y="1712976"/>
                    <a:pt x="207499" y="1743075"/>
                  </a:cubicBezTo>
                  <a:cubicBezTo>
                    <a:pt x="254934" y="1782604"/>
                    <a:pt x="333229" y="1844707"/>
                    <a:pt x="414858" y="1899857"/>
                  </a:cubicBezTo>
                  <a:cubicBezTo>
                    <a:pt x="487153" y="1948910"/>
                    <a:pt x="562210" y="1992535"/>
                    <a:pt x="620598" y="2010442"/>
                  </a:cubicBezTo>
                  <a:cubicBezTo>
                    <a:pt x="637934" y="2015776"/>
                    <a:pt x="652983" y="2027777"/>
                    <a:pt x="659651" y="2044541"/>
                  </a:cubicBezTo>
                  <a:cubicBezTo>
                    <a:pt x="669081" y="2067592"/>
                    <a:pt x="658794" y="2087785"/>
                    <a:pt x="537540" y="2031968"/>
                  </a:cubicBezTo>
                  <a:cubicBezTo>
                    <a:pt x="493154" y="2011585"/>
                    <a:pt x="447339" y="1985867"/>
                    <a:pt x="403047" y="1958245"/>
                  </a:cubicBezTo>
                  <a:cubicBezTo>
                    <a:pt x="324847" y="1909667"/>
                    <a:pt x="251314" y="1855280"/>
                    <a:pt x="199022" y="1814608"/>
                  </a:cubicBezTo>
                  <a:cubicBezTo>
                    <a:pt x="182544" y="1941005"/>
                    <a:pt x="159398" y="2064639"/>
                    <a:pt x="120726" y="2188750"/>
                  </a:cubicBezTo>
                  <a:cubicBezTo>
                    <a:pt x="109297" y="2225421"/>
                    <a:pt x="97200" y="2261711"/>
                    <a:pt x="84627" y="2297906"/>
                  </a:cubicBezTo>
                  <a:cubicBezTo>
                    <a:pt x="97200" y="2303145"/>
                    <a:pt x="109582" y="2308098"/>
                    <a:pt x="121774" y="2312861"/>
                  </a:cubicBezTo>
                  <a:cubicBezTo>
                    <a:pt x="185306" y="2337626"/>
                    <a:pt x="241122" y="2372582"/>
                    <a:pt x="267793" y="2409539"/>
                  </a:cubicBezTo>
                  <a:cubicBezTo>
                    <a:pt x="296558" y="2449259"/>
                    <a:pt x="281032" y="2475262"/>
                    <a:pt x="54528" y="2382393"/>
                  </a:cubicBezTo>
                  <a:cubicBezTo>
                    <a:pt x="51861" y="2389918"/>
                    <a:pt x="49194" y="2397347"/>
                    <a:pt x="46431" y="2404872"/>
                  </a:cubicBezTo>
                  <a:cubicBezTo>
                    <a:pt x="26143" y="2460212"/>
                    <a:pt x="-2908" y="2518982"/>
                    <a:pt x="235" y="2579370"/>
                  </a:cubicBezTo>
                  <a:cubicBezTo>
                    <a:pt x="4998" y="2672144"/>
                    <a:pt x="52337" y="3065050"/>
                    <a:pt x="373139" y="3178683"/>
                  </a:cubicBezTo>
                  <a:cubicBezTo>
                    <a:pt x="377139" y="3230023"/>
                    <a:pt x="361042" y="3286030"/>
                    <a:pt x="341706" y="3332607"/>
                  </a:cubicBezTo>
                  <a:cubicBezTo>
                    <a:pt x="317322" y="3391662"/>
                    <a:pt x="287890" y="3435477"/>
                    <a:pt x="287890" y="3435477"/>
                  </a:cubicBezTo>
                  <a:lnTo>
                    <a:pt x="354280" y="3465862"/>
                  </a:lnTo>
                  <a:cubicBezTo>
                    <a:pt x="355804" y="3386995"/>
                    <a:pt x="384569" y="3329749"/>
                    <a:pt x="418192" y="3289459"/>
                  </a:cubicBezTo>
                  <a:cubicBezTo>
                    <a:pt x="428479" y="3277076"/>
                    <a:pt x="439338" y="3266313"/>
                    <a:pt x="449911" y="3257169"/>
                  </a:cubicBezTo>
                  <a:cubicBezTo>
                    <a:pt x="489344" y="3222593"/>
                    <a:pt x="526111" y="3208591"/>
                    <a:pt x="526111" y="3208591"/>
                  </a:cubicBezTo>
                  <a:cubicBezTo>
                    <a:pt x="533159" y="3209068"/>
                    <a:pt x="540303" y="3209354"/>
                    <a:pt x="547542" y="3209544"/>
                  </a:cubicBezTo>
                  <a:cubicBezTo>
                    <a:pt x="890728" y="3218498"/>
                    <a:pt x="1035222" y="3061526"/>
                    <a:pt x="1135806" y="2900267"/>
                  </a:cubicBezTo>
                  <a:cubicBezTo>
                    <a:pt x="1044937" y="2886647"/>
                    <a:pt x="895776" y="2888933"/>
                    <a:pt x="774237" y="2855786"/>
                  </a:cubicBezTo>
                  <a:cubicBezTo>
                    <a:pt x="652698" y="2822639"/>
                    <a:pt x="655365" y="2784634"/>
                    <a:pt x="670890" y="2780729"/>
                  </a:cubicBezTo>
                  <a:cubicBezTo>
                    <a:pt x="682225" y="2777966"/>
                    <a:pt x="698894" y="2780443"/>
                    <a:pt x="715467" y="2785967"/>
                  </a:cubicBezTo>
                  <a:cubicBezTo>
                    <a:pt x="833006" y="2826258"/>
                    <a:pt x="1050938" y="2858929"/>
                    <a:pt x="1152856" y="2872264"/>
                  </a:cubicBezTo>
                  <a:cubicBezTo>
                    <a:pt x="1185336" y="2817971"/>
                    <a:pt x="1213815" y="2764155"/>
                    <a:pt x="1244105" y="2717292"/>
                  </a:cubicBezTo>
                  <a:cubicBezTo>
                    <a:pt x="1244867" y="2716245"/>
                    <a:pt x="1245439" y="2715292"/>
                    <a:pt x="1246200" y="2714149"/>
                  </a:cubicBezTo>
                  <a:cubicBezTo>
                    <a:pt x="1281633" y="2657856"/>
                    <a:pt x="1310113" y="2595848"/>
                    <a:pt x="1333640" y="2530983"/>
                  </a:cubicBezTo>
                  <a:cubicBezTo>
                    <a:pt x="1259155" y="2534126"/>
                    <a:pt x="1175430" y="2535555"/>
                    <a:pt x="1098944" y="2531936"/>
                  </a:cubicBezTo>
                  <a:cubicBezTo>
                    <a:pt x="973023" y="2526030"/>
                    <a:pt x="968451" y="2515553"/>
                    <a:pt x="982834" y="2508409"/>
                  </a:cubicBezTo>
                  <a:cubicBezTo>
                    <a:pt x="993216" y="2503265"/>
                    <a:pt x="1010076" y="2502027"/>
                    <a:pt x="1027411" y="2503837"/>
                  </a:cubicBezTo>
                  <a:cubicBezTo>
                    <a:pt x="1110850" y="2512981"/>
                    <a:pt x="1238390" y="2508885"/>
                    <a:pt x="1343832" y="2502599"/>
                  </a:cubicBezTo>
                  <a:cubicBezTo>
                    <a:pt x="1362691" y="2447830"/>
                    <a:pt x="1378407" y="2391537"/>
                    <a:pt x="1392409" y="2335054"/>
                  </a:cubicBezTo>
                  <a:cubicBezTo>
                    <a:pt x="1300874" y="2362010"/>
                    <a:pt x="1164286" y="2396966"/>
                    <a:pt x="1047985" y="2404205"/>
                  </a:cubicBezTo>
                  <a:cubicBezTo>
                    <a:pt x="926161" y="2412016"/>
                    <a:pt x="924065" y="2391347"/>
                    <a:pt x="939591" y="2374773"/>
                  </a:cubicBezTo>
                  <a:cubicBezTo>
                    <a:pt x="951021" y="2362581"/>
                    <a:pt x="967689" y="2357438"/>
                    <a:pt x="984263" y="2358581"/>
                  </a:cubicBezTo>
                  <a:cubicBezTo>
                    <a:pt x="1096467" y="2366486"/>
                    <a:pt x="1300112" y="2307527"/>
                    <a:pt x="1407649" y="2272189"/>
                  </a:cubicBezTo>
                  <a:cubicBezTo>
                    <a:pt x="1418317" y="2226469"/>
                    <a:pt x="1428414" y="2181225"/>
                    <a:pt x="1438415" y="2137505"/>
                  </a:cubicBezTo>
                  <a:cubicBezTo>
                    <a:pt x="1454512" y="2067020"/>
                    <a:pt x="1466895" y="1995583"/>
                    <a:pt x="1478230" y="1923860"/>
                  </a:cubicBezTo>
                  <a:cubicBezTo>
                    <a:pt x="1395076" y="1941862"/>
                    <a:pt x="1226865" y="1975771"/>
                    <a:pt x="1082466" y="1988439"/>
                  </a:cubicBezTo>
                  <a:cubicBezTo>
                    <a:pt x="956926" y="1999488"/>
                    <a:pt x="950925" y="1989582"/>
                    <a:pt x="964165" y="1980629"/>
                  </a:cubicBezTo>
                  <a:cubicBezTo>
                    <a:pt x="973786" y="1974247"/>
                    <a:pt x="990264" y="1970532"/>
                    <a:pt x="1007790" y="1970246"/>
                  </a:cubicBezTo>
                  <a:cubicBezTo>
                    <a:pt x="1149331" y="1966722"/>
                    <a:pt x="1410888" y="1908810"/>
                    <a:pt x="1483182" y="1891379"/>
                  </a:cubicBezTo>
                  <a:cubicBezTo>
                    <a:pt x="1502995" y="1760506"/>
                    <a:pt x="1519854" y="1628966"/>
                    <a:pt x="1548905" y="1500283"/>
                  </a:cubicBezTo>
                  <a:cubicBezTo>
                    <a:pt x="1464228" y="1499045"/>
                    <a:pt x="1310208" y="1566482"/>
                    <a:pt x="1246582" y="1569911"/>
                  </a:cubicBezTo>
                  <a:cubicBezTo>
                    <a:pt x="1168286" y="1574006"/>
                    <a:pt x="985978" y="1469612"/>
                    <a:pt x="1222674" y="1495139"/>
                  </a:cubicBezTo>
                  <a:cubicBezTo>
                    <a:pt x="1413459" y="1515809"/>
                    <a:pt x="1541571" y="1406747"/>
                    <a:pt x="1585100" y="1363313"/>
                  </a:cubicBezTo>
                  <a:cubicBezTo>
                    <a:pt x="1631582" y="1218819"/>
                    <a:pt x="1709592" y="1080135"/>
                    <a:pt x="1748835" y="933260"/>
                  </a:cubicBezTo>
                  <a:cubicBezTo>
                    <a:pt x="1679016" y="930688"/>
                    <a:pt x="1557858" y="958025"/>
                    <a:pt x="1516806" y="959453"/>
                  </a:cubicBezTo>
                  <a:cubicBezTo>
                    <a:pt x="1463275" y="961549"/>
                    <a:pt x="1300969" y="903637"/>
                    <a:pt x="1461275" y="923639"/>
                  </a:cubicBezTo>
                  <a:cubicBezTo>
                    <a:pt x="1574051" y="937641"/>
                    <a:pt x="1700924" y="886492"/>
                    <a:pt x="1765599" y="854869"/>
                  </a:cubicBezTo>
                  <a:lnTo>
                    <a:pt x="1765599" y="854774"/>
                  </a:lnTo>
                  <a:cubicBezTo>
                    <a:pt x="1772266" y="807720"/>
                    <a:pt x="1774552" y="745903"/>
                    <a:pt x="1772457" y="678085"/>
                  </a:cubicBezTo>
                  <a:cubicBezTo>
                    <a:pt x="1716450" y="676847"/>
                    <a:pt x="1605103" y="732949"/>
                    <a:pt x="1560049" y="738188"/>
                  </a:cubicBezTo>
                  <a:cubicBezTo>
                    <a:pt x="1506805" y="744188"/>
                    <a:pt x="1340689" y="698849"/>
                    <a:pt x="1501947" y="706565"/>
                  </a:cubicBezTo>
                  <a:cubicBezTo>
                    <a:pt x="1615390" y="711994"/>
                    <a:pt x="1717783" y="642461"/>
                    <a:pt x="1768361" y="600742"/>
                  </a:cubicBezTo>
                  <a:cubicBezTo>
                    <a:pt x="1761313" y="501015"/>
                    <a:pt x="1745501" y="396907"/>
                    <a:pt x="1721879" y="314325"/>
                  </a:cubicBezTo>
                  <a:cubicBezTo>
                    <a:pt x="1672349" y="143161"/>
                    <a:pt x="1741691" y="0"/>
                    <a:pt x="1741691" y="0"/>
                  </a:cubicBezTo>
                  <a:cubicBezTo>
                    <a:pt x="1672254" y="5620"/>
                    <a:pt x="1503947" y="-6858"/>
                    <a:pt x="1291921" y="48673"/>
                  </a:cubicBezTo>
                  <a:cubicBezTo>
                    <a:pt x="1166572" y="81534"/>
                    <a:pt x="1081894" y="129159"/>
                    <a:pt x="1005408" y="186404"/>
                  </a:cubicBezTo>
                  <a:cubicBezTo>
                    <a:pt x="1005408" y="186404"/>
                    <a:pt x="1005408" y="186404"/>
                    <a:pt x="1005313" y="186595"/>
                  </a:cubicBezTo>
                  <a:cubicBezTo>
                    <a:pt x="1004551" y="191453"/>
                    <a:pt x="985597" y="316421"/>
                    <a:pt x="1030173" y="428911"/>
                  </a:cubicBezTo>
                  <a:cubicBezTo>
                    <a:pt x="1041223" y="456724"/>
                    <a:pt x="1056082" y="483965"/>
                    <a:pt x="1076179" y="508254"/>
                  </a:cubicBezTo>
                  <a:cubicBezTo>
                    <a:pt x="1178954" y="632746"/>
                    <a:pt x="1043128" y="526828"/>
                    <a:pt x="1016076" y="480536"/>
                  </a:cubicBezTo>
                  <a:cubicBezTo>
                    <a:pt x="1011981" y="473583"/>
                    <a:pt x="1007980" y="464058"/>
                    <a:pt x="1003980" y="452723"/>
                  </a:cubicBezTo>
                  <a:cubicBezTo>
                    <a:pt x="980834" y="388334"/>
                    <a:pt x="956450" y="267748"/>
                    <a:pt x="916064" y="258985"/>
                  </a:cubicBezTo>
                  <a:lnTo>
                    <a:pt x="915873" y="258890"/>
                  </a:lnTo>
                  <a:cubicBezTo>
                    <a:pt x="893871" y="277749"/>
                    <a:pt x="871392" y="297371"/>
                    <a:pt x="847579" y="317468"/>
                  </a:cubicBezTo>
                  <a:cubicBezTo>
                    <a:pt x="846341" y="318325"/>
                    <a:pt x="845198" y="319373"/>
                    <a:pt x="844055" y="320421"/>
                  </a:cubicBezTo>
                  <a:cubicBezTo>
                    <a:pt x="849294" y="354901"/>
                    <a:pt x="868439" y="455676"/>
                    <a:pt x="905015" y="551974"/>
                  </a:cubicBezTo>
                  <a:cubicBezTo>
                    <a:pt x="925494" y="606362"/>
                    <a:pt x="951592" y="659321"/>
                    <a:pt x="983787" y="698183"/>
                  </a:cubicBezTo>
                  <a:cubicBezTo>
                    <a:pt x="1086466" y="822579"/>
                    <a:pt x="950640" y="716756"/>
                    <a:pt x="923589" y="670465"/>
                  </a:cubicBezTo>
                  <a:cubicBezTo>
                    <a:pt x="914731" y="655415"/>
                    <a:pt x="898729" y="620744"/>
                    <a:pt x="879583" y="580454"/>
                  </a:cubicBezTo>
                  <a:cubicBezTo>
                    <a:pt x="846341" y="510731"/>
                    <a:pt x="803479" y="424053"/>
                    <a:pt x="771570" y="392525"/>
                  </a:cubicBezTo>
                  <a:close/>
                </a:path>
              </a:pathLst>
            </a:custGeom>
            <a:solidFill>
              <a:srgbClr val="E3EDFF"/>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8503FC7-AC1D-4ED6-8F7B-DFE8AE639B5E}"/>
                </a:ext>
              </a:extLst>
            </p:cNvPr>
            <p:cNvSpPr/>
            <p:nvPr/>
          </p:nvSpPr>
          <p:spPr>
            <a:xfrm>
              <a:off x="12383185" y="6543675"/>
              <a:ext cx="457200" cy="1514475"/>
            </a:xfrm>
            <a:custGeom>
              <a:avLst/>
              <a:gdLst>
                <a:gd name="connsiteX0" fmla="*/ 403047 w 457200"/>
                <a:gd name="connsiteY0" fmla="*/ 143637 h 1514475"/>
                <a:gd name="connsiteX1" fmla="*/ 199022 w 457200"/>
                <a:gd name="connsiteY1" fmla="*/ 0 h 1514475"/>
                <a:gd name="connsiteX2" fmla="*/ 120726 w 457200"/>
                <a:gd name="connsiteY2" fmla="*/ 374142 h 1514475"/>
                <a:gd name="connsiteX3" fmla="*/ 84627 w 457200"/>
                <a:gd name="connsiteY3" fmla="*/ 483299 h 1514475"/>
                <a:gd name="connsiteX4" fmla="*/ 121774 w 457200"/>
                <a:gd name="connsiteY4" fmla="*/ 498253 h 1514475"/>
                <a:gd name="connsiteX5" fmla="*/ 267793 w 457200"/>
                <a:gd name="connsiteY5" fmla="*/ 594932 h 1514475"/>
                <a:gd name="connsiteX6" fmla="*/ 54528 w 457200"/>
                <a:gd name="connsiteY6" fmla="*/ 567785 h 1514475"/>
                <a:gd name="connsiteX7" fmla="*/ 46431 w 457200"/>
                <a:gd name="connsiteY7" fmla="*/ 590264 h 1514475"/>
                <a:gd name="connsiteX8" fmla="*/ 235 w 457200"/>
                <a:gd name="connsiteY8" fmla="*/ 764762 h 1514475"/>
                <a:gd name="connsiteX9" fmla="*/ 373139 w 457200"/>
                <a:gd name="connsiteY9" fmla="*/ 1364075 h 1514475"/>
                <a:gd name="connsiteX10" fmla="*/ 341706 w 457200"/>
                <a:gd name="connsiteY10" fmla="*/ 1517999 h 1514475"/>
                <a:gd name="connsiteX11" fmla="*/ 418097 w 457200"/>
                <a:gd name="connsiteY11" fmla="*/ 1474851 h 1514475"/>
                <a:gd name="connsiteX12" fmla="*/ 449815 w 457200"/>
                <a:gd name="connsiteY12" fmla="*/ 1442561 h 1514475"/>
                <a:gd name="connsiteX13" fmla="*/ 408191 w 457200"/>
                <a:gd name="connsiteY13" fmla="*/ 1318260 h 1514475"/>
                <a:gd name="connsiteX14" fmla="*/ 275413 w 457200"/>
                <a:gd name="connsiteY14" fmla="*/ 762190 h 1514475"/>
                <a:gd name="connsiteX15" fmla="*/ 403047 w 457200"/>
                <a:gd name="connsiteY15" fmla="*/ 14363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1514475">
                  <a:moveTo>
                    <a:pt x="403047" y="143637"/>
                  </a:moveTo>
                  <a:cubicBezTo>
                    <a:pt x="324847" y="95059"/>
                    <a:pt x="251314" y="40672"/>
                    <a:pt x="199022" y="0"/>
                  </a:cubicBezTo>
                  <a:cubicBezTo>
                    <a:pt x="182544" y="126397"/>
                    <a:pt x="159398" y="250031"/>
                    <a:pt x="120726" y="374142"/>
                  </a:cubicBezTo>
                  <a:cubicBezTo>
                    <a:pt x="109297" y="410813"/>
                    <a:pt x="97200" y="447104"/>
                    <a:pt x="84627" y="483299"/>
                  </a:cubicBezTo>
                  <a:cubicBezTo>
                    <a:pt x="97200" y="488537"/>
                    <a:pt x="109582" y="493490"/>
                    <a:pt x="121774" y="498253"/>
                  </a:cubicBezTo>
                  <a:cubicBezTo>
                    <a:pt x="185306" y="523018"/>
                    <a:pt x="241122" y="557975"/>
                    <a:pt x="267793" y="594932"/>
                  </a:cubicBezTo>
                  <a:cubicBezTo>
                    <a:pt x="296558" y="634651"/>
                    <a:pt x="281032" y="660654"/>
                    <a:pt x="54528" y="567785"/>
                  </a:cubicBezTo>
                  <a:cubicBezTo>
                    <a:pt x="51861" y="575310"/>
                    <a:pt x="49194" y="582739"/>
                    <a:pt x="46431" y="590264"/>
                  </a:cubicBezTo>
                  <a:cubicBezTo>
                    <a:pt x="26143" y="645605"/>
                    <a:pt x="-2908" y="704374"/>
                    <a:pt x="235" y="764762"/>
                  </a:cubicBezTo>
                  <a:cubicBezTo>
                    <a:pt x="4998" y="857536"/>
                    <a:pt x="52337" y="1250442"/>
                    <a:pt x="373139" y="1364075"/>
                  </a:cubicBezTo>
                  <a:cubicBezTo>
                    <a:pt x="377139" y="1415415"/>
                    <a:pt x="361042" y="1471422"/>
                    <a:pt x="341706" y="1517999"/>
                  </a:cubicBezTo>
                  <a:cubicBezTo>
                    <a:pt x="365329" y="1507903"/>
                    <a:pt x="394380" y="1493425"/>
                    <a:pt x="418097" y="1474851"/>
                  </a:cubicBezTo>
                  <a:cubicBezTo>
                    <a:pt x="430670" y="1465136"/>
                    <a:pt x="441719" y="1454372"/>
                    <a:pt x="449815" y="1442561"/>
                  </a:cubicBezTo>
                  <a:cubicBezTo>
                    <a:pt x="472961" y="1408652"/>
                    <a:pt x="471342" y="1366647"/>
                    <a:pt x="408191" y="1318260"/>
                  </a:cubicBezTo>
                  <a:cubicBezTo>
                    <a:pt x="236741" y="1186529"/>
                    <a:pt x="229216" y="883730"/>
                    <a:pt x="275413" y="762190"/>
                  </a:cubicBezTo>
                  <a:cubicBezTo>
                    <a:pt x="300749" y="695706"/>
                    <a:pt x="339706" y="461010"/>
                    <a:pt x="403047" y="143637"/>
                  </a:cubicBezTo>
                  <a:close/>
                </a:path>
              </a:pathLst>
            </a:custGeom>
            <a:solidFill>
              <a:srgbClr val="D3E0FD"/>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40AD939-CF92-4410-8830-D540DBF74D9E}"/>
                </a:ext>
              </a:extLst>
            </p:cNvPr>
            <p:cNvSpPr/>
            <p:nvPr/>
          </p:nvSpPr>
          <p:spPr>
            <a:xfrm>
              <a:off x="12590684" y="6344792"/>
              <a:ext cx="228600" cy="276225"/>
            </a:xfrm>
            <a:custGeom>
              <a:avLst/>
              <a:gdLst>
                <a:gd name="connsiteX0" fmla="*/ 237649 w 228600"/>
                <a:gd name="connsiteY0" fmla="*/ 138398 h 276225"/>
                <a:gd name="connsiteX1" fmla="*/ 12954 w 228600"/>
                <a:gd name="connsiteY1" fmla="*/ 0 h 276225"/>
                <a:gd name="connsiteX2" fmla="*/ 9525 w 228600"/>
                <a:gd name="connsiteY2" fmla="*/ 36481 h 276225"/>
                <a:gd name="connsiteX3" fmla="*/ 0 w 228600"/>
                <a:gd name="connsiteY3" fmla="*/ 127445 h 276225"/>
                <a:gd name="connsiteX4" fmla="*/ 207359 w 228600"/>
                <a:gd name="connsiteY4" fmla="*/ 284226 h 276225"/>
                <a:gd name="connsiteX5" fmla="*/ 237649 w 228600"/>
                <a:gd name="connsiteY5" fmla="*/ 13839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276225">
                  <a:moveTo>
                    <a:pt x="237649" y="138398"/>
                  </a:moveTo>
                  <a:cubicBezTo>
                    <a:pt x="146113" y="86296"/>
                    <a:pt x="61150" y="31718"/>
                    <a:pt x="12954" y="0"/>
                  </a:cubicBezTo>
                  <a:cubicBezTo>
                    <a:pt x="11906" y="12097"/>
                    <a:pt x="10668" y="24289"/>
                    <a:pt x="9525" y="36481"/>
                  </a:cubicBezTo>
                  <a:cubicBezTo>
                    <a:pt x="6572" y="67056"/>
                    <a:pt x="3524" y="97346"/>
                    <a:pt x="0" y="127445"/>
                  </a:cubicBezTo>
                  <a:cubicBezTo>
                    <a:pt x="47434" y="166973"/>
                    <a:pt x="125730" y="229076"/>
                    <a:pt x="207359" y="284226"/>
                  </a:cubicBezTo>
                  <a:cubicBezTo>
                    <a:pt x="216884" y="237077"/>
                    <a:pt x="226981" y="188404"/>
                    <a:pt x="237649" y="138398"/>
                  </a:cubicBezTo>
                  <a:close/>
                </a:path>
              </a:pathLst>
            </a:custGeom>
            <a:solidFill>
              <a:srgbClr val="D3E0FD"/>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B82DD03-2AED-4DCF-8DEE-2DA68658CDCD}"/>
                </a:ext>
              </a:extLst>
            </p:cNvPr>
            <p:cNvSpPr/>
            <p:nvPr/>
          </p:nvSpPr>
          <p:spPr>
            <a:xfrm>
              <a:off x="12607162" y="5842730"/>
              <a:ext cx="314325" cy="609600"/>
            </a:xfrm>
            <a:custGeom>
              <a:avLst/>
              <a:gdLst>
                <a:gd name="connsiteX0" fmla="*/ 94107 w 314325"/>
                <a:gd name="connsiteY0" fmla="*/ 0 h 609600"/>
                <a:gd name="connsiteX1" fmla="*/ 0 w 314325"/>
                <a:gd name="connsiteY1" fmla="*/ 467296 h 609600"/>
                <a:gd name="connsiteX2" fmla="*/ 226790 w 314325"/>
                <a:gd name="connsiteY2" fmla="*/ 613410 h 609600"/>
                <a:gd name="connsiteX3" fmla="*/ 320040 w 314325"/>
                <a:gd name="connsiteY3" fmla="*/ 210026 h 609600"/>
                <a:gd name="connsiteX4" fmla="*/ 94107 w 31432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 h="609600">
                  <a:moveTo>
                    <a:pt x="94107" y="0"/>
                  </a:moveTo>
                  <a:cubicBezTo>
                    <a:pt x="38767" y="149828"/>
                    <a:pt x="16097" y="308800"/>
                    <a:pt x="0" y="467296"/>
                  </a:cubicBezTo>
                  <a:cubicBezTo>
                    <a:pt x="29337" y="487966"/>
                    <a:pt x="125254" y="552545"/>
                    <a:pt x="226790" y="613410"/>
                  </a:cubicBezTo>
                  <a:cubicBezTo>
                    <a:pt x="254127" y="485870"/>
                    <a:pt x="285083" y="350044"/>
                    <a:pt x="320040" y="210026"/>
                  </a:cubicBezTo>
                  <a:cubicBezTo>
                    <a:pt x="258223" y="153257"/>
                    <a:pt x="160782" y="19050"/>
                    <a:pt x="94107" y="0"/>
                  </a:cubicBezTo>
                  <a:close/>
                </a:path>
              </a:pathLst>
            </a:custGeom>
            <a:solidFill>
              <a:srgbClr val="D3E0FD"/>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1439325-17B5-4264-97DF-87B16E1D906F}"/>
                </a:ext>
              </a:extLst>
            </p:cNvPr>
            <p:cNvSpPr/>
            <p:nvPr/>
          </p:nvSpPr>
          <p:spPr>
            <a:xfrm>
              <a:off x="13383851" y="4729162"/>
              <a:ext cx="733425" cy="428625"/>
            </a:xfrm>
            <a:custGeom>
              <a:avLst/>
              <a:gdLst>
                <a:gd name="connsiteX0" fmla="*/ 29507 w 733425"/>
                <a:gd name="connsiteY0" fmla="*/ 428911 h 428625"/>
                <a:gd name="connsiteX1" fmla="*/ 741025 w 733425"/>
                <a:gd name="connsiteY1" fmla="*/ 0 h 428625"/>
                <a:gd name="connsiteX2" fmla="*/ 291255 w 733425"/>
                <a:gd name="connsiteY2" fmla="*/ 48673 h 428625"/>
                <a:gd name="connsiteX3" fmla="*/ 4742 w 733425"/>
                <a:gd name="connsiteY3" fmla="*/ 186404 h 428625"/>
                <a:gd name="connsiteX4" fmla="*/ 4647 w 733425"/>
                <a:gd name="connsiteY4" fmla="*/ 186595 h 428625"/>
                <a:gd name="connsiteX5" fmla="*/ 29507 w 733425"/>
                <a:gd name="connsiteY5" fmla="*/ 42891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425" h="428625">
                  <a:moveTo>
                    <a:pt x="29507" y="428911"/>
                  </a:moveTo>
                  <a:cubicBezTo>
                    <a:pt x="356596" y="137446"/>
                    <a:pt x="741025" y="0"/>
                    <a:pt x="741025" y="0"/>
                  </a:cubicBezTo>
                  <a:cubicBezTo>
                    <a:pt x="671588" y="5620"/>
                    <a:pt x="503281" y="-6858"/>
                    <a:pt x="291255" y="48673"/>
                  </a:cubicBezTo>
                  <a:cubicBezTo>
                    <a:pt x="165906" y="81534"/>
                    <a:pt x="81228" y="129159"/>
                    <a:pt x="4742" y="186404"/>
                  </a:cubicBezTo>
                  <a:cubicBezTo>
                    <a:pt x="4742" y="186404"/>
                    <a:pt x="4742" y="186404"/>
                    <a:pt x="4647" y="186595"/>
                  </a:cubicBezTo>
                  <a:cubicBezTo>
                    <a:pt x="3885" y="191453"/>
                    <a:pt x="-15070" y="316421"/>
                    <a:pt x="29507" y="428911"/>
                  </a:cubicBezTo>
                  <a:close/>
                </a:path>
              </a:pathLst>
            </a:custGeom>
            <a:solidFill>
              <a:srgbClr val="D3E0FD"/>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84A0194-D14F-4D75-AFEC-15D938CB9FAB}"/>
                </a:ext>
              </a:extLst>
            </p:cNvPr>
            <p:cNvSpPr/>
            <p:nvPr/>
          </p:nvSpPr>
          <p:spPr>
            <a:xfrm>
              <a:off x="12762420" y="5121687"/>
              <a:ext cx="495300" cy="857250"/>
            </a:xfrm>
            <a:custGeom>
              <a:avLst/>
              <a:gdLst>
                <a:gd name="connsiteX0" fmla="*/ 392335 w 495300"/>
                <a:gd name="connsiteY0" fmla="*/ 0 h 857250"/>
                <a:gd name="connsiteX1" fmla="*/ 198215 w 495300"/>
                <a:gd name="connsiteY1" fmla="*/ 269843 h 857250"/>
                <a:gd name="connsiteX2" fmla="*/ 0 w 495300"/>
                <a:gd name="connsiteY2" fmla="*/ 585121 h 857250"/>
                <a:gd name="connsiteX3" fmla="*/ 182689 w 495300"/>
                <a:gd name="connsiteY3" fmla="*/ 860870 h 857250"/>
                <a:gd name="connsiteX4" fmla="*/ 236887 w 495300"/>
                <a:gd name="connsiteY4" fmla="*/ 659225 h 857250"/>
                <a:gd name="connsiteX5" fmla="*/ 500444 w 495300"/>
                <a:gd name="connsiteY5" fmla="*/ 188024 h 857250"/>
                <a:gd name="connsiteX6" fmla="*/ 392335 w 49530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857250">
                  <a:moveTo>
                    <a:pt x="392335" y="0"/>
                  </a:moveTo>
                  <a:cubicBezTo>
                    <a:pt x="318706" y="82582"/>
                    <a:pt x="257556" y="180880"/>
                    <a:pt x="198215" y="269843"/>
                  </a:cubicBezTo>
                  <a:cubicBezTo>
                    <a:pt x="129730" y="372332"/>
                    <a:pt x="57626" y="475107"/>
                    <a:pt x="0" y="585121"/>
                  </a:cubicBezTo>
                  <a:cubicBezTo>
                    <a:pt x="9239" y="627698"/>
                    <a:pt x="47625" y="768668"/>
                    <a:pt x="182689" y="860870"/>
                  </a:cubicBezTo>
                  <a:cubicBezTo>
                    <a:pt x="199739" y="794290"/>
                    <a:pt x="217837" y="726948"/>
                    <a:pt x="236887" y="659225"/>
                  </a:cubicBezTo>
                  <a:cubicBezTo>
                    <a:pt x="287846" y="477679"/>
                    <a:pt x="384429" y="320993"/>
                    <a:pt x="500444" y="188024"/>
                  </a:cubicBezTo>
                  <a:cubicBezTo>
                    <a:pt x="467106" y="118205"/>
                    <a:pt x="424244" y="31528"/>
                    <a:pt x="392335" y="0"/>
                  </a:cubicBezTo>
                  <a:close/>
                </a:path>
              </a:pathLst>
            </a:custGeom>
            <a:solidFill>
              <a:srgbClr val="D3E0FD"/>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AEDD2F2-64FD-40FA-B18B-4C1BCE553CE4}"/>
                </a:ext>
              </a:extLst>
            </p:cNvPr>
            <p:cNvSpPr/>
            <p:nvPr/>
          </p:nvSpPr>
          <p:spPr>
            <a:xfrm>
              <a:off x="13227239" y="4988052"/>
              <a:ext cx="152400" cy="285750"/>
            </a:xfrm>
            <a:custGeom>
              <a:avLst/>
              <a:gdLst>
                <a:gd name="connsiteX0" fmla="*/ 72009 w 152400"/>
                <a:gd name="connsiteY0" fmla="*/ 95 h 285750"/>
                <a:gd name="connsiteX1" fmla="*/ 71819 w 152400"/>
                <a:gd name="connsiteY1" fmla="*/ 0 h 285750"/>
                <a:gd name="connsiteX2" fmla="*/ 3524 w 152400"/>
                <a:gd name="connsiteY2" fmla="*/ 58579 h 285750"/>
                <a:gd name="connsiteX3" fmla="*/ 0 w 152400"/>
                <a:gd name="connsiteY3" fmla="*/ 61531 h 285750"/>
                <a:gd name="connsiteX4" fmla="*/ 60960 w 152400"/>
                <a:gd name="connsiteY4" fmla="*/ 293084 h 285750"/>
                <a:gd name="connsiteX5" fmla="*/ 159829 w 152400"/>
                <a:gd name="connsiteY5" fmla="*/ 193834 h 285750"/>
                <a:gd name="connsiteX6" fmla="*/ 72009 w 152400"/>
                <a:gd name="connsiteY6" fmla="*/ 9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0">
                  <a:moveTo>
                    <a:pt x="72009" y="95"/>
                  </a:moveTo>
                  <a:lnTo>
                    <a:pt x="71819" y="0"/>
                  </a:lnTo>
                  <a:cubicBezTo>
                    <a:pt x="49816" y="18859"/>
                    <a:pt x="27337" y="38481"/>
                    <a:pt x="3524" y="58579"/>
                  </a:cubicBezTo>
                  <a:cubicBezTo>
                    <a:pt x="2286" y="59436"/>
                    <a:pt x="1143" y="60484"/>
                    <a:pt x="0" y="61531"/>
                  </a:cubicBezTo>
                  <a:cubicBezTo>
                    <a:pt x="5239" y="96012"/>
                    <a:pt x="24384" y="196787"/>
                    <a:pt x="60960" y="293084"/>
                  </a:cubicBezTo>
                  <a:cubicBezTo>
                    <a:pt x="92774" y="258318"/>
                    <a:pt x="125921" y="225266"/>
                    <a:pt x="159829" y="193834"/>
                  </a:cubicBezTo>
                  <a:cubicBezTo>
                    <a:pt x="136684" y="129540"/>
                    <a:pt x="112395" y="8954"/>
                    <a:pt x="72009" y="95"/>
                  </a:cubicBezTo>
                  <a:close/>
                </a:path>
              </a:pathLst>
            </a:custGeom>
            <a:solidFill>
              <a:srgbClr val="D3E0FD"/>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25E87B7-1B6E-40D3-8710-4B5D43E10199}"/>
                </a:ext>
              </a:extLst>
            </p:cNvPr>
            <p:cNvSpPr/>
            <p:nvPr/>
          </p:nvSpPr>
          <p:spPr>
            <a:xfrm>
              <a:off x="10226579" y="6641624"/>
              <a:ext cx="2676525" cy="1524000"/>
            </a:xfrm>
            <a:custGeom>
              <a:avLst/>
              <a:gdLst>
                <a:gd name="connsiteX0" fmla="*/ 2555177 w 2676525"/>
                <a:gd name="connsiteY0" fmla="*/ 1528159 h 1524000"/>
                <a:gd name="connsiteX1" fmla="*/ 2522315 w 2676525"/>
                <a:gd name="connsiteY1" fmla="*/ 1531683 h 1524000"/>
                <a:gd name="connsiteX2" fmla="*/ 2253710 w 2676525"/>
                <a:gd name="connsiteY2" fmla="*/ 1108963 h 1524000"/>
                <a:gd name="connsiteX3" fmla="*/ 2253234 w 2676525"/>
                <a:gd name="connsiteY3" fmla="*/ 1108678 h 1524000"/>
                <a:gd name="connsiteX4" fmla="*/ 1796796 w 2676525"/>
                <a:gd name="connsiteY4" fmla="*/ 951325 h 1524000"/>
                <a:gd name="connsiteX5" fmla="*/ 1540193 w 2676525"/>
                <a:gd name="connsiteY5" fmla="*/ 855694 h 1524000"/>
                <a:gd name="connsiteX6" fmla="*/ 5048 w 2676525"/>
                <a:gd name="connsiteY6" fmla="*/ 1349279 h 1524000"/>
                <a:gd name="connsiteX7" fmla="*/ 0 w 2676525"/>
                <a:gd name="connsiteY7" fmla="*/ 1347374 h 1524000"/>
                <a:gd name="connsiteX8" fmla="*/ 304038 w 2676525"/>
                <a:gd name="connsiteY8" fmla="*/ 792067 h 1524000"/>
                <a:gd name="connsiteX9" fmla="*/ 617887 w 2676525"/>
                <a:gd name="connsiteY9" fmla="*/ 743680 h 1524000"/>
                <a:gd name="connsiteX10" fmla="*/ 736759 w 2676525"/>
                <a:gd name="connsiteY10" fmla="*/ 669099 h 1524000"/>
                <a:gd name="connsiteX11" fmla="*/ 405575 w 2676525"/>
                <a:gd name="connsiteY11" fmla="*/ 667575 h 1524000"/>
                <a:gd name="connsiteX12" fmla="*/ 708089 w 2676525"/>
                <a:gd name="connsiteY12" fmla="*/ 402685 h 1524000"/>
                <a:gd name="connsiteX13" fmla="*/ 985552 w 2676525"/>
                <a:gd name="connsiteY13" fmla="*/ 454596 h 1524000"/>
                <a:gd name="connsiteX14" fmla="*/ 1154049 w 2676525"/>
                <a:gd name="connsiteY14" fmla="*/ 621950 h 1524000"/>
                <a:gd name="connsiteX15" fmla="*/ 1197864 w 2676525"/>
                <a:gd name="connsiteY15" fmla="*/ 498411 h 1524000"/>
                <a:gd name="connsiteX16" fmla="*/ 867727 w 2676525"/>
                <a:gd name="connsiteY16" fmla="*/ 318579 h 1524000"/>
                <a:gd name="connsiteX17" fmla="*/ 1186625 w 2676525"/>
                <a:gd name="connsiteY17" fmla="*/ 127984 h 1524000"/>
                <a:gd name="connsiteX18" fmla="*/ 1467517 w 2676525"/>
                <a:gd name="connsiteY18" fmla="*/ 209708 h 1524000"/>
                <a:gd name="connsiteX19" fmla="*/ 1601915 w 2676525"/>
                <a:gd name="connsiteY19" fmla="*/ 308483 h 1524000"/>
                <a:gd name="connsiteX20" fmla="*/ 1616012 w 2676525"/>
                <a:gd name="connsiteY20" fmla="*/ 226949 h 1524000"/>
                <a:gd name="connsiteX21" fmla="*/ 1361980 w 2676525"/>
                <a:gd name="connsiteY21" fmla="*/ 71691 h 1524000"/>
                <a:gd name="connsiteX22" fmla="*/ 1675067 w 2676525"/>
                <a:gd name="connsiteY22" fmla="*/ 13874 h 1524000"/>
                <a:gd name="connsiteX23" fmla="*/ 2074355 w 2676525"/>
                <a:gd name="connsiteY23" fmla="*/ 262572 h 1524000"/>
                <a:gd name="connsiteX24" fmla="*/ 2378488 w 2676525"/>
                <a:gd name="connsiteY24" fmla="*/ 318389 h 1524000"/>
                <a:gd name="connsiteX25" fmla="*/ 2449925 w 2676525"/>
                <a:gd name="connsiteY25" fmla="*/ 416210 h 1524000"/>
                <a:gd name="connsiteX26" fmla="*/ 2272379 w 2676525"/>
                <a:gd name="connsiteY26" fmla="*/ 552322 h 1524000"/>
                <a:gd name="connsiteX27" fmla="*/ 2342007 w 2676525"/>
                <a:gd name="connsiteY27" fmla="*/ 648525 h 1524000"/>
                <a:gd name="connsiteX28" fmla="*/ 2526030 w 2676525"/>
                <a:gd name="connsiteY28" fmla="*/ 428688 h 1524000"/>
                <a:gd name="connsiteX29" fmla="*/ 2664905 w 2676525"/>
                <a:gd name="connsiteY29" fmla="*/ 797210 h 1524000"/>
                <a:gd name="connsiteX30" fmla="*/ 2372487 w 2676525"/>
                <a:gd name="connsiteY30" fmla="*/ 1081531 h 1524000"/>
                <a:gd name="connsiteX31" fmla="*/ 2307431 w 2676525"/>
                <a:gd name="connsiteY31" fmla="*/ 1095152 h 1524000"/>
                <a:gd name="connsiteX32" fmla="*/ 2555177 w 2676525"/>
                <a:gd name="connsiteY32" fmla="*/ 1528159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76525" h="1524000">
                  <a:moveTo>
                    <a:pt x="2555177" y="1528159"/>
                  </a:moveTo>
                  <a:lnTo>
                    <a:pt x="2522315" y="1531683"/>
                  </a:lnTo>
                  <a:cubicBezTo>
                    <a:pt x="2446782" y="1218120"/>
                    <a:pt x="2253710" y="1108963"/>
                    <a:pt x="2253710" y="1108963"/>
                  </a:cubicBezTo>
                  <a:cubicBezTo>
                    <a:pt x="2253710" y="1108963"/>
                    <a:pt x="2253520" y="1108773"/>
                    <a:pt x="2253234" y="1108678"/>
                  </a:cubicBezTo>
                  <a:cubicBezTo>
                    <a:pt x="2241899" y="1103248"/>
                    <a:pt x="2038636" y="1007522"/>
                    <a:pt x="1796796" y="951325"/>
                  </a:cubicBezTo>
                  <a:cubicBezTo>
                    <a:pt x="1715834" y="912272"/>
                    <a:pt x="1630109" y="880078"/>
                    <a:pt x="1540193" y="855694"/>
                  </a:cubicBezTo>
                  <a:cubicBezTo>
                    <a:pt x="958215" y="697960"/>
                    <a:pt x="363093" y="910272"/>
                    <a:pt x="5048" y="1349279"/>
                  </a:cubicBezTo>
                  <a:cubicBezTo>
                    <a:pt x="2953" y="1348708"/>
                    <a:pt x="1334" y="1348041"/>
                    <a:pt x="0" y="1347374"/>
                  </a:cubicBezTo>
                  <a:cubicBezTo>
                    <a:pt x="0" y="1347374"/>
                    <a:pt x="219361" y="846550"/>
                    <a:pt x="304038" y="792067"/>
                  </a:cubicBezTo>
                  <a:cubicBezTo>
                    <a:pt x="388715" y="737584"/>
                    <a:pt x="368808" y="696150"/>
                    <a:pt x="617887" y="743680"/>
                  </a:cubicBezTo>
                  <a:cubicBezTo>
                    <a:pt x="867061" y="791114"/>
                    <a:pt x="767525" y="685482"/>
                    <a:pt x="736759" y="669099"/>
                  </a:cubicBezTo>
                  <a:cubicBezTo>
                    <a:pt x="705993" y="652716"/>
                    <a:pt x="525971" y="625570"/>
                    <a:pt x="405575" y="667575"/>
                  </a:cubicBezTo>
                  <a:cubicBezTo>
                    <a:pt x="405575" y="667575"/>
                    <a:pt x="507968" y="484504"/>
                    <a:pt x="708089" y="402685"/>
                  </a:cubicBezTo>
                  <a:cubicBezTo>
                    <a:pt x="908114" y="320674"/>
                    <a:pt x="949357" y="416782"/>
                    <a:pt x="985552" y="454596"/>
                  </a:cubicBezTo>
                  <a:cubicBezTo>
                    <a:pt x="1021556" y="492410"/>
                    <a:pt x="1102233" y="614426"/>
                    <a:pt x="1154049" y="621950"/>
                  </a:cubicBezTo>
                  <a:cubicBezTo>
                    <a:pt x="1205579" y="629666"/>
                    <a:pt x="1257681" y="570039"/>
                    <a:pt x="1197864" y="498411"/>
                  </a:cubicBezTo>
                  <a:cubicBezTo>
                    <a:pt x="1137857" y="427069"/>
                    <a:pt x="928973" y="320008"/>
                    <a:pt x="867727" y="318579"/>
                  </a:cubicBezTo>
                  <a:cubicBezTo>
                    <a:pt x="867727" y="318579"/>
                    <a:pt x="1071848" y="134842"/>
                    <a:pt x="1186625" y="127984"/>
                  </a:cubicBezTo>
                  <a:cubicBezTo>
                    <a:pt x="1301306" y="120935"/>
                    <a:pt x="1372553" y="126365"/>
                    <a:pt x="1467517" y="209708"/>
                  </a:cubicBezTo>
                  <a:cubicBezTo>
                    <a:pt x="1562386" y="293147"/>
                    <a:pt x="1564386" y="302863"/>
                    <a:pt x="1601915" y="308483"/>
                  </a:cubicBezTo>
                  <a:cubicBezTo>
                    <a:pt x="1639824" y="314102"/>
                    <a:pt x="1664684" y="277145"/>
                    <a:pt x="1616012" y="226949"/>
                  </a:cubicBezTo>
                  <a:cubicBezTo>
                    <a:pt x="1567434" y="177037"/>
                    <a:pt x="1429893" y="89027"/>
                    <a:pt x="1361980" y="71691"/>
                  </a:cubicBezTo>
                  <a:cubicBezTo>
                    <a:pt x="1361980" y="71691"/>
                    <a:pt x="1453896" y="-37847"/>
                    <a:pt x="1675067" y="13874"/>
                  </a:cubicBezTo>
                  <a:cubicBezTo>
                    <a:pt x="1896237" y="65595"/>
                    <a:pt x="2046256" y="221615"/>
                    <a:pt x="2074355" y="262572"/>
                  </a:cubicBezTo>
                  <a:cubicBezTo>
                    <a:pt x="2102453" y="303529"/>
                    <a:pt x="2296573" y="267430"/>
                    <a:pt x="2378488" y="318389"/>
                  </a:cubicBezTo>
                  <a:cubicBezTo>
                    <a:pt x="2460308" y="369443"/>
                    <a:pt x="2464308" y="396970"/>
                    <a:pt x="2449925" y="416210"/>
                  </a:cubicBezTo>
                  <a:cubicBezTo>
                    <a:pt x="2435543" y="435356"/>
                    <a:pt x="2281619" y="522700"/>
                    <a:pt x="2272379" y="552322"/>
                  </a:cubicBezTo>
                  <a:cubicBezTo>
                    <a:pt x="2263235" y="582326"/>
                    <a:pt x="2248376" y="657669"/>
                    <a:pt x="2342007" y="648525"/>
                  </a:cubicBezTo>
                  <a:cubicBezTo>
                    <a:pt x="2435543" y="639381"/>
                    <a:pt x="2367439" y="515937"/>
                    <a:pt x="2526030" y="428688"/>
                  </a:cubicBezTo>
                  <a:cubicBezTo>
                    <a:pt x="2684621" y="341439"/>
                    <a:pt x="2708624" y="713676"/>
                    <a:pt x="2664905" y="797210"/>
                  </a:cubicBezTo>
                  <a:cubicBezTo>
                    <a:pt x="2621090" y="880459"/>
                    <a:pt x="2461641" y="1065053"/>
                    <a:pt x="2372487" y="1081531"/>
                  </a:cubicBezTo>
                  <a:cubicBezTo>
                    <a:pt x="2339816" y="1087437"/>
                    <a:pt x="2320671" y="1091819"/>
                    <a:pt x="2307431" y="1095152"/>
                  </a:cubicBezTo>
                  <a:cubicBezTo>
                    <a:pt x="2545366" y="1268698"/>
                    <a:pt x="2555177" y="1528159"/>
                    <a:pt x="2555177" y="1528159"/>
                  </a:cubicBezTo>
                  <a:close/>
                </a:path>
              </a:pathLst>
            </a:custGeom>
            <a:solidFill>
              <a:srgbClr val="B2CDF9"/>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A3C8481-6E27-410D-8CA4-CA8BD516F332}"/>
                </a:ext>
              </a:extLst>
            </p:cNvPr>
            <p:cNvSpPr/>
            <p:nvPr/>
          </p:nvSpPr>
          <p:spPr>
            <a:xfrm>
              <a:off x="10231627" y="7445600"/>
              <a:ext cx="1790700" cy="542925"/>
            </a:xfrm>
            <a:custGeom>
              <a:avLst/>
              <a:gdLst>
                <a:gd name="connsiteX0" fmla="*/ 1791748 w 1790700"/>
                <a:gd name="connsiteY0" fmla="*/ 147444 h 542925"/>
                <a:gd name="connsiteX1" fmla="*/ 1403985 w 1790700"/>
                <a:gd name="connsiteY1" fmla="*/ 110010 h 542925"/>
                <a:gd name="connsiteX2" fmla="*/ 728662 w 1790700"/>
                <a:gd name="connsiteY2" fmla="*/ 309369 h 542925"/>
                <a:gd name="connsiteX3" fmla="*/ 443770 w 1790700"/>
                <a:gd name="connsiteY3" fmla="*/ 521871 h 542925"/>
                <a:gd name="connsiteX4" fmla="*/ 426339 w 1790700"/>
                <a:gd name="connsiteY4" fmla="*/ 525300 h 542925"/>
                <a:gd name="connsiteX5" fmla="*/ 624554 w 1790700"/>
                <a:gd name="connsiteY5" fmla="*/ 317465 h 542925"/>
                <a:gd name="connsiteX6" fmla="*/ 395097 w 1790700"/>
                <a:gd name="connsiteY6" fmla="*/ 530348 h 542925"/>
                <a:gd name="connsiteX7" fmla="*/ 0 w 1790700"/>
                <a:gd name="connsiteY7" fmla="*/ 545493 h 542925"/>
                <a:gd name="connsiteX8" fmla="*/ 1535144 w 1790700"/>
                <a:gd name="connsiteY8" fmla="*/ 51908 h 542925"/>
                <a:gd name="connsiteX9" fmla="*/ 1791748 w 1790700"/>
                <a:gd name="connsiteY9" fmla="*/ 1474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700" h="542925">
                  <a:moveTo>
                    <a:pt x="1791748" y="147444"/>
                  </a:moveTo>
                  <a:cubicBezTo>
                    <a:pt x="1665732" y="117916"/>
                    <a:pt x="1529239" y="99438"/>
                    <a:pt x="1403985" y="110010"/>
                  </a:cubicBezTo>
                  <a:cubicBezTo>
                    <a:pt x="1031462" y="141633"/>
                    <a:pt x="770192" y="280603"/>
                    <a:pt x="728662" y="309369"/>
                  </a:cubicBezTo>
                  <a:cubicBezTo>
                    <a:pt x="687134" y="338134"/>
                    <a:pt x="539687" y="500249"/>
                    <a:pt x="443770" y="521871"/>
                  </a:cubicBezTo>
                  <a:cubicBezTo>
                    <a:pt x="438531" y="523014"/>
                    <a:pt x="432816" y="524157"/>
                    <a:pt x="426339" y="525300"/>
                  </a:cubicBezTo>
                  <a:cubicBezTo>
                    <a:pt x="501206" y="450910"/>
                    <a:pt x="663226" y="297843"/>
                    <a:pt x="624554" y="317465"/>
                  </a:cubicBezTo>
                  <a:cubicBezTo>
                    <a:pt x="588836" y="335562"/>
                    <a:pt x="457581" y="466722"/>
                    <a:pt x="395097" y="530348"/>
                  </a:cubicBezTo>
                  <a:cubicBezTo>
                    <a:pt x="274415" y="547398"/>
                    <a:pt x="48101" y="560352"/>
                    <a:pt x="0" y="545493"/>
                  </a:cubicBezTo>
                  <a:cubicBezTo>
                    <a:pt x="357950" y="106486"/>
                    <a:pt x="953072" y="-105826"/>
                    <a:pt x="1535144" y="51908"/>
                  </a:cubicBezTo>
                  <a:cubicBezTo>
                    <a:pt x="1625156" y="76196"/>
                    <a:pt x="1710881" y="108391"/>
                    <a:pt x="1791748" y="147444"/>
                  </a:cubicBezTo>
                  <a:close/>
                </a:path>
              </a:pathLst>
            </a:custGeom>
            <a:solidFill>
              <a:srgbClr val="E3EDFF"/>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97693A7-FBAB-47AB-A1B5-3FE950B367CC}"/>
                </a:ext>
              </a:extLst>
            </p:cNvPr>
            <p:cNvSpPr/>
            <p:nvPr/>
          </p:nvSpPr>
          <p:spPr>
            <a:xfrm>
              <a:off x="11342375" y="5385328"/>
              <a:ext cx="1743075" cy="3048000"/>
            </a:xfrm>
            <a:custGeom>
              <a:avLst/>
              <a:gdLst>
                <a:gd name="connsiteX0" fmla="*/ 1647596 w 1743075"/>
                <a:gd name="connsiteY0" fmla="*/ 598562 h 3048000"/>
                <a:gd name="connsiteX1" fmla="*/ 1400994 w 1743075"/>
                <a:gd name="connsiteY1" fmla="*/ 353579 h 3048000"/>
                <a:gd name="connsiteX2" fmla="*/ 1367847 w 1743075"/>
                <a:gd name="connsiteY2" fmla="*/ 558081 h 3048000"/>
                <a:gd name="connsiteX3" fmla="*/ 1296029 w 1743075"/>
                <a:gd name="connsiteY3" fmla="*/ 878787 h 3048000"/>
                <a:gd name="connsiteX4" fmla="*/ 1204493 w 1743075"/>
                <a:gd name="connsiteY4" fmla="*/ 878597 h 3048000"/>
                <a:gd name="connsiteX5" fmla="*/ 1317841 w 1743075"/>
                <a:gd name="connsiteY5" fmla="*/ 527029 h 3048000"/>
                <a:gd name="connsiteX6" fmla="*/ 1144391 w 1743075"/>
                <a:gd name="connsiteY6" fmla="*/ 163746 h 3048000"/>
                <a:gd name="connsiteX7" fmla="*/ 912647 w 1743075"/>
                <a:gd name="connsiteY7" fmla="*/ 127074 h 3048000"/>
                <a:gd name="connsiteX8" fmla="*/ 959891 w 1743075"/>
                <a:gd name="connsiteY8" fmla="*/ 609897 h 3048000"/>
                <a:gd name="connsiteX9" fmla="*/ 889692 w 1743075"/>
                <a:gd name="connsiteY9" fmla="*/ 614659 h 3048000"/>
                <a:gd name="connsiteX10" fmla="*/ 857212 w 1743075"/>
                <a:gd name="connsiteY10" fmla="*/ 176414 h 3048000"/>
                <a:gd name="connsiteX11" fmla="*/ 730910 w 1743075"/>
                <a:gd name="connsiteY11" fmla="*/ 45921 h 3048000"/>
                <a:gd name="connsiteX12" fmla="*/ 458972 w 1743075"/>
                <a:gd name="connsiteY12" fmla="*/ 72687 h 3048000"/>
                <a:gd name="connsiteX13" fmla="*/ 577653 w 1743075"/>
                <a:gd name="connsiteY13" fmla="*/ 366628 h 3048000"/>
                <a:gd name="connsiteX14" fmla="*/ 571938 w 1743075"/>
                <a:gd name="connsiteY14" fmla="*/ 490358 h 3048000"/>
                <a:gd name="connsiteX15" fmla="*/ 446208 w 1743075"/>
                <a:gd name="connsiteY15" fmla="*/ 199179 h 3048000"/>
                <a:gd name="connsiteX16" fmla="*/ 261328 w 1743075"/>
                <a:gd name="connsiteY16" fmla="*/ 14965 h 3048000"/>
                <a:gd name="connsiteX17" fmla="*/ 44253 w 1743075"/>
                <a:gd name="connsiteY17" fmla="*/ 12393 h 3048000"/>
                <a:gd name="connsiteX18" fmla="*/ 629 w 1743075"/>
                <a:gd name="connsiteY18" fmla="*/ 317574 h 3048000"/>
                <a:gd name="connsiteX19" fmla="*/ 2057 w 1743075"/>
                <a:gd name="connsiteY19" fmla="*/ 432160 h 3048000"/>
                <a:gd name="connsiteX20" fmla="*/ 71495 w 1743075"/>
                <a:gd name="connsiteY20" fmla="*/ 461592 h 3048000"/>
                <a:gd name="connsiteX21" fmla="*/ 360197 w 1743075"/>
                <a:gd name="connsiteY21" fmla="*/ 592942 h 3048000"/>
                <a:gd name="connsiteX22" fmla="*/ 236468 w 1743075"/>
                <a:gd name="connsiteY22" fmla="*/ 596181 h 3048000"/>
                <a:gd name="connsiteX23" fmla="*/ 8249 w 1743075"/>
                <a:gd name="connsiteY23" fmla="*/ 508074 h 3048000"/>
                <a:gd name="connsiteX24" fmla="*/ 103022 w 1743075"/>
                <a:gd name="connsiteY24" fmla="*/ 879930 h 3048000"/>
                <a:gd name="connsiteX25" fmla="*/ 478307 w 1743075"/>
                <a:gd name="connsiteY25" fmla="*/ 913077 h 3048000"/>
                <a:gd name="connsiteX26" fmla="*/ 472021 w 1743075"/>
                <a:gd name="connsiteY26" fmla="*/ 983277 h 3048000"/>
                <a:gd name="connsiteX27" fmla="*/ 132836 w 1743075"/>
                <a:gd name="connsiteY27" fmla="*/ 946986 h 3048000"/>
                <a:gd name="connsiteX28" fmla="*/ 386391 w 1743075"/>
                <a:gd name="connsiteY28" fmla="*/ 1311127 h 3048000"/>
                <a:gd name="connsiteX29" fmla="*/ 702145 w 1743075"/>
                <a:gd name="connsiteY29" fmla="*/ 1281600 h 3048000"/>
                <a:gd name="connsiteX30" fmla="*/ 700430 w 1743075"/>
                <a:gd name="connsiteY30" fmla="*/ 1373230 h 3048000"/>
                <a:gd name="connsiteX31" fmla="*/ 513645 w 1743075"/>
                <a:gd name="connsiteY31" fmla="*/ 1426856 h 3048000"/>
                <a:gd name="connsiteX32" fmla="*/ 679380 w 1743075"/>
                <a:gd name="connsiteY32" fmla="*/ 1540775 h 3048000"/>
                <a:gd name="connsiteX33" fmla="*/ 847115 w 1743075"/>
                <a:gd name="connsiteY33" fmla="*/ 1460289 h 3048000"/>
                <a:gd name="connsiteX34" fmla="*/ 851973 w 1743075"/>
                <a:gd name="connsiteY34" fmla="*/ 1509628 h 3048000"/>
                <a:gd name="connsiteX35" fmla="*/ 783774 w 1743075"/>
                <a:gd name="connsiteY35" fmla="*/ 1595639 h 3048000"/>
                <a:gd name="connsiteX36" fmla="*/ 1086098 w 1743075"/>
                <a:gd name="connsiteY36" fmla="*/ 1697366 h 3048000"/>
                <a:gd name="connsiteX37" fmla="*/ 1115911 w 1743075"/>
                <a:gd name="connsiteY37" fmla="*/ 1563540 h 3048000"/>
                <a:gd name="connsiteX38" fmla="*/ 1166298 w 1743075"/>
                <a:gd name="connsiteY38" fmla="*/ 1294649 h 3048000"/>
                <a:gd name="connsiteX39" fmla="*/ 1356798 w 1743075"/>
                <a:gd name="connsiteY39" fmla="*/ 1726417 h 3048000"/>
                <a:gd name="connsiteX40" fmla="*/ 1420330 w 1743075"/>
                <a:gd name="connsiteY40" fmla="*/ 3049535 h 3048000"/>
                <a:gd name="connsiteX41" fmla="*/ 1467574 w 1743075"/>
                <a:gd name="connsiteY41" fmla="*/ 3046678 h 3048000"/>
                <a:gd name="connsiteX42" fmla="*/ 1419758 w 1743075"/>
                <a:gd name="connsiteY42" fmla="*/ 1725369 h 3048000"/>
                <a:gd name="connsiteX43" fmla="*/ 1216114 w 1743075"/>
                <a:gd name="connsiteY43" fmla="*/ 1255692 h 3048000"/>
                <a:gd name="connsiteX44" fmla="*/ 1485957 w 1743075"/>
                <a:gd name="connsiteY44" fmla="*/ 1210639 h 3048000"/>
                <a:gd name="connsiteX45" fmla="*/ 1740275 w 1743075"/>
                <a:gd name="connsiteY45" fmla="*/ 998707 h 3048000"/>
                <a:gd name="connsiteX46" fmla="*/ 1647596 w 1743075"/>
                <a:gd name="connsiteY46" fmla="*/ 598562 h 3048000"/>
                <a:gd name="connsiteX47" fmla="*/ 484213 w 1743075"/>
                <a:gd name="connsiteY47" fmla="*/ 603324 h 3048000"/>
                <a:gd name="connsiteX48" fmla="*/ 488880 w 1743075"/>
                <a:gd name="connsiteY48" fmla="*/ 570463 h 3048000"/>
                <a:gd name="connsiteX49" fmla="*/ 549554 w 1743075"/>
                <a:gd name="connsiteY49" fmla="*/ 613040 h 3048000"/>
                <a:gd name="connsiteX50" fmla="*/ 484213 w 1743075"/>
                <a:gd name="connsiteY50" fmla="*/ 603324 h 3048000"/>
                <a:gd name="connsiteX51" fmla="*/ 686714 w 1743075"/>
                <a:gd name="connsiteY51" fmla="*/ 427683 h 3048000"/>
                <a:gd name="connsiteX52" fmla="*/ 682238 w 1743075"/>
                <a:gd name="connsiteY52" fmla="*/ 562081 h 3048000"/>
                <a:gd name="connsiteX53" fmla="*/ 632327 w 1743075"/>
                <a:gd name="connsiteY53" fmla="*/ 453306 h 3048000"/>
                <a:gd name="connsiteX54" fmla="*/ 686714 w 1743075"/>
                <a:gd name="connsiteY54" fmla="*/ 427683 h 3048000"/>
                <a:gd name="connsiteX55" fmla="*/ 604609 w 1743075"/>
                <a:gd name="connsiteY55" fmla="*/ 855927 h 3048000"/>
                <a:gd name="connsiteX56" fmla="*/ 770344 w 1743075"/>
                <a:gd name="connsiteY56" fmla="*/ 840211 h 3048000"/>
                <a:gd name="connsiteX57" fmla="*/ 656711 w 1743075"/>
                <a:gd name="connsiteY57" fmla="*/ 939652 h 3048000"/>
                <a:gd name="connsiteX58" fmla="*/ 604609 w 1743075"/>
                <a:gd name="connsiteY58" fmla="*/ 855927 h 3048000"/>
                <a:gd name="connsiteX59" fmla="*/ 768058 w 1743075"/>
                <a:gd name="connsiteY59" fmla="*/ 1196732 h 3048000"/>
                <a:gd name="connsiteX60" fmla="*/ 702621 w 1743075"/>
                <a:gd name="connsiteY60" fmla="*/ 1122913 h 3048000"/>
                <a:gd name="connsiteX61" fmla="*/ 914648 w 1743075"/>
                <a:gd name="connsiteY61" fmla="*/ 1062048 h 3048000"/>
                <a:gd name="connsiteX62" fmla="*/ 768058 w 1743075"/>
                <a:gd name="connsiteY62" fmla="*/ 1196732 h 3048000"/>
                <a:gd name="connsiteX63" fmla="*/ 1018661 w 1743075"/>
                <a:gd name="connsiteY63" fmla="*/ 765059 h 3048000"/>
                <a:gd name="connsiteX64" fmla="*/ 1016660 w 1743075"/>
                <a:gd name="connsiteY64" fmla="*/ 645425 h 3048000"/>
                <a:gd name="connsiteX65" fmla="*/ 1076763 w 1743075"/>
                <a:gd name="connsiteY65" fmla="*/ 643710 h 3048000"/>
                <a:gd name="connsiteX66" fmla="*/ 1018661 w 1743075"/>
                <a:gd name="connsiteY66" fmla="*/ 765059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743075" h="3048000">
                  <a:moveTo>
                    <a:pt x="1647596" y="598562"/>
                  </a:moveTo>
                  <a:cubicBezTo>
                    <a:pt x="1603115" y="469974"/>
                    <a:pt x="1430998" y="348054"/>
                    <a:pt x="1400994" y="353579"/>
                  </a:cubicBezTo>
                  <a:cubicBezTo>
                    <a:pt x="1371086" y="359103"/>
                    <a:pt x="1358513" y="423302"/>
                    <a:pt x="1367847" y="558081"/>
                  </a:cubicBezTo>
                  <a:cubicBezTo>
                    <a:pt x="1377563" y="693050"/>
                    <a:pt x="1330700" y="804397"/>
                    <a:pt x="1296029" y="878787"/>
                  </a:cubicBezTo>
                  <a:cubicBezTo>
                    <a:pt x="1261262" y="953463"/>
                    <a:pt x="1211732" y="908029"/>
                    <a:pt x="1204493" y="878597"/>
                  </a:cubicBezTo>
                  <a:cubicBezTo>
                    <a:pt x="1197254" y="849165"/>
                    <a:pt x="1306982" y="619517"/>
                    <a:pt x="1317841" y="527029"/>
                  </a:cubicBezTo>
                  <a:cubicBezTo>
                    <a:pt x="1328604" y="434637"/>
                    <a:pt x="1207446" y="227944"/>
                    <a:pt x="1144391" y="163746"/>
                  </a:cubicBezTo>
                  <a:cubicBezTo>
                    <a:pt x="1081716" y="99452"/>
                    <a:pt x="900836" y="88308"/>
                    <a:pt x="912647" y="127074"/>
                  </a:cubicBezTo>
                  <a:cubicBezTo>
                    <a:pt x="924554" y="165651"/>
                    <a:pt x="969607" y="516933"/>
                    <a:pt x="959891" y="609897"/>
                  </a:cubicBezTo>
                  <a:cubicBezTo>
                    <a:pt x="950366" y="702861"/>
                    <a:pt x="906647" y="667332"/>
                    <a:pt x="889692" y="614659"/>
                  </a:cubicBezTo>
                  <a:cubicBezTo>
                    <a:pt x="872357" y="562176"/>
                    <a:pt x="870642" y="240612"/>
                    <a:pt x="857212" y="176414"/>
                  </a:cubicBezTo>
                  <a:cubicBezTo>
                    <a:pt x="843782" y="112215"/>
                    <a:pt x="800824" y="81545"/>
                    <a:pt x="730910" y="45921"/>
                  </a:cubicBezTo>
                  <a:cubicBezTo>
                    <a:pt x="661092" y="10488"/>
                    <a:pt x="458972" y="72687"/>
                    <a:pt x="458972" y="72687"/>
                  </a:cubicBezTo>
                  <a:cubicBezTo>
                    <a:pt x="478974" y="106310"/>
                    <a:pt x="558889" y="317574"/>
                    <a:pt x="577653" y="366628"/>
                  </a:cubicBezTo>
                  <a:cubicBezTo>
                    <a:pt x="596513" y="415682"/>
                    <a:pt x="613277" y="498645"/>
                    <a:pt x="571938" y="490358"/>
                  </a:cubicBezTo>
                  <a:cubicBezTo>
                    <a:pt x="530504" y="482166"/>
                    <a:pt x="488499" y="348721"/>
                    <a:pt x="446208" y="199179"/>
                  </a:cubicBezTo>
                  <a:cubicBezTo>
                    <a:pt x="404108" y="49541"/>
                    <a:pt x="318097" y="33063"/>
                    <a:pt x="261328" y="14965"/>
                  </a:cubicBezTo>
                  <a:cubicBezTo>
                    <a:pt x="186366" y="-8943"/>
                    <a:pt x="102641" y="106"/>
                    <a:pt x="44253" y="12393"/>
                  </a:cubicBezTo>
                  <a:cubicBezTo>
                    <a:pt x="18726" y="110120"/>
                    <a:pt x="3772" y="212323"/>
                    <a:pt x="629" y="317574"/>
                  </a:cubicBezTo>
                  <a:cubicBezTo>
                    <a:pt x="-514" y="356055"/>
                    <a:pt x="-133" y="394346"/>
                    <a:pt x="2057" y="432160"/>
                  </a:cubicBezTo>
                  <a:cubicBezTo>
                    <a:pt x="21488" y="443114"/>
                    <a:pt x="44444" y="452925"/>
                    <a:pt x="71495" y="461592"/>
                  </a:cubicBezTo>
                  <a:cubicBezTo>
                    <a:pt x="219513" y="508932"/>
                    <a:pt x="352863" y="551413"/>
                    <a:pt x="360197" y="592942"/>
                  </a:cubicBezTo>
                  <a:cubicBezTo>
                    <a:pt x="367722" y="634376"/>
                    <a:pt x="285998" y="613421"/>
                    <a:pt x="236468" y="596181"/>
                  </a:cubicBezTo>
                  <a:cubicBezTo>
                    <a:pt x="180461" y="576845"/>
                    <a:pt x="88354" y="551318"/>
                    <a:pt x="8249" y="508074"/>
                  </a:cubicBezTo>
                  <a:cubicBezTo>
                    <a:pt x="22346" y="638186"/>
                    <a:pt x="54731" y="763059"/>
                    <a:pt x="103022" y="879930"/>
                  </a:cubicBezTo>
                  <a:cubicBezTo>
                    <a:pt x="219037" y="890122"/>
                    <a:pt x="436112" y="898314"/>
                    <a:pt x="478307" y="913077"/>
                  </a:cubicBezTo>
                  <a:cubicBezTo>
                    <a:pt x="530504" y="931080"/>
                    <a:pt x="565175" y="975657"/>
                    <a:pt x="472021" y="983277"/>
                  </a:cubicBezTo>
                  <a:cubicBezTo>
                    <a:pt x="414585" y="987944"/>
                    <a:pt x="254660" y="961941"/>
                    <a:pt x="132836" y="946986"/>
                  </a:cubicBezTo>
                  <a:cubicBezTo>
                    <a:pt x="197320" y="1081956"/>
                    <a:pt x="283235" y="1204828"/>
                    <a:pt x="386391" y="1311127"/>
                  </a:cubicBezTo>
                  <a:cubicBezTo>
                    <a:pt x="608324" y="1256073"/>
                    <a:pt x="678618" y="1275408"/>
                    <a:pt x="702145" y="1281600"/>
                  </a:cubicBezTo>
                  <a:cubicBezTo>
                    <a:pt x="731291" y="1289505"/>
                    <a:pt x="775487" y="1339797"/>
                    <a:pt x="700430" y="1373230"/>
                  </a:cubicBezTo>
                  <a:cubicBezTo>
                    <a:pt x="634422" y="1402377"/>
                    <a:pt x="616039" y="1414188"/>
                    <a:pt x="513645" y="1426856"/>
                  </a:cubicBezTo>
                  <a:cubicBezTo>
                    <a:pt x="565842" y="1468861"/>
                    <a:pt x="621182" y="1506866"/>
                    <a:pt x="679380" y="1540775"/>
                  </a:cubicBezTo>
                  <a:cubicBezTo>
                    <a:pt x="762152" y="1490388"/>
                    <a:pt x="847115" y="1460289"/>
                    <a:pt x="847115" y="1460289"/>
                  </a:cubicBezTo>
                  <a:cubicBezTo>
                    <a:pt x="913314" y="1432952"/>
                    <a:pt x="851973" y="1509628"/>
                    <a:pt x="851973" y="1509628"/>
                  </a:cubicBezTo>
                  <a:lnTo>
                    <a:pt x="783774" y="1595639"/>
                  </a:lnTo>
                  <a:cubicBezTo>
                    <a:pt x="878929" y="1640692"/>
                    <a:pt x="980180" y="1675077"/>
                    <a:pt x="1086098" y="1697366"/>
                  </a:cubicBezTo>
                  <a:cubicBezTo>
                    <a:pt x="1109148" y="1658885"/>
                    <a:pt x="1120292" y="1613070"/>
                    <a:pt x="1115911" y="1563540"/>
                  </a:cubicBezTo>
                  <a:cubicBezTo>
                    <a:pt x="1104576" y="1434381"/>
                    <a:pt x="1142200" y="1309222"/>
                    <a:pt x="1166298" y="1294649"/>
                  </a:cubicBezTo>
                  <a:cubicBezTo>
                    <a:pt x="1166298" y="1294649"/>
                    <a:pt x="1272026" y="1437048"/>
                    <a:pt x="1356798" y="1726417"/>
                  </a:cubicBezTo>
                  <a:cubicBezTo>
                    <a:pt x="1442142" y="2017216"/>
                    <a:pt x="1506150" y="2456794"/>
                    <a:pt x="1420330" y="3049535"/>
                  </a:cubicBezTo>
                  <a:lnTo>
                    <a:pt x="1467574" y="3046678"/>
                  </a:lnTo>
                  <a:cubicBezTo>
                    <a:pt x="1467574" y="3046678"/>
                    <a:pt x="1572063" y="2327064"/>
                    <a:pt x="1419758" y="1725369"/>
                  </a:cubicBezTo>
                  <a:cubicBezTo>
                    <a:pt x="1375943" y="1552491"/>
                    <a:pt x="1310983" y="1389232"/>
                    <a:pt x="1216114" y="1255692"/>
                  </a:cubicBezTo>
                  <a:cubicBezTo>
                    <a:pt x="1231068" y="1231879"/>
                    <a:pt x="1357274" y="1196541"/>
                    <a:pt x="1485957" y="1210639"/>
                  </a:cubicBezTo>
                  <a:cubicBezTo>
                    <a:pt x="1614831" y="1224450"/>
                    <a:pt x="1703794" y="1129200"/>
                    <a:pt x="1740275" y="998707"/>
                  </a:cubicBezTo>
                  <a:cubicBezTo>
                    <a:pt x="1776851" y="868215"/>
                    <a:pt x="1691697" y="727245"/>
                    <a:pt x="1647596" y="598562"/>
                  </a:cubicBezTo>
                  <a:close/>
                  <a:moveTo>
                    <a:pt x="484213" y="603324"/>
                  </a:moveTo>
                  <a:cubicBezTo>
                    <a:pt x="448875" y="581988"/>
                    <a:pt x="475545" y="569225"/>
                    <a:pt x="488880" y="570463"/>
                  </a:cubicBezTo>
                  <a:cubicBezTo>
                    <a:pt x="502025" y="571606"/>
                    <a:pt x="549554" y="613040"/>
                    <a:pt x="549554" y="613040"/>
                  </a:cubicBezTo>
                  <a:cubicBezTo>
                    <a:pt x="549554" y="613040"/>
                    <a:pt x="519741" y="624851"/>
                    <a:pt x="484213" y="603324"/>
                  </a:cubicBezTo>
                  <a:close/>
                  <a:moveTo>
                    <a:pt x="686714" y="427683"/>
                  </a:moveTo>
                  <a:cubicBezTo>
                    <a:pt x="697954" y="448638"/>
                    <a:pt x="682238" y="562081"/>
                    <a:pt x="682238" y="562081"/>
                  </a:cubicBezTo>
                  <a:cubicBezTo>
                    <a:pt x="682238" y="562081"/>
                    <a:pt x="634994" y="528077"/>
                    <a:pt x="632327" y="453306"/>
                  </a:cubicBezTo>
                  <a:cubicBezTo>
                    <a:pt x="629755" y="378439"/>
                    <a:pt x="675380" y="406443"/>
                    <a:pt x="686714" y="427683"/>
                  </a:cubicBezTo>
                  <a:close/>
                  <a:moveTo>
                    <a:pt x="604609" y="855927"/>
                  </a:moveTo>
                  <a:cubicBezTo>
                    <a:pt x="636613" y="832305"/>
                    <a:pt x="770344" y="840211"/>
                    <a:pt x="770344" y="840211"/>
                  </a:cubicBezTo>
                  <a:cubicBezTo>
                    <a:pt x="770344" y="840211"/>
                    <a:pt x="777773" y="917554"/>
                    <a:pt x="656711" y="939652"/>
                  </a:cubicBezTo>
                  <a:cubicBezTo>
                    <a:pt x="535934" y="961750"/>
                    <a:pt x="572605" y="879645"/>
                    <a:pt x="604609" y="855927"/>
                  </a:cubicBezTo>
                  <a:close/>
                  <a:moveTo>
                    <a:pt x="768058" y="1196732"/>
                  </a:moveTo>
                  <a:cubicBezTo>
                    <a:pt x="652520" y="1238547"/>
                    <a:pt x="674999" y="1151583"/>
                    <a:pt x="702621" y="1122913"/>
                  </a:cubicBezTo>
                  <a:cubicBezTo>
                    <a:pt x="730053" y="1094052"/>
                    <a:pt x="914648" y="1062048"/>
                    <a:pt x="914648" y="1062048"/>
                  </a:cubicBezTo>
                  <a:cubicBezTo>
                    <a:pt x="914648" y="1062048"/>
                    <a:pt x="883596" y="1155012"/>
                    <a:pt x="768058" y="1196732"/>
                  </a:cubicBezTo>
                  <a:close/>
                  <a:moveTo>
                    <a:pt x="1018661" y="765059"/>
                  </a:moveTo>
                  <a:cubicBezTo>
                    <a:pt x="1018661" y="765059"/>
                    <a:pt x="988847" y="714862"/>
                    <a:pt x="1016660" y="645425"/>
                  </a:cubicBezTo>
                  <a:cubicBezTo>
                    <a:pt x="1044473" y="575797"/>
                    <a:pt x="1074953" y="619803"/>
                    <a:pt x="1076763" y="643710"/>
                  </a:cubicBezTo>
                  <a:cubicBezTo>
                    <a:pt x="1078668" y="667618"/>
                    <a:pt x="1018661" y="765059"/>
                    <a:pt x="1018661" y="765059"/>
                  </a:cubicBezTo>
                  <a:close/>
                </a:path>
              </a:pathLst>
            </a:custGeom>
            <a:solidFill>
              <a:srgbClr val="CCDCFD"/>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FB34BF6-FADC-4026-A121-C3828BAA5725}"/>
                </a:ext>
              </a:extLst>
            </p:cNvPr>
            <p:cNvSpPr/>
            <p:nvPr/>
          </p:nvSpPr>
          <p:spPr>
            <a:xfrm>
              <a:off x="11233369" y="5397912"/>
              <a:ext cx="152400" cy="419100"/>
            </a:xfrm>
            <a:custGeom>
              <a:avLst/>
              <a:gdLst>
                <a:gd name="connsiteX0" fmla="*/ 109825 w 152400"/>
                <a:gd name="connsiteY0" fmla="*/ 305086 h 419100"/>
                <a:gd name="connsiteX1" fmla="*/ 111254 w 152400"/>
                <a:gd name="connsiteY1" fmla="*/ 419671 h 419100"/>
                <a:gd name="connsiteX2" fmla="*/ 383 w 152400"/>
                <a:gd name="connsiteY2" fmla="*/ 260604 h 419100"/>
                <a:gd name="connsiteX3" fmla="*/ 76011 w 152400"/>
                <a:gd name="connsiteY3" fmla="*/ 21241 h 419100"/>
                <a:gd name="connsiteX4" fmla="*/ 79059 w 152400"/>
                <a:gd name="connsiteY4" fmla="*/ 20669 h 419100"/>
                <a:gd name="connsiteX5" fmla="*/ 153450 w 152400"/>
                <a:gd name="connsiteY5" fmla="*/ 0 h 419100"/>
                <a:gd name="connsiteX6" fmla="*/ 109825 w 152400"/>
                <a:gd name="connsiteY6" fmla="*/ 30508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419100">
                  <a:moveTo>
                    <a:pt x="109825" y="305086"/>
                  </a:moveTo>
                  <a:cubicBezTo>
                    <a:pt x="108682" y="343567"/>
                    <a:pt x="109063" y="381857"/>
                    <a:pt x="111254" y="419671"/>
                  </a:cubicBezTo>
                  <a:cubicBezTo>
                    <a:pt x="16480" y="367475"/>
                    <a:pt x="4479" y="295942"/>
                    <a:pt x="383" y="260604"/>
                  </a:cubicBezTo>
                  <a:cubicBezTo>
                    <a:pt x="-5904" y="208407"/>
                    <a:pt x="67153" y="65532"/>
                    <a:pt x="76011" y="21241"/>
                  </a:cubicBezTo>
                  <a:cubicBezTo>
                    <a:pt x="77917" y="20955"/>
                    <a:pt x="79059" y="20669"/>
                    <a:pt x="79059" y="20669"/>
                  </a:cubicBezTo>
                  <a:cubicBezTo>
                    <a:pt x="79059" y="20669"/>
                    <a:pt x="108968" y="9335"/>
                    <a:pt x="153450" y="0"/>
                  </a:cubicBezTo>
                  <a:cubicBezTo>
                    <a:pt x="127923" y="97631"/>
                    <a:pt x="112969" y="199835"/>
                    <a:pt x="109825" y="305086"/>
                  </a:cubicBezTo>
                  <a:close/>
                </a:path>
              </a:pathLst>
            </a:custGeom>
            <a:solidFill>
              <a:srgbClr val="D3E0FD"/>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F1FBDB3-95DA-44DB-96BF-05F610EDE342}"/>
                </a:ext>
              </a:extLst>
            </p:cNvPr>
            <p:cNvSpPr/>
            <p:nvPr/>
          </p:nvSpPr>
          <p:spPr>
            <a:xfrm>
              <a:off x="11240002" y="5818631"/>
              <a:ext cx="200025" cy="438150"/>
            </a:xfrm>
            <a:custGeom>
              <a:avLst/>
              <a:gdLst>
                <a:gd name="connsiteX0" fmla="*/ 205491 w 200025"/>
                <a:gd name="connsiteY0" fmla="*/ 446818 h 438150"/>
                <a:gd name="connsiteX1" fmla="*/ 143102 w 200025"/>
                <a:gd name="connsiteY1" fmla="*/ 438912 h 438150"/>
                <a:gd name="connsiteX2" fmla="*/ 15372 w 200025"/>
                <a:gd name="connsiteY2" fmla="*/ 310134 h 438150"/>
                <a:gd name="connsiteX3" fmla="*/ 9276 w 200025"/>
                <a:gd name="connsiteY3" fmla="*/ 0 h 438150"/>
                <a:gd name="connsiteX4" fmla="*/ 110812 w 200025"/>
                <a:gd name="connsiteY4" fmla="*/ 75057 h 438150"/>
                <a:gd name="connsiteX5" fmla="*/ 205491 w 200025"/>
                <a:gd name="connsiteY5" fmla="*/ 4468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438150">
                  <a:moveTo>
                    <a:pt x="205491" y="446818"/>
                  </a:moveTo>
                  <a:cubicBezTo>
                    <a:pt x="177487" y="444341"/>
                    <a:pt x="155485" y="441769"/>
                    <a:pt x="143102" y="438912"/>
                  </a:cubicBezTo>
                  <a:cubicBezTo>
                    <a:pt x="79285" y="424053"/>
                    <a:pt x="34708" y="385953"/>
                    <a:pt x="15372" y="310134"/>
                  </a:cubicBezTo>
                  <a:cubicBezTo>
                    <a:pt x="-15203" y="191643"/>
                    <a:pt x="9276" y="0"/>
                    <a:pt x="9276" y="0"/>
                  </a:cubicBezTo>
                  <a:cubicBezTo>
                    <a:pt x="36898" y="29908"/>
                    <a:pt x="72427" y="54578"/>
                    <a:pt x="110812" y="75057"/>
                  </a:cubicBezTo>
                  <a:cubicBezTo>
                    <a:pt x="124814" y="205073"/>
                    <a:pt x="157199" y="329946"/>
                    <a:pt x="205491" y="446818"/>
                  </a:cubicBezTo>
                  <a:close/>
                </a:path>
              </a:pathLst>
            </a:custGeom>
            <a:solidFill>
              <a:srgbClr val="D3E0FD"/>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790BDD-1D55-459A-9AAF-CFC5975AFB37}"/>
                </a:ext>
              </a:extLst>
            </p:cNvPr>
            <p:cNvSpPr/>
            <p:nvPr/>
          </p:nvSpPr>
          <p:spPr>
            <a:xfrm>
              <a:off x="11298113" y="6322258"/>
              <a:ext cx="428625" cy="428625"/>
            </a:xfrm>
            <a:custGeom>
              <a:avLst/>
              <a:gdLst>
                <a:gd name="connsiteX0" fmla="*/ 430844 w 428625"/>
                <a:gd name="connsiteY0" fmla="*/ 374293 h 428625"/>
                <a:gd name="connsiteX1" fmla="*/ 243392 w 428625"/>
                <a:gd name="connsiteY1" fmla="*/ 428014 h 428625"/>
                <a:gd name="connsiteX2" fmla="*/ 59846 w 428625"/>
                <a:gd name="connsiteY2" fmla="*/ 237323 h 428625"/>
                <a:gd name="connsiteX3" fmla="*/ 27746 w 428625"/>
                <a:gd name="connsiteY3" fmla="*/ 4818 h 428625"/>
                <a:gd name="connsiteX4" fmla="*/ 177289 w 428625"/>
                <a:gd name="connsiteY4" fmla="*/ 10152 h 428625"/>
                <a:gd name="connsiteX5" fmla="*/ 430844 w 428625"/>
                <a:gd name="connsiteY5" fmla="*/ 374293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428625">
                  <a:moveTo>
                    <a:pt x="430844" y="374293"/>
                  </a:moveTo>
                  <a:cubicBezTo>
                    <a:pt x="377600" y="387533"/>
                    <a:pt x="315592" y="404963"/>
                    <a:pt x="243392" y="428014"/>
                  </a:cubicBezTo>
                  <a:cubicBezTo>
                    <a:pt x="154619" y="456398"/>
                    <a:pt x="119282" y="344575"/>
                    <a:pt x="59846" y="237323"/>
                  </a:cubicBezTo>
                  <a:cubicBezTo>
                    <a:pt x="16412" y="158742"/>
                    <a:pt x="-31690" y="48538"/>
                    <a:pt x="27746" y="4818"/>
                  </a:cubicBezTo>
                  <a:cubicBezTo>
                    <a:pt x="40224" y="-4326"/>
                    <a:pt x="101279" y="722"/>
                    <a:pt x="177289" y="10152"/>
                  </a:cubicBezTo>
                  <a:cubicBezTo>
                    <a:pt x="241773" y="145217"/>
                    <a:pt x="327689" y="268089"/>
                    <a:pt x="430844" y="374293"/>
                  </a:cubicBezTo>
                  <a:close/>
                </a:path>
              </a:pathLst>
            </a:custGeom>
            <a:solidFill>
              <a:srgbClr val="D3E0FD"/>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F7F81A-CCE9-4CC7-9819-0519E4E510DE}"/>
                </a:ext>
              </a:extLst>
            </p:cNvPr>
            <p:cNvSpPr/>
            <p:nvPr/>
          </p:nvSpPr>
          <p:spPr>
            <a:xfrm>
              <a:off x="11624719" y="6812279"/>
              <a:ext cx="390525" cy="276225"/>
            </a:xfrm>
            <a:custGeom>
              <a:avLst/>
              <a:gdLst>
                <a:gd name="connsiteX0" fmla="*/ 397227 w 390525"/>
                <a:gd name="connsiteY0" fmla="*/ 113824 h 276225"/>
                <a:gd name="connsiteX1" fmla="*/ 253971 w 390525"/>
                <a:gd name="connsiteY1" fmla="*/ 251936 h 276225"/>
                <a:gd name="connsiteX2" fmla="*/ 191868 w 390525"/>
                <a:gd name="connsiteY2" fmla="*/ 279083 h 276225"/>
                <a:gd name="connsiteX3" fmla="*/ 6893 w 390525"/>
                <a:gd name="connsiteY3" fmla="*/ 63246 h 276225"/>
                <a:gd name="connsiteX4" fmla="*/ 183772 w 390525"/>
                <a:gd name="connsiteY4" fmla="*/ 5429 h 276225"/>
                <a:gd name="connsiteX5" fmla="*/ 231588 w 390525"/>
                <a:gd name="connsiteY5" fmla="*/ 0 h 276225"/>
                <a:gd name="connsiteX6" fmla="*/ 397227 w 390525"/>
                <a:gd name="connsiteY6" fmla="*/ 1138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5" h="276225">
                  <a:moveTo>
                    <a:pt x="397227" y="113824"/>
                  </a:moveTo>
                  <a:cubicBezTo>
                    <a:pt x="337220" y="150400"/>
                    <a:pt x="278260" y="197644"/>
                    <a:pt x="253971" y="251936"/>
                  </a:cubicBezTo>
                  <a:cubicBezTo>
                    <a:pt x="243113" y="275939"/>
                    <a:pt x="216443" y="288703"/>
                    <a:pt x="191868" y="279083"/>
                  </a:cubicBezTo>
                  <a:cubicBezTo>
                    <a:pt x="111287" y="248221"/>
                    <a:pt x="-33207" y="175736"/>
                    <a:pt x="6893" y="63246"/>
                  </a:cubicBezTo>
                  <a:cubicBezTo>
                    <a:pt x="17085" y="34576"/>
                    <a:pt x="49279" y="19336"/>
                    <a:pt x="183772" y="5429"/>
                  </a:cubicBezTo>
                  <a:cubicBezTo>
                    <a:pt x="201584" y="3620"/>
                    <a:pt x="217300" y="1810"/>
                    <a:pt x="231588" y="0"/>
                  </a:cubicBezTo>
                  <a:cubicBezTo>
                    <a:pt x="283785" y="41910"/>
                    <a:pt x="339125" y="80010"/>
                    <a:pt x="397227" y="113824"/>
                  </a:cubicBezTo>
                  <a:close/>
                </a:path>
              </a:pathLst>
            </a:custGeom>
            <a:solidFill>
              <a:srgbClr val="D3E0FD"/>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C045BE8-BC86-4F6B-B055-ECC19888F5EB}"/>
                </a:ext>
              </a:extLst>
            </p:cNvPr>
            <p:cNvSpPr/>
            <p:nvPr/>
          </p:nvSpPr>
          <p:spPr>
            <a:xfrm>
              <a:off x="12021484" y="6981062"/>
              <a:ext cx="400050" cy="219075"/>
            </a:xfrm>
            <a:custGeom>
              <a:avLst/>
              <a:gdLst>
                <a:gd name="connsiteX0" fmla="*/ 407180 w 400050"/>
                <a:gd name="connsiteY0" fmla="*/ 101632 h 219075"/>
                <a:gd name="connsiteX1" fmla="*/ 220299 w 400050"/>
                <a:gd name="connsiteY1" fmla="*/ 217646 h 219075"/>
                <a:gd name="connsiteX2" fmla="*/ 40372 w 400050"/>
                <a:gd name="connsiteY2" fmla="*/ 204883 h 219075"/>
                <a:gd name="connsiteX3" fmla="*/ 11988 w 400050"/>
                <a:gd name="connsiteY3" fmla="*/ 117348 h 219075"/>
                <a:gd name="connsiteX4" fmla="*/ 104856 w 400050"/>
                <a:gd name="connsiteY4" fmla="*/ 0 h 219075"/>
                <a:gd name="connsiteX5" fmla="*/ 407180 w 400050"/>
                <a:gd name="connsiteY5" fmla="*/ 101632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219075">
                  <a:moveTo>
                    <a:pt x="407180" y="101632"/>
                  </a:moveTo>
                  <a:cubicBezTo>
                    <a:pt x="370318" y="163449"/>
                    <a:pt x="302881" y="206692"/>
                    <a:pt x="220299" y="217646"/>
                  </a:cubicBezTo>
                  <a:cubicBezTo>
                    <a:pt x="154577" y="226600"/>
                    <a:pt x="95808" y="219742"/>
                    <a:pt x="40372" y="204883"/>
                  </a:cubicBezTo>
                  <a:cubicBezTo>
                    <a:pt x="2272" y="194500"/>
                    <a:pt x="-12492" y="148209"/>
                    <a:pt x="11988" y="117348"/>
                  </a:cubicBezTo>
                  <a:lnTo>
                    <a:pt x="104856" y="0"/>
                  </a:lnTo>
                  <a:cubicBezTo>
                    <a:pt x="200011" y="45053"/>
                    <a:pt x="301262" y="79343"/>
                    <a:pt x="407180" y="101632"/>
                  </a:cubicBezTo>
                  <a:close/>
                </a:path>
              </a:pathLst>
            </a:custGeom>
            <a:solidFill>
              <a:srgbClr val="D3E0FD"/>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DE95E7A-4D41-4F64-B650-8DD403FB8BE9}"/>
                </a:ext>
              </a:extLst>
            </p:cNvPr>
            <p:cNvSpPr/>
            <p:nvPr/>
          </p:nvSpPr>
          <p:spPr>
            <a:xfrm>
              <a:off x="11978131" y="7981378"/>
              <a:ext cx="1628775" cy="1000125"/>
            </a:xfrm>
            <a:custGeom>
              <a:avLst/>
              <a:gdLst>
                <a:gd name="connsiteX0" fmla="*/ 593217 w 1628775"/>
                <a:gd name="connsiteY0" fmla="*/ 1004316 h 1000125"/>
                <a:gd name="connsiteX1" fmla="*/ 1038701 w 1628775"/>
                <a:gd name="connsiteY1" fmla="*/ 1004316 h 1000125"/>
                <a:gd name="connsiteX2" fmla="*/ 1517237 w 1628775"/>
                <a:gd name="connsiteY2" fmla="*/ 607695 h 1000125"/>
                <a:gd name="connsiteX3" fmla="*/ 1632014 w 1628775"/>
                <a:gd name="connsiteY3" fmla="*/ 0 h 1000125"/>
                <a:gd name="connsiteX4" fmla="*/ 0 w 1628775"/>
                <a:gd name="connsiteY4" fmla="*/ 0 h 1000125"/>
                <a:gd name="connsiteX5" fmla="*/ 114776 w 1628775"/>
                <a:gd name="connsiteY5" fmla="*/ 607695 h 1000125"/>
                <a:gd name="connsiteX6" fmla="*/ 593217 w 1628775"/>
                <a:gd name="connsiteY6" fmla="*/ 1004316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8775" h="1000125">
                  <a:moveTo>
                    <a:pt x="593217" y="1004316"/>
                  </a:moveTo>
                  <a:lnTo>
                    <a:pt x="1038701" y="1004316"/>
                  </a:lnTo>
                  <a:cubicBezTo>
                    <a:pt x="1272826" y="1004316"/>
                    <a:pt x="1473803" y="837724"/>
                    <a:pt x="1517237" y="607695"/>
                  </a:cubicBezTo>
                  <a:lnTo>
                    <a:pt x="1632014" y="0"/>
                  </a:lnTo>
                  <a:lnTo>
                    <a:pt x="0" y="0"/>
                  </a:lnTo>
                  <a:lnTo>
                    <a:pt x="114776" y="607695"/>
                  </a:lnTo>
                  <a:cubicBezTo>
                    <a:pt x="158210" y="837724"/>
                    <a:pt x="359188" y="1004316"/>
                    <a:pt x="593217" y="1004316"/>
                  </a:cubicBezTo>
                  <a:close/>
                </a:path>
              </a:pathLst>
            </a:custGeom>
            <a:solidFill>
              <a:srgbClr val="B2CDF9"/>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B7CDD46-35B3-459D-956D-166491CDD885}"/>
                </a:ext>
              </a:extLst>
            </p:cNvPr>
            <p:cNvSpPr/>
            <p:nvPr/>
          </p:nvSpPr>
          <p:spPr>
            <a:xfrm>
              <a:off x="11978176" y="7981479"/>
              <a:ext cx="1628775" cy="276225"/>
            </a:xfrm>
            <a:custGeom>
              <a:avLst/>
              <a:gdLst>
                <a:gd name="connsiteX0" fmla="*/ 1631918 w 1628775"/>
                <a:gd name="connsiteY0" fmla="*/ 277749 h 276225"/>
                <a:gd name="connsiteX1" fmla="*/ 0 w 1628775"/>
                <a:gd name="connsiteY1" fmla="*/ 277749 h 276225"/>
                <a:gd name="connsiteX2" fmla="*/ 0 w 1628775"/>
                <a:gd name="connsiteY2" fmla="*/ 0 h 276225"/>
                <a:gd name="connsiteX3" fmla="*/ 1631918 w 1628775"/>
                <a:gd name="connsiteY3" fmla="*/ 0 h 276225"/>
              </a:gdLst>
              <a:ahLst/>
              <a:cxnLst>
                <a:cxn ang="0">
                  <a:pos x="connsiteX0" y="connsiteY0"/>
                </a:cxn>
                <a:cxn ang="0">
                  <a:pos x="connsiteX1" y="connsiteY1"/>
                </a:cxn>
                <a:cxn ang="0">
                  <a:pos x="connsiteX2" y="connsiteY2"/>
                </a:cxn>
                <a:cxn ang="0">
                  <a:pos x="connsiteX3" y="connsiteY3"/>
                </a:cxn>
              </a:cxnLst>
              <a:rect l="l" t="t" r="r" b="b"/>
              <a:pathLst>
                <a:path w="1628775" h="276225">
                  <a:moveTo>
                    <a:pt x="1631918" y="277749"/>
                  </a:moveTo>
                  <a:lnTo>
                    <a:pt x="0" y="277749"/>
                  </a:lnTo>
                  <a:lnTo>
                    <a:pt x="0" y="0"/>
                  </a:lnTo>
                  <a:lnTo>
                    <a:pt x="1631918" y="0"/>
                  </a:lnTo>
                  <a:close/>
                </a:path>
              </a:pathLst>
            </a:custGeom>
            <a:solidFill>
              <a:srgbClr val="6586DC"/>
            </a:solidFill>
            <a:ln w="9525" cap="flat">
              <a:noFill/>
              <a:prstDash val="solid"/>
              <a:miter/>
            </a:ln>
          </p:spPr>
          <p:txBody>
            <a:bodyPr rtlCol="0" anchor="ctr"/>
            <a:lstStyle/>
            <a:p>
              <a:endParaRPr lang="en-US"/>
            </a:p>
          </p:txBody>
        </p:sp>
      </p:grpSp>
      <p:pic>
        <p:nvPicPr>
          <p:cNvPr id="2" name="Imagen 1">
            <a:extLst>
              <a:ext uri="{FF2B5EF4-FFF2-40B4-BE49-F238E27FC236}">
                <a16:creationId xmlns:a16="http://schemas.microsoft.com/office/drawing/2014/main" id="{8DF517A3-DB98-4A28-AA91-1077E2A3F023}"/>
              </a:ext>
            </a:extLst>
          </p:cNvPr>
          <p:cNvPicPr>
            <a:picLocks noChangeAspect="1"/>
          </p:cNvPicPr>
          <p:nvPr/>
        </p:nvPicPr>
        <p:blipFill>
          <a:blip r:embed="rId3"/>
          <a:stretch>
            <a:fillRect/>
          </a:stretch>
        </p:blipFill>
        <p:spPr>
          <a:xfrm>
            <a:off x="1174444" y="900908"/>
            <a:ext cx="3133725" cy="71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41563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750" fill="hold"/>
                                            <p:tgtEl>
                                              <p:spTgt spid="105"/>
                                            </p:tgtEl>
                                            <p:attrNameLst>
                                              <p:attrName>ppt_w</p:attrName>
                                            </p:attrNameLst>
                                          </p:cBhvr>
                                          <p:tavLst>
                                            <p:tav tm="0">
                                              <p:val>
                                                <p:fltVal val="0"/>
                                              </p:val>
                                            </p:tav>
                                            <p:tav tm="100000">
                                              <p:val>
                                                <p:strVal val="#ppt_w"/>
                                              </p:val>
                                            </p:tav>
                                          </p:tavLst>
                                        </p:anim>
                                        <p:anim calcmode="lin" valueType="num">
                                          <p:cBhvr>
                                            <p:cTn id="8" dur="750" fill="hold"/>
                                            <p:tgtEl>
                                              <p:spTgt spid="105"/>
                                            </p:tgtEl>
                                            <p:attrNameLst>
                                              <p:attrName>ppt_h</p:attrName>
                                            </p:attrNameLst>
                                          </p:cBhvr>
                                          <p:tavLst>
                                            <p:tav tm="0">
                                              <p:val>
                                                <p:fltVal val="0"/>
                                              </p:val>
                                            </p:tav>
                                            <p:tav tm="100000">
                                              <p:val>
                                                <p:strVal val="#ppt_h"/>
                                              </p:val>
                                            </p:tav>
                                          </p:tavLst>
                                        </p:anim>
                                        <p:anim calcmode="lin" valueType="num">
                                          <p:cBhvr>
                                            <p:cTn id="9" dur="750" fill="hold"/>
                                            <p:tgtEl>
                                              <p:spTgt spid="105"/>
                                            </p:tgtEl>
                                            <p:attrNameLst>
                                              <p:attrName>style.rotation</p:attrName>
                                            </p:attrNameLst>
                                          </p:cBhvr>
                                          <p:tavLst>
                                            <p:tav tm="0">
                                              <p:val>
                                                <p:fltVal val="360"/>
                                              </p:val>
                                            </p:tav>
                                            <p:tav tm="100000">
                                              <p:val>
                                                <p:fltVal val="0"/>
                                              </p:val>
                                            </p:tav>
                                          </p:tavLst>
                                        </p:anim>
                                        <p:animEffect transition="in" filter="fade">
                                          <p:cBhvr>
                                            <p:cTn id="10" dur="750"/>
                                            <p:tgtEl>
                                              <p:spTgt spid="105"/>
                                            </p:tgtEl>
                                          </p:cBhvr>
                                        </p:animEffect>
                                      </p:childTnLst>
                                    </p:cTn>
                                  </p:par>
                                  <p:par>
                                    <p:cTn id="11" presetID="2" presetClass="entr" presetSubtype="2" fill="hold" nodeType="withEffect" p14:presetBounceEnd="76000">
                                      <p:stCondLst>
                                        <p:cond delay="100"/>
                                      </p:stCondLst>
                                      <p:childTnLst>
                                        <p:set>
                                          <p:cBhvr>
                                            <p:cTn id="12" dur="1" fill="hold">
                                              <p:stCondLst>
                                                <p:cond delay="0"/>
                                              </p:stCondLst>
                                            </p:cTn>
                                            <p:tgtEl>
                                              <p:spTgt spid="90"/>
                                            </p:tgtEl>
                                            <p:attrNameLst>
                                              <p:attrName>style.visibility</p:attrName>
                                            </p:attrNameLst>
                                          </p:cBhvr>
                                          <p:to>
                                            <p:strVal val="visible"/>
                                          </p:to>
                                        </p:set>
                                        <p:anim calcmode="lin" valueType="num" p14:bounceEnd="76000">
                                          <p:cBhvr additive="base">
                                            <p:cTn id="13" dur="2500" fill="hold"/>
                                            <p:tgtEl>
                                              <p:spTgt spid="90"/>
                                            </p:tgtEl>
                                            <p:attrNameLst>
                                              <p:attrName>ppt_x</p:attrName>
                                            </p:attrNameLst>
                                          </p:cBhvr>
                                          <p:tavLst>
                                            <p:tav tm="0">
                                              <p:val>
                                                <p:strVal val="1+#ppt_w/2"/>
                                              </p:val>
                                            </p:tav>
                                            <p:tav tm="100000">
                                              <p:val>
                                                <p:strVal val="#ppt_x"/>
                                              </p:val>
                                            </p:tav>
                                          </p:tavLst>
                                        </p:anim>
                                        <p:anim calcmode="lin" valueType="num" p14:bounceEnd="76000">
                                          <p:cBhvr additive="base">
                                            <p:cTn id="14" dur="2500" fill="hold"/>
                                            <p:tgtEl>
                                              <p:spTgt spid="90"/>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76000">
                                      <p:stCondLst>
                                        <p:cond delay="200"/>
                                      </p:stCondLst>
                                      <p:childTnLst>
                                        <p:set>
                                          <p:cBhvr>
                                            <p:cTn id="16" dur="1" fill="hold">
                                              <p:stCondLst>
                                                <p:cond delay="0"/>
                                              </p:stCondLst>
                                            </p:cTn>
                                            <p:tgtEl>
                                              <p:spTgt spid="87"/>
                                            </p:tgtEl>
                                            <p:attrNameLst>
                                              <p:attrName>style.visibility</p:attrName>
                                            </p:attrNameLst>
                                          </p:cBhvr>
                                          <p:to>
                                            <p:strVal val="visible"/>
                                          </p:to>
                                        </p:set>
                                        <p:anim calcmode="lin" valueType="num" p14:bounceEnd="76000">
                                          <p:cBhvr additive="base">
                                            <p:cTn id="17" dur="2500" fill="hold"/>
                                            <p:tgtEl>
                                              <p:spTgt spid="87"/>
                                            </p:tgtEl>
                                            <p:attrNameLst>
                                              <p:attrName>ppt_x</p:attrName>
                                            </p:attrNameLst>
                                          </p:cBhvr>
                                          <p:tavLst>
                                            <p:tav tm="0">
                                              <p:val>
                                                <p:strVal val="1+#ppt_w/2"/>
                                              </p:val>
                                            </p:tav>
                                            <p:tav tm="100000">
                                              <p:val>
                                                <p:strVal val="#ppt_x"/>
                                              </p:val>
                                            </p:tav>
                                          </p:tavLst>
                                        </p:anim>
                                        <p:anim calcmode="lin" valueType="num" p14:bounceEnd="76000">
                                          <p:cBhvr additive="base">
                                            <p:cTn id="18" dur="2500" fill="hold"/>
                                            <p:tgtEl>
                                              <p:spTgt spid="8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76000">
                                      <p:stCondLst>
                                        <p:cond delay="300"/>
                                      </p:stCondLst>
                                      <p:childTnLst>
                                        <p:set>
                                          <p:cBhvr>
                                            <p:cTn id="20" dur="1" fill="hold">
                                              <p:stCondLst>
                                                <p:cond delay="0"/>
                                              </p:stCondLst>
                                            </p:cTn>
                                            <p:tgtEl>
                                              <p:spTgt spid="88"/>
                                            </p:tgtEl>
                                            <p:attrNameLst>
                                              <p:attrName>style.visibility</p:attrName>
                                            </p:attrNameLst>
                                          </p:cBhvr>
                                          <p:to>
                                            <p:strVal val="visible"/>
                                          </p:to>
                                        </p:set>
                                        <p:anim calcmode="lin" valueType="num" p14:bounceEnd="76000">
                                          <p:cBhvr additive="base">
                                            <p:cTn id="21" dur="2500" fill="hold"/>
                                            <p:tgtEl>
                                              <p:spTgt spid="88"/>
                                            </p:tgtEl>
                                            <p:attrNameLst>
                                              <p:attrName>ppt_x</p:attrName>
                                            </p:attrNameLst>
                                          </p:cBhvr>
                                          <p:tavLst>
                                            <p:tav tm="0">
                                              <p:val>
                                                <p:strVal val="1+#ppt_w/2"/>
                                              </p:val>
                                            </p:tav>
                                            <p:tav tm="100000">
                                              <p:val>
                                                <p:strVal val="#ppt_x"/>
                                              </p:val>
                                            </p:tav>
                                          </p:tavLst>
                                        </p:anim>
                                        <p:anim calcmode="lin" valueType="num" p14:bounceEnd="76000">
                                          <p:cBhvr additive="base">
                                            <p:cTn id="22" dur="2500" fill="hold"/>
                                            <p:tgtEl>
                                              <p:spTgt spid="8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14:presetBounceEnd="76000">
                                      <p:stCondLst>
                                        <p:cond delay="400"/>
                                      </p:stCondLst>
                                      <p:childTnLst>
                                        <p:set>
                                          <p:cBhvr>
                                            <p:cTn id="24" dur="1" fill="hold">
                                              <p:stCondLst>
                                                <p:cond delay="0"/>
                                              </p:stCondLst>
                                            </p:cTn>
                                            <p:tgtEl>
                                              <p:spTgt spid="89"/>
                                            </p:tgtEl>
                                            <p:attrNameLst>
                                              <p:attrName>style.visibility</p:attrName>
                                            </p:attrNameLst>
                                          </p:cBhvr>
                                          <p:to>
                                            <p:strVal val="visible"/>
                                          </p:to>
                                        </p:set>
                                        <p:anim calcmode="lin" valueType="num" p14:bounceEnd="76000">
                                          <p:cBhvr additive="base">
                                            <p:cTn id="25" dur="2500" fill="hold"/>
                                            <p:tgtEl>
                                              <p:spTgt spid="89"/>
                                            </p:tgtEl>
                                            <p:attrNameLst>
                                              <p:attrName>ppt_x</p:attrName>
                                            </p:attrNameLst>
                                          </p:cBhvr>
                                          <p:tavLst>
                                            <p:tav tm="0">
                                              <p:val>
                                                <p:strVal val="1+#ppt_w/2"/>
                                              </p:val>
                                            </p:tav>
                                            <p:tav tm="100000">
                                              <p:val>
                                                <p:strVal val="#ppt_x"/>
                                              </p:val>
                                            </p:tav>
                                          </p:tavLst>
                                        </p:anim>
                                        <p:anim calcmode="lin" valueType="num" p14:bounceEnd="76000">
                                          <p:cBhvr additive="base">
                                            <p:cTn id="26" dur="2500" fill="hold"/>
                                            <p:tgtEl>
                                              <p:spTgt spid="89"/>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14:presetBounceEnd="76000">
                                      <p:stCondLst>
                                        <p:cond delay="500"/>
                                      </p:stCondLst>
                                      <p:childTnLst>
                                        <p:set>
                                          <p:cBhvr>
                                            <p:cTn id="28" dur="1" fill="hold">
                                              <p:stCondLst>
                                                <p:cond delay="0"/>
                                              </p:stCondLst>
                                            </p:cTn>
                                            <p:tgtEl>
                                              <p:spTgt spid="51"/>
                                            </p:tgtEl>
                                            <p:attrNameLst>
                                              <p:attrName>style.visibility</p:attrName>
                                            </p:attrNameLst>
                                          </p:cBhvr>
                                          <p:to>
                                            <p:strVal val="visible"/>
                                          </p:to>
                                        </p:set>
                                        <p:anim calcmode="lin" valueType="num" p14:bounceEnd="76000">
                                          <p:cBhvr additive="base">
                                            <p:cTn id="29" dur="2500" fill="hold"/>
                                            <p:tgtEl>
                                              <p:spTgt spid="51"/>
                                            </p:tgtEl>
                                            <p:attrNameLst>
                                              <p:attrName>ppt_x</p:attrName>
                                            </p:attrNameLst>
                                          </p:cBhvr>
                                          <p:tavLst>
                                            <p:tav tm="0">
                                              <p:val>
                                                <p:strVal val="1+#ppt_w/2"/>
                                              </p:val>
                                            </p:tav>
                                            <p:tav tm="100000">
                                              <p:val>
                                                <p:strVal val="#ppt_x"/>
                                              </p:val>
                                            </p:tav>
                                          </p:tavLst>
                                        </p:anim>
                                        <p:anim calcmode="lin" valueType="num" p14:bounceEnd="76000">
                                          <p:cBhvr additive="base">
                                            <p:cTn id="30" dur="2500" fill="hold"/>
                                            <p:tgtEl>
                                              <p:spTgt spid="5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14:presetBounceEnd="76000">
                                      <p:stCondLst>
                                        <p:cond delay="0"/>
                                      </p:stCondLst>
                                      <p:childTnLst>
                                        <p:set>
                                          <p:cBhvr>
                                            <p:cTn id="32" dur="1" fill="hold">
                                              <p:stCondLst>
                                                <p:cond delay="0"/>
                                              </p:stCondLst>
                                            </p:cTn>
                                            <p:tgtEl>
                                              <p:spTgt spid="94"/>
                                            </p:tgtEl>
                                            <p:attrNameLst>
                                              <p:attrName>style.visibility</p:attrName>
                                            </p:attrNameLst>
                                          </p:cBhvr>
                                          <p:to>
                                            <p:strVal val="visible"/>
                                          </p:to>
                                        </p:set>
                                        <p:anim calcmode="lin" valueType="num" p14:bounceEnd="76000">
                                          <p:cBhvr additive="base">
                                            <p:cTn id="33" dur="2500" fill="hold"/>
                                            <p:tgtEl>
                                              <p:spTgt spid="94"/>
                                            </p:tgtEl>
                                            <p:attrNameLst>
                                              <p:attrName>ppt_x</p:attrName>
                                            </p:attrNameLst>
                                          </p:cBhvr>
                                          <p:tavLst>
                                            <p:tav tm="0">
                                              <p:val>
                                                <p:strVal val="0-#ppt_w/2"/>
                                              </p:val>
                                            </p:tav>
                                            <p:tav tm="100000">
                                              <p:val>
                                                <p:strVal val="#ppt_x"/>
                                              </p:val>
                                            </p:tav>
                                          </p:tavLst>
                                        </p:anim>
                                        <p:anim calcmode="lin" valueType="num" p14:bounceEnd="76000">
                                          <p:cBhvr additive="base">
                                            <p:cTn id="34" dur="2500" fill="hold"/>
                                            <p:tgtEl>
                                              <p:spTgt spid="94"/>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14:presetBounceEnd="76000">
                                      <p:stCondLst>
                                        <p:cond delay="100"/>
                                      </p:stCondLst>
                                      <p:childTnLst>
                                        <p:set>
                                          <p:cBhvr>
                                            <p:cTn id="36" dur="1" fill="hold">
                                              <p:stCondLst>
                                                <p:cond delay="0"/>
                                              </p:stCondLst>
                                            </p:cTn>
                                            <p:tgtEl>
                                              <p:spTgt spid="95"/>
                                            </p:tgtEl>
                                            <p:attrNameLst>
                                              <p:attrName>style.visibility</p:attrName>
                                            </p:attrNameLst>
                                          </p:cBhvr>
                                          <p:to>
                                            <p:strVal val="visible"/>
                                          </p:to>
                                        </p:set>
                                        <p:anim calcmode="lin" valueType="num" p14:bounceEnd="76000">
                                          <p:cBhvr additive="base">
                                            <p:cTn id="37" dur="2500" fill="hold"/>
                                            <p:tgtEl>
                                              <p:spTgt spid="95"/>
                                            </p:tgtEl>
                                            <p:attrNameLst>
                                              <p:attrName>ppt_x</p:attrName>
                                            </p:attrNameLst>
                                          </p:cBhvr>
                                          <p:tavLst>
                                            <p:tav tm="0">
                                              <p:val>
                                                <p:strVal val="0-#ppt_w/2"/>
                                              </p:val>
                                            </p:tav>
                                            <p:tav tm="100000">
                                              <p:val>
                                                <p:strVal val="#ppt_x"/>
                                              </p:val>
                                            </p:tav>
                                          </p:tavLst>
                                        </p:anim>
                                        <p:anim calcmode="lin" valueType="num" p14:bounceEnd="76000">
                                          <p:cBhvr additive="base">
                                            <p:cTn id="38" dur="2500" fill="hold"/>
                                            <p:tgtEl>
                                              <p:spTgt spid="95"/>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14:presetBounceEnd="76000">
                                      <p:stCondLst>
                                        <p:cond delay="400"/>
                                      </p:stCondLst>
                                      <p:childTnLst>
                                        <p:set>
                                          <p:cBhvr>
                                            <p:cTn id="40" dur="1" fill="hold">
                                              <p:stCondLst>
                                                <p:cond delay="0"/>
                                              </p:stCondLst>
                                            </p:cTn>
                                            <p:tgtEl>
                                              <p:spTgt spid="97"/>
                                            </p:tgtEl>
                                            <p:attrNameLst>
                                              <p:attrName>style.visibility</p:attrName>
                                            </p:attrNameLst>
                                          </p:cBhvr>
                                          <p:to>
                                            <p:strVal val="visible"/>
                                          </p:to>
                                        </p:set>
                                        <p:anim calcmode="lin" valueType="num" p14:bounceEnd="76000">
                                          <p:cBhvr additive="base">
                                            <p:cTn id="41" dur="2500" fill="hold"/>
                                            <p:tgtEl>
                                              <p:spTgt spid="97"/>
                                            </p:tgtEl>
                                            <p:attrNameLst>
                                              <p:attrName>ppt_x</p:attrName>
                                            </p:attrNameLst>
                                          </p:cBhvr>
                                          <p:tavLst>
                                            <p:tav tm="0">
                                              <p:val>
                                                <p:strVal val="0-#ppt_w/2"/>
                                              </p:val>
                                            </p:tav>
                                            <p:tav tm="100000">
                                              <p:val>
                                                <p:strVal val="#ppt_x"/>
                                              </p:val>
                                            </p:tav>
                                          </p:tavLst>
                                        </p:anim>
                                        <p:anim calcmode="lin" valueType="num" p14:bounceEnd="76000">
                                          <p:cBhvr additive="base">
                                            <p:cTn id="42" dur="2500" fill="hold"/>
                                            <p:tgtEl>
                                              <p:spTgt spid="97"/>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14:presetBounceEnd="76000">
                                      <p:stCondLst>
                                        <p:cond delay="500"/>
                                      </p:stCondLst>
                                      <p:childTnLst>
                                        <p:set>
                                          <p:cBhvr>
                                            <p:cTn id="44" dur="1" fill="hold">
                                              <p:stCondLst>
                                                <p:cond delay="0"/>
                                              </p:stCondLst>
                                            </p:cTn>
                                            <p:tgtEl>
                                              <p:spTgt spid="104"/>
                                            </p:tgtEl>
                                            <p:attrNameLst>
                                              <p:attrName>style.visibility</p:attrName>
                                            </p:attrNameLst>
                                          </p:cBhvr>
                                          <p:to>
                                            <p:strVal val="visible"/>
                                          </p:to>
                                        </p:set>
                                        <p:anim calcmode="lin" valueType="num" p14:bounceEnd="76000">
                                          <p:cBhvr additive="base">
                                            <p:cTn id="45" dur="2500" fill="hold"/>
                                            <p:tgtEl>
                                              <p:spTgt spid="104"/>
                                            </p:tgtEl>
                                            <p:attrNameLst>
                                              <p:attrName>ppt_x</p:attrName>
                                            </p:attrNameLst>
                                          </p:cBhvr>
                                          <p:tavLst>
                                            <p:tav tm="0">
                                              <p:val>
                                                <p:strVal val="0-#ppt_w/2"/>
                                              </p:val>
                                            </p:tav>
                                            <p:tav tm="100000">
                                              <p:val>
                                                <p:strVal val="#ppt_x"/>
                                              </p:val>
                                            </p:tav>
                                          </p:tavLst>
                                        </p:anim>
                                        <p:anim calcmode="lin" valueType="num" p14:bounceEnd="76000">
                                          <p:cBhvr additive="base">
                                            <p:cTn id="46" dur="2500" fill="hold"/>
                                            <p:tgtEl>
                                              <p:spTgt spid="104"/>
                                            </p:tgtEl>
                                            <p:attrNameLst>
                                              <p:attrName>ppt_y</p:attrName>
                                            </p:attrNameLst>
                                          </p:cBhvr>
                                          <p:tavLst>
                                            <p:tav tm="0">
                                              <p:val>
                                                <p:strVal val="#ppt_y"/>
                                              </p:val>
                                            </p:tav>
                                            <p:tav tm="100000">
                                              <p:val>
                                                <p:strVal val="#ppt_y"/>
                                              </p:val>
                                            </p:tav>
                                          </p:tavLst>
                                        </p:anim>
                                      </p:childTnLst>
                                    </p:cTn>
                                  </p:par>
                                  <p:par>
                                    <p:cTn id="47" presetID="42" presetClass="path" presetSubtype="0" repeatCount="indefinite" fill="hold" grpId="0" nodeType="withEffect">
                                      <p:stCondLst>
                                        <p:cond delay="0"/>
                                      </p:stCondLst>
                                      <p:childTnLst>
                                        <p:animMotion origin="layout" path="M -5.11652E-7 -9.25926E-7 L -5.11652E-7 1.84271 " pathEditMode="relative" rAng="0" ptsTypes="AA">
                                          <p:cBhvr>
                                            <p:cTn id="48" dur="5000" fill="hold"/>
                                            <p:tgtEl>
                                              <p:spTgt spid="145"/>
                                            </p:tgtEl>
                                            <p:attrNameLst>
                                              <p:attrName>ppt_x</p:attrName>
                                              <p:attrName>ppt_y</p:attrName>
                                            </p:attrNameLst>
                                          </p:cBhvr>
                                          <p:rCtr x="0" y="92130"/>
                                        </p:animMotion>
                                      </p:childTnLst>
                                    </p:cTn>
                                  </p:par>
                                  <p:par>
                                    <p:cTn id="49" presetID="42" presetClass="path" presetSubtype="0" repeatCount="indefinite" fill="hold" grpId="0" nodeType="withEffect">
                                      <p:stCondLst>
                                        <p:cond delay="0"/>
                                      </p:stCondLst>
                                      <p:childTnLst>
                                        <p:animMotion origin="layout" path="M -4.71814E-6 -9.25926E-7 L -4.71814E-6 1.84271 " pathEditMode="relative" rAng="0" ptsTypes="AA">
                                          <p:cBhvr>
                                            <p:cTn id="50" dur="5000" fill="hold"/>
                                            <p:tgtEl>
                                              <p:spTgt spid="146"/>
                                            </p:tgtEl>
                                            <p:attrNameLst>
                                              <p:attrName>ppt_x</p:attrName>
                                              <p:attrName>ppt_y</p:attrName>
                                            </p:attrNameLst>
                                          </p:cBhvr>
                                          <p:rCtr x="0" y="92130"/>
                                        </p:animMotion>
                                      </p:childTnLst>
                                    </p:cTn>
                                  </p:par>
                                  <p:par>
                                    <p:cTn id="51" presetID="42" presetClass="path" presetSubtype="0" repeatCount="indefinite" fill="hold" grpId="0" nodeType="withEffect">
                                      <p:stCondLst>
                                        <p:cond delay="0"/>
                                      </p:stCondLst>
                                      <p:childTnLst>
                                        <p:animMotion origin="layout" path="M -3.82893E-6 -9.25926E-7 L -3.82893E-6 1.84271 " pathEditMode="relative" rAng="0" ptsTypes="AA">
                                          <p:cBhvr>
                                            <p:cTn id="52" dur="5000" fill="hold"/>
                                            <p:tgtEl>
                                              <p:spTgt spid="147"/>
                                            </p:tgtEl>
                                            <p:attrNameLst>
                                              <p:attrName>ppt_x</p:attrName>
                                              <p:attrName>ppt_y</p:attrName>
                                            </p:attrNameLst>
                                          </p:cBhvr>
                                          <p:rCtr x="0" y="92130"/>
                                        </p:animMotion>
                                      </p:childTnLst>
                                    </p:cTn>
                                  </p:par>
                                  <p:par>
                                    <p:cTn id="53" presetID="42" presetClass="path" presetSubtype="0" repeatCount="indefinite" fill="hold" grpId="0" nodeType="withEffect">
                                      <p:stCondLst>
                                        <p:cond delay="0"/>
                                      </p:stCondLst>
                                      <p:childTnLst>
                                        <p:animMotion origin="layout" path="M -3.1311E-6 -9.25926E-7 L -3.1311E-6 1.84271 " pathEditMode="relative" rAng="0" ptsTypes="AA">
                                          <p:cBhvr>
                                            <p:cTn id="54" dur="5000" fill="hold"/>
                                            <p:tgtEl>
                                              <p:spTgt spid="148"/>
                                            </p:tgtEl>
                                            <p:attrNameLst>
                                              <p:attrName>ppt_x</p:attrName>
                                              <p:attrName>ppt_y</p:attrName>
                                            </p:attrNameLst>
                                          </p:cBhvr>
                                          <p:rCtr x="0" y="92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7" grpId="0" animBg="1"/>
          <p:bldP spid="148" grpId="0" animBg="1"/>
          <p:bldP spid="105" grpId="0" animBg="1"/>
          <p:bldP spid="97" grpId="0" animBg="1"/>
          <p:bldP spid="51" grpId="0" animBg="1"/>
          <p:bldP spid="94" grpId="0"/>
          <p:bldP spid="104" grpId="0" animBg="1"/>
          <p:bldP spid="9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750" fill="hold"/>
                                            <p:tgtEl>
                                              <p:spTgt spid="105"/>
                                            </p:tgtEl>
                                            <p:attrNameLst>
                                              <p:attrName>ppt_w</p:attrName>
                                            </p:attrNameLst>
                                          </p:cBhvr>
                                          <p:tavLst>
                                            <p:tav tm="0">
                                              <p:val>
                                                <p:fltVal val="0"/>
                                              </p:val>
                                            </p:tav>
                                            <p:tav tm="100000">
                                              <p:val>
                                                <p:strVal val="#ppt_w"/>
                                              </p:val>
                                            </p:tav>
                                          </p:tavLst>
                                        </p:anim>
                                        <p:anim calcmode="lin" valueType="num">
                                          <p:cBhvr>
                                            <p:cTn id="8" dur="750" fill="hold"/>
                                            <p:tgtEl>
                                              <p:spTgt spid="105"/>
                                            </p:tgtEl>
                                            <p:attrNameLst>
                                              <p:attrName>ppt_h</p:attrName>
                                            </p:attrNameLst>
                                          </p:cBhvr>
                                          <p:tavLst>
                                            <p:tav tm="0">
                                              <p:val>
                                                <p:fltVal val="0"/>
                                              </p:val>
                                            </p:tav>
                                            <p:tav tm="100000">
                                              <p:val>
                                                <p:strVal val="#ppt_h"/>
                                              </p:val>
                                            </p:tav>
                                          </p:tavLst>
                                        </p:anim>
                                        <p:anim calcmode="lin" valueType="num">
                                          <p:cBhvr>
                                            <p:cTn id="9" dur="750" fill="hold"/>
                                            <p:tgtEl>
                                              <p:spTgt spid="105"/>
                                            </p:tgtEl>
                                            <p:attrNameLst>
                                              <p:attrName>style.rotation</p:attrName>
                                            </p:attrNameLst>
                                          </p:cBhvr>
                                          <p:tavLst>
                                            <p:tav tm="0">
                                              <p:val>
                                                <p:fltVal val="360"/>
                                              </p:val>
                                            </p:tav>
                                            <p:tav tm="100000">
                                              <p:val>
                                                <p:fltVal val="0"/>
                                              </p:val>
                                            </p:tav>
                                          </p:tavLst>
                                        </p:anim>
                                        <p:animEffect transition="in" filter="fade">
                                          <p:cBhvr>
                                            <p:cTn id="10" dur="750"/>
                                            <p:tgtEl>
                                              <p:spTgt spid="105"/>
                                            </p:tgtEl>
                                          </p:cBhvr>
                                        </p:animEffect>
                                      </p:childTnLst>
                                    </p:cTn>
                                  </p:par>
                                  <p:par>
                                    <p:cTn id="11" presetID="2" presetClass="entr" presetSubtype="2" fill="hold" nodeType="withEffect">
                                      <p:stCondLst>
                                        <p:cond delay="100"/>
                                      </p:stCondLst>
                                      <p:childTnLst>
                                        <p:set>
                                          <p:cBhvr>
                                            <p:cTn id="12" dur="1" fill="hold">
                                              <p:stCondLst>
                                                <p:cond delay="0"/>
                                              </p:stCondLst>
                                            </p:cTn>
                                            <p:tgtEl>
                                              <p:spTgt spid="90"/>
                                            </p:tgtEl>
                                            <p:attrNameLst>
                                              <p:attrName>style.visibility</p:attrName>
                                            </p:attrNameLst>
                                          </p:cBhvr>
                                          <p:to>
                                            <p:strVal val="visible"/>
                                          </p:to>
                                        </p:set>
                                        <p:anim calcmode="lin" valueType="num">
                                          <p:cBhvr additive="base">
                                            <p:cTn id="13" dur="2500" fill="hold"/>
                                            <p:tgtEl>
                                              <p:spTgt spid="90"/>
                                            </p:tgtEl>
                                            <p:attrNameLst>
                                              <p:attrName>ppt_x</p:attrName>
                                            </p:attrNameLst>
                                          </p:cBhvr>
                                          <p:tavLst>
                                            <p:tav tm="0">
                                              <p:val>
                                                <p:strVal val="1+#ppt_w/2"/>
                                              </p:val>
                                            </p:tav>
                                            <p:tav tm="100000">
                                              <p:val>
                                                <p:strVal val="#ppt_x"/>
                                              </p:val>
                                            </p:tav>
                                          </p:tavLst>
                                        </p:anim>
                                        <p:anim calcmode="lin" valueType="num">
                                          <p:cBhvr additive="base">
                                            <p:cTn id="14" dur="2500" fill="hold"/>
                                            <p:tgtEl>
                                              <p:spTgt spid="90"/>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200"/>
                                      </p:stCondLst>
                                      <p:childTnLst>
                                        <p:set>
                                          <p:cBhvr>
                                            <p:cTn id="16" dur="1" fill="hold">
                                              <p:stCondLst>
                                                <p:cond delay="0"/>
                                              </p:stCondLst>
                                            </p:cTn>
                                            <p:tgtEl>
                                              <p:spTgt spid="87"/>
                                            </p:tgtEl>
                                            <p:attrNameLst>
                                              <p:attrName>style.visibility</p:attrName>
                                            </p:attrNameLst>
                                          </p:cBhvr>
                                          <p:to>
                                            <p:strVal val="visible"/>
                                          </p:to>
                                        </p:set>
                                        <p:anim calcmode="lin" valueType="num">
                                          <p:cBhvr additive="base">
                                            <p:cTn id="17" dur="2500" fill="hold"/>
                                            <p:tgtEl>
                                              <p:spTgt spid="87"/>
                                            </p:tgtEl>
                                            <p:attrNameLst>
                                              <p:attrName>ppt_x</p:attrName>
                                            </p:attrNameLst>
                                          </p:cBhvr>
                                          <p:tavLst>
                                            <p:tav tm="0">
                                              <p:val>
                                                <p:strVal val="1+#ppt_w/2"/>
                                              </p:val>
                                            </p:tav>
                                            <p:tav tm="100000">
                                              <p:val>
                                                <p:strVal val="#ppt_x"/>
                                              </p:val>
                                            </p:tav>
                                          </p:tavLst>
                                        </p:anim>
                                        <p:anim calcmode="lin" valueType="num">
                                          <p:cBhvr additive="base">
                                            <p:cTn id="18" dur="2500" fill="hold"/>
                                            <p:tgtEl>
                                              <p:spTgt spid="8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30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2500" fill="hold"/>
                                            <p:tgtEl>
                                              <p:spTgt spid="88"/>
                                            </p:tgtEl>
                                            <p:attrNameLst>
                                              <p:attrName>ppt_x</p:attrName>
                                            </p:attrNameLst>
                                          </p:cBhvr>
                                          <p:tavLst>
                                            <p:tav tm="0">
                                              <p:val>
                                                <p:strVal val="1+#ppt_w/2"/>
                                              </p:val>
                                            </p:tav>
                                            <p:tav tm="100000">
                                              <p:val>
                                                <p:strVal val="#ppt_x"/>
                                              </p:val>
                                            </p:tav>
                                          </p:tavLst>
                                        </p:anim>
                                        <p:anim calcmode="lin" valueType="num">
                                          <p:cBhvr additive="base">
                                            <p:cTn id="22" dur="2500" fill="hold"/>
                                            <p:tgtEl>
                                              <p:spTgt spid="8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400"/>
                                      </p:stCondLst>
                                      <p:childTnLst>
                                        <p:set>
                                          <p:cBhvr>
                                            <p:cTn id="24" dur="1" fill="hold">
                                              <p:stCondLst>
                                                <p:cond delay="0"/>
                                              </p:stCondLst>
                                            </p:cTn>
                                            <p:tgtEl>
                                              <p:spTgt spid="89"/>
                                            </p:tgtEl>
                                            <p:attrNameLst>
                                              <p:attrName>style.visibility</p:attrName>
                                            </p:attrNameLst>
                                          </p:cBhvr>
                                          <p:to>
                                            <p:strVal val="visible"/>
                                          </p:to>
                                        </p:set>
                                        <p:anim calcmode="lin" valueType="num">
                                          <p:cBhvr additive="base">
                                            <p:cTn id="25" dur="2500" fill="hold"/>
                                            <p:tgtEl>
                                              <p:spTgt spid="89"/>
                                            </p:tgtEl>
                                            <p:attrNameLst>
                                              <p:attrName>ppt_x</p:attrName>
                                            </p:attrNameLst>
                                          </p:cBhvr>
                                          <p:tavLst>
                                            <p:tav tm="0">
                                              <p:val>
                                                <p:strVal val="1+#ppt_w/2"/>
                                              </p:val>
                                            </p:tav>
                                            <p:tav tm="100000">
                                              <p:val>
                                                <p:strVal val="#ppt_x"/>
                                              </p:val>
                                            </p:tav>
                                          </p:tavLst>
                                        </p:anim>
                                        <p:anim calcmode="lin" valueType="num">
                                          <p:cBhvr additive="base">
                                            <p:cTn id="26" dur="2500" fill="hold"/>
                                            <p:tgtEl>
                                              <p:spTgt spid="89"/>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50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2500" fill="hold"/>
                                            <p:tgtEl>
                                              <p:spTgt spid="51"/>
                                            </p:tgtEl>
                                            <p:attrNameLst>
                                              <p:attrName>ppt_x</p:attrName>
                                            </p:attrNameLst>
                                          </p:cBhvr>
                                          <p:tavLst>
                                            <p:tav tm="0">
                                              <p:val>
                                                <p:strVal val="1+#ppt_w/2"/>
                                              </p:val>
                                            </p:tav>
                                            <p:tav tm="100000">
                                              <p:val>
                                                <p:strVal val="#ppt_x"/>
                                              </p:val>
                                            </p:tav>
                                          </p:tavLst>
                                        </p:anim>
                                        <p:anim calcmode="lin" valueType="num">
                                          <p:cBhvr additive="base">
                                            <p:cTn id="30" dur="2500" fill="hold"/>
                                            <p:tgtEl>
                                              <p:spTgt spid="5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anim calcmode="lin" valueType="num">
                                          <p:cBhvr additive="base">
                                            <p:cTn id="33" dur="2500" fill="hold"/>
                                            <p:tgtEl>
                                              <p:spTgt spid="94"/>
                                            </p:tgtEl>
                                            <p:attrNameLst>
                                              <p:attrName>ppt_x</p:attrName>
                                            </p:attrNameLst>
                                          </p:cBhvr>
                                          <p:tavLst>
                                            <p:tav tm="0">
                                              <p:val>
                                                <p:strVal val="0-#ppt_w/2"/>
                                              </p:val>
                                            </p:tav>
                                            <p:tav tm="100000">
                                              <p:val>
                                                <p:strVal val="#ppt_x"/>
                                              </p:val>
                                            </p:tav>
                                          </p:tavLst>
                                        </p:anim>
                                        <p:anim calcmode="lin" valueType="num">
                                          <p:cBhvr additive="base">
                                            <p:cTn id="34" dur="2500" fill="hold"/>
                                            <p:tgtEl>
                                              <p:spTgt spid="94"/>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100"/>
                                      </p:stCondLst>
                                      <p:childTnLst>
                                        <p:set>
                                          <p:cBhvr>
                                            <p:cTn id="36" dur="1" fill="hold">
                                              <p:stCondLst>
                                                <p:cond delay="0"/>
                                              </p:stCondLst>
                                            </p:cTn>
                                            <p:tgtEl>
                                              <p:spTgt spid="95"/>
                                            </p:tgtEl>
                                            <p:attrNameLst>
                                              <p:attrName>style.visibility</p:attrName>
                                            </p:attrNameLst>
                                          </p:cBhvr>
                                          <p:to>
                                            <p:strVal val="visible"/>
                                          </p:to>
                                        </p:set>
                                        <p:anim calcmode="lin" valueType="num">
                                          <p:cBhvr additive="base">
                                            <p:cTn id="37" dur="2500" fill="hold"/>
                                            <p:tgtEl>
                                              <p:spTgt spid="95"/>
                                            </p:tgtEl>
                                            <p:attrNameLst>
                                              <p:attrName>ppt_x</p:attrName>
                                            </p:attrNameLst>
                                          </p:cBhvr>
                                          <p:tavLst>
                                            <p:tav tm="0">
                                              <p:val>
                                                <p:strVal val="0-#ppt_w/2"/>
                                              </p:val>
                                            </p:tav>
                                            <p:tav tm="100000">
                                              <p:val>
                                                <p:strVal val="#ppt_x"/>
                                              </p:val>
                                            </p:tav>
                                          </p:tavLst>
                                        </p:anim>
                                        <p:anim calcmode="lin" valueType="num">
                                          <p:cBhvr additive="base">
                                            <p:cTn id="38" dur="2500" fill="hold"/>
                                            <p:tgtEl>
                                              <p:spTgt spid="95"/>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400"/>
                                      </p:stCondLst>
                                      <p:childTnLst>
                                        <p:set>
                                          <p:cBhvr>
                                            <p:cTn id="40" dur="1" fill="hold">
                                              <p:stCondLst>
                                                <p:cond delay="0"/>
                                              </p:stCondLst>
                                            </p:cTn>
                                            <p:tgtEl>
                                              <p:spTgt spid="97"/>
                                            </p:tgtEl>
                                            <p:attrNameLst>
                                              <p:attrName>style.visibility</p:attrName>
                                            </p:attrNameLst>
                                          </p:cBhvr>
                                          <p:to>
                                            <p:strVal val="visible"/>
                                          </p:to>
                                        </p:set>
                                        <p:anim calcmode="lin" valueType="num">
                                          <p:cBhvr additive="base">
                                            <p:cTn id="41" dur="2500" fill="hold"/>
                                            <p:tgtEl>
                                              <p:spTgt spid="97"/>
                                            </p:tgtEl>
                                            <p:attrNameLst>
                                              <p:attrName>ppt_x</p:attrName>
                                            </p:attrNameLst>
                                          </p:cBhvr>
                                          <p:tavLst>
                                            <p:tav tm="0">
                                              <p:val>
                                                <p:strVal val="0-#ppt_w/2"/>
                                              </p:val>
                                            </p:tav>
                                            <p:tav tm="100000">
                                              <p:val>
                                                <p:strVal val="#ppt_x"/>
                                              </p:val>
                                            </p:tav>
                                          </p:tavLst>
                                        </p:anim>
                                        <p:anim calcmode="lin" valueType="num">
                                          <p:cBhvr additive="base">
                                            <p:cTn id="42" dur="2500" fill="hold"/>
                                            <p:tgtEl>
                                              <p:spTgt spid="97"/>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500"/>
                                      </p:stCondLst>
                                      <p:childTnLst>
                                        <p:set>
                                          <p:cBhvr>
                                            <p:cTn id="44" dur="1" fill="hold">
                                              <p:stCondLst>
                                                <p:cond delay="0"/>
                                              </p:stCondLst>
                                            </p:cTn>
                                            <p:tgtEl>
                                              <p:spTgt spid="104"/>
                                            </p:tgtEl>
                                            <p:attrNameLst>
                                              <p:attrName>style.visibility</p:attrName>
                                            </p:attrNameLst>
                                          </p:cBhvr>
                                          <p:to>
                                            <p:strVal val="visible"/>
                                          </p:to>
                                        </p:set>
                                        <p:anim calcmode="lin" valueType="num">
                                          <p:cBhvr additive="base">
                                            <p:cTn id="45" dur="2500" fill="hold"/>
                                            <p:tgtEl>
                                              <p:spTgt spid="104"/>
                                            </p:tgtEl>
                                            <p:attrNameLst>
                                              <p:attrName>ppt_x</p:attrName>
                                            </p:attrNameLst>
                                          </p:cBhvr>
                                          <p:tavLst>
                                            <p:tav tm="0">
                                              <p:val>
                                                <p:strVal val="0-#ppt_w/2"/>
                                              </p:val>
                                            </p:tav>
                                            <p:tav tm="100000">
                                              <p:val>
                                                <p:strVal val="#ppt_x"/>
                                              </p:val>
                                            </p:tav>
                                          </p:tavLst>
                                        </p:anim>
                                        <p:anim calcmode="lin" valueType="num">
                                          <p:cBhvr additive="base">
                                            <p:cTn id="46" dur="2500" fill="hold"/>
                                            <p:tgtEl>
                                              <p:spTgt spid="104"/>
                                            </p:tgtEl>
                                            <p:attrNameLst>
                                              <p:attrName>ppt_y</p:attrName>
                                            </p:attrNameLst>
                                          </p:cBhvr>
                                          <p:tavLst>
                                            <p:tav tm="0">
                                              <p:val>
                                                <p:strVal val="#ppt_y"/>
                                              </p:val>
                                            </p:tav>
                                            <p:tav tm="100000">
                                              <p:val>
                                                <p:strVal val="#ppt_y"/>
                                              </p:val>
                                            </p:tav>
                                          </p:tavLst>
                                        </p:anim>
                                      </p:childTnLst>
                                    </p:cTn>
                                  </p:par>
                                  <p:par>
                                    <p:cTn id="47" presetID="42" presetClass="path" presetSubtype="0" repeatCount="indefinite" fill="hold" grpId="0" nodeType="withEffect">
                                      <p:stCondLst>
                                        <p:cond delay="0"/>
                                      </p:stCondLst>
                                      <p:childTnLst>
                                        <p:animMotion origin="layout" path="M -5.11652E-7 -9.25926E-7 L -5.11652E-7 1.84271 " pathEditMode="relative" rAng="0" ptsTypes="AA">
                                          <p:cBhvr>
                                            <p:cTn id="48" dur="5000" fill="hold"/>
                                            <p:tgtEl>
                                              <p:spTgt spid="145"/>
                                            </p:tgtEl>
                                            <p:attrNameLst>
                                              <p:attrName>ppt_x</p:attrName>
                                              <p:attrName>ppt_y</p:attrName>
                                            </p:attrNameLst>
                                          </p:cBhvr>
                                          <p:rCtr x="0" y="92130"/>
                                        </p:animMotion>
                                      </p:childTnLst>
                                    </p:cTn>
                                  </p:par>
                                  <p:par>
                                    <p:cTn id="49" presetID="42" presetClass="path" presetSubtype="0" repeatCount="indefinite" fill="hold" grpId="0" nodeType="withEffect">
                                      <p:stCondLst>
                                        <p:cond delay="0"/>
                                      </p:stCondLst>
                                      <p:childTnLst>
                                        <p:animMotion origin="layout" path="M -4.71814E-6 -9.25926E-7 L -4.71814E-6 1.84271 " pathEditMode="relative" rAng="0" ptsTypes="AA">
                                          <p:cBhvr>
                                            <p:cTn id="50" dur="5000" fill="hold"/>
                                            <p:tgtEl>
                                              <p:spTgt spid="146"/>
                                            </p:tgtEl>
                                            <p:attrNameLst>
                                              <p:attrName>ppt_x</p:attrName>
                                              <p:attrName>ppt_y</p:attrName>
                                            </p:attrNameLst>
                                          </p:cBhvr>
                                          <p:rCtr x="0" y="92130"/>
                                        </p:animMotion>
                                      </p:childTnLst>
                                    </p:cTn>
                                  </p:par>
                                  <p:par>
                                    <p:cTn id="51" presetID="42" presetClass="path" presetSubtype="0" repeatCount="indefinite" fill="hold" grpId="0" nodeType="withEffect">
                                      <p:stCondLst>
                                        <p:cond delay="0"/>
                                      </p:stCondLst>
                                      <p:childTnLst>
                                        <p:animMotion origin="layout" path="M -3.82893E-6 -9.25926E-7 L -3.82893E-6 1.84271 " pathEditMode="relative" rAng="0" ptsTypes="AA">
                                          <p:cBhvr>
                                            <p:cTn id="52" dur="5000" fill="hold"/>
                                            <p:tgtEl>
                                              <p:spTgt spid="147"/>
                                            </p:tgtEl>
                                            <p:attrNameLst>
                                              <p:attrName>ppt_x</p:attrName>
                                              <p:attrName>ppt_y</p:attrName>
                                            </p:attrNameLst>
                                          </p:cBhvr>
                                          <p:rCtr x="0" y="92130"/>
                                        </p:animMotion>
                                      </p:childTnLst>
                                    </p:cTn>
                                  </p:par>
                                  <p:par>
                                    <p:cTn id="53" presetID="42" presetClass="path" presetSubtype="0" repeatCount="indefinite" fill="hold" grpId="0" nodeType="withEffect">
                                      <p:stCondLst>
                                        <p:cond delay="0"/>
                                      </p:stCondLst>
                                      <p:childTnLst>
                                        <p:animMotion origin="layout" path="M -3.1311E-6 -9.25926E-7 L -3.1311E-6 1.84271 " pathEditMode="relative" rAng="0" ptsTypes="AA">
                                          <p:cBhvr>
                                            <p:cTn id="54" dur="5000" fill="hold"/>
                                            <p:tgtEl>
                                              <p:spTgt spid="148"/>
                                            </p:tgtEl>
                                            <p:attrNameLst>
                                              <p:attrName>ppt_x</p:attrName>
                                              <p:attrName>ppt_y</p:attrName>
                                            </p:attrNameLst>
                                          </p:cBhvr>
                                          <p:rCtr x="0" y="92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7" grpId="0" animBg="1"/>
          <p:bldP spid="148" grpId="0" animBg="1"/>
          <p:bldP spid="105" grpId="0" animBg="1"/>
          <p:bldP spid="97" grpId="0" animBg="1"/>
          <p:bldP spid="51" grpId="0" animBg="1"/>
          <p:bldP spid="94" grpId="0"/>
          <p:bldP spid="104" grpId="0" animBg="1"/>
          <p:bldP spid="9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0688E7A2-C656-4645-BD47-2EF0DAD994B5}"/>
              </a:ext>
            </a:extLst>
          </p:cNvPr>
          <p:cNvSpPr>
            <a:spLocks/>
          </p:cNvSpPr>
          <p:nvPr/>
        </p:nvSpPr>
        <p:spPr bwMode="auto">
          <a:xfrm rot="2757414">
            <a:off x="7437947" y="-2501924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C904A4A6-086D-4870-85D6-280040144355}"/>
              </a:ext>
            </a:extLst>
          </p:cNvPr>
          <p:cNvSpPr>
            <a:spLocks/>
          </p:cNvSpPr>
          <p:nvPr/>
        </p:nvSpPr>
        <p:spPr bwMode="auto">
          <a:xfrm rot="2757414">
            <a:off x="8871559" y="-2353692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DD3D3D6C-9C80-4D2E-AACF-7CC792CDDA25}"/>
              </a:ext>
            </a:extLst>
          </p:cNvPr>
          <p:cNvSpPr>
            <a:spLocks/>
          </p:cNvSpPr>
          <p:nvPr/>
        </p:nvSpPr>
        <p:spPr bwMode="auto">
          <a:xfrm rot="2757414">
            <a:off x="10305174" y="-2205460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FA55C1CA-3B7A-47F9-8466-10AC52499650}"/>
              </a:ext>
            </a:extLst>
          </p:cNvPr>
          <p:cNvSpPr>
            <a:spLocks/>
          </p:cNvSpPr>
          <p:nvPr/>
        </p:nvSpPr>
        <p:spPr bwMode="auto">
          <a:xfrm rot="2757414">
            <a:off x="11734752" y="-20574000"/>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4AEC489A-4248-4DA6-B1D5-3D90EF5E08C3}"/>
              </a:ext>
            </a:extLst>
          </p:cNvPr>
          <p:cNvSpPr>
            <a:spLocks/>
          </p:cNvSpPr>
          <p:nvPr/>
        </p:nvSpPr>
        <p:spPr bwMode="auto">
          <a:xfrm rot="2757414">
            <a:off x="13169090" y="-1909339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4338872D-5B88-4EF7-BB11-7972E9F4AB5A}"/>
              </a:ext>
            </a:extLst>
          </p:cNvPr>
          <p:cNvSpPr>
            <a:spLocks/>
          </p:cNvSpPr>
          <p:nvPr/>
        </p:nvSpPr>
        <p:spPr bwMode="auto">
          <a:xfrm rot="2757414">
            <a:off x="14602705" y="-17611076"/>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5913C281-FCC0-48CD-995D-6723946377FC}"/>
              </a:ext>
            </a:extLst>
          </p:cNvPr>
          <p:cNvSpPr>
            <a:spLocks/>
          </p:cNvSpPr>
          <p:nvPr/>
        </p:nvSpPr>
        <p:spPr bwMode="auto">
          <a:xfrm rot="2757414">
            <a:off x="16036318" y="-1612876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55D0FD1F-60C6-437B-818C-8543DBCEFCC5}"/>
              </a:ext>
            </a:extLst>
          </p:cNvPr>
          <p:cNvSpPr>
            <a:spLocks/>
          </p:cNvSpPr>
          <p:nvPr/>
        </p:nvSpPr>
        <p:spPr bwMode="auto">
          <a:xfrm rot="2757414">
            <a:off x="17469931" y="-1464644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7BCB2333-85D5-4531-9522-EA42451A374A}"/>
              </a:ext>
            </a:extLst>
          </p:cNvPr>
          <p:cNvSpPr>
            <a:spLocks/>
          </p:cNvSpPr>
          <p:nvPr/>
        </p:nvSpPr>
        <p:spPr bwMode="auto">
          <a:xfrm rot="2757414">
            <a:off x="18900234" y="-1316754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BAD4E249-F500-4D10-ADBA-4F8DC3E5BFB2}"/>
              </a:ext>
            </a:extLst>
          </p:cNvPr>
          <p:cNvSpPr>
            <a:spLocks/>
          </p:cNvSpPr>
          <p:nvPr/>
        </p:nvSpPr>
        <p:spPr bwMode="auto">
          <a:xfrm rot="2757414">
            <a:off x="20333123" y="-11683519"/>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6419EE-D874-4707-B2EA-33CE4EB5A2B1}"/>
              </a:ext>
            </a:extLst>
          </p:cNvPr>
          <p:cNvSpPr>
            <a:spLocks/>
          </p:cNvSpPr>
          <p:nvPr/>
        </p:nvSpPr>
        <p:spPr bwMode="auto">
          <a:xfrm rot="2757414">
            <a:off x="21767462" y="-1020291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AEB13B06-6FB9-4E9C-A4D6-8B0379950871}"/>
              </a:ext>
            </a:extLst>
          </p:cNvPr>
          <p:cNvSpPr>
            <a:spLocks/>
          </p:cNvSpPr>
          <p:nvPr/>
        </p:nvSpPr>
        <p:spPr bwMode="auto">
          <a:xfrm rot="2757414">
            <a:off x="23197763" y="-872402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7AA106F9-0CD5-4AE1-B53A-28F0E7EAEB35}"/>
              </a:ext>
            </a:extLst>
          </p:cNvPr>
          <p:cNvSpPr>
            <a:spLocks/>
          </p:cNvSpPr>
          <p:nvPr/>
        </p:nvSpPr>
        <p:spPr bwMode="auto">
          <a:xfrm rot="2757414">
            <a:off x="24628066" y="-724512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lowchart: Process 16">
            <a:extLst>
              <a:ext uri="{FF2B5EF4-FFF2-40B4-BE49-F238E27FC236}">
                <a16:creationId xmlns:a16="http://schemas.microsoft.com/office/drawing/2014/main" id="{409CB482-82E0-487A-B73A-83A96AB99161}"/>
              </a:ext>
            </a:extLst>
          </p:cNvPr>
          <p:cNvSpPr/>
          <p:nvPr/>
        </p:nvSpPr>
        <p:spPr>
          <a:xfrm>
            <a:off x="12193588" y="0"/>
            <a:ext cx="12193587" cy="137160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a:extLst>
              <a:ext uri="{FF2B5EF4-FFF2-40B4-BE49-F238E27FC236}">
                <a16:creationId xmlns:a16="http://schemas.microsoft.com/office/drawing/2014/main" id="{7C34A74E-EA1C-4CBF-AF6E-0F5C791AB43D}"/>
              </a:ext>
            </a:extLst>
          </p:cNvPr>
          <p:cNvSpPr>
            <a:spLocks noEditPoints="1"/>
          </p:cNvSpPr>
          <p:nvPr/>
        </p:nvSpPr>
        <p:spPr bwMode="auto">
          <a:xfrm>
            <a:off x="0" y="3175"/>
            <a:ext cx="12312650" cy="13716000"/>
          </a:xfrm>
          <a:custGeom>
            <a:avLst/>
            <a:gdLst>
              <a:gd name="T0" fmla="*/ 0 w 3840"/>
              <a:gd name="T1" fmla="*/ 0 h 4320"/>
              <a:gd name="T2" fmla="*/ 0 w 3840"/>
              <a:gd name="T3" fmla="*/ 4320 h 4320"/>
              <a:gd name="T4" fmla="*/ 3840 w 3840"/>
              <a:gd name="T5" fmla="*/ 4320 h 4320"/>
              <a:gd name="T6" fmla="*/ 3840 w 3840"/>
              <a:gd name="T7" fmla="*/ 0 h 4320"/>
              <a:gd name="T8" fmla="*/ 0 w 3840"/>
              <a:gd name="T9" fmla="*/ 0 h 4320"/>
              <a:gd name="T10" fmla="*/ 2921 w 3840"/>
              <a:gd name="T11" fmla="*/ 3574 h 4320"/>
              <a:gd name="T12" fmla="*/ 977 w 3840"/>
              <a:gd name="T13" fmla="*/ 3574 h 4320"/>
              <a:gd name="T14" fmla="*/ 977 w 3840"/>
              <a:gd name="T15" fmla="*/ 3153 h 4320"/>
              <a:gd name="T16" fmla="*/ 1873 w 3840"/>
              <a:gd name="T17" fmla="*/ 2211 h 4320"/>
              <a:gd name="T18" fmla="*/ 2204 w 3840"/>
              <a:gd name="T19" fmla="*/ 1612 h 4320"/>
              <a:gd name="T20" fmla="*/ 2125 w 3840"/>
              <a:gd name="T21" fmla="*/ 1338 h 4320"/>
              <a:gd name="T22" fmla="*/ 1897 w 3840"/>
              <a:gd name="T23" fmla="*/ 1245 h 4320"/>
              <a:gd name="T24" fmla="*/ 1658 w 3840"/>
              <a:gd name="T25" fmla="*/ 1370 h 4320"/>
              <a:gd name="T26" fmla="*/ 1566 w 3840"/>
              <a:gd name="T27" fmla="*/ 1683 h 4320"/>
              <a:gd name="T28" fmla="*/ 920 w 3840"/>
              <a:gd name="T29" fmla="*/ 1683 h 4320"/>
              <a:gd name="T30" fmla="*/ 1048 w 3840"/>
              <a:gd name="T31" fmla="*/ 1209 h 4320"/>
              <a:gd name="T32" fmla="*/ 1404 w 3840"/>
              <a:gd name="T33" fmla="*/ 870 h 4320"/>
              <a:gd name="T34" fmla="*/ 1913 w 3840"/>
              <a:gd name="T35" fmla="*/ 747 h 4320"/>
              <a:gd name="T36" fmla="*/ 2608 w 3840"/>
              <a:gd name="T37" fmla="*/ 956 h 4320"/>
              <a:gd name="T38" fmla="*/ 2852 w 3840"/>
              <a:gd name="T39" fmla="*/ 1555 h 4320"/>
              <a:gd name="T40" fmla="*/ 2791 w 3840"/>
              <a:gd name="T41" fmla="*/ 1875 h 4320"/>
              <a:gd name="T42" fmla="*/ 2601 w 3840"/>
              <a:gd name="T43" fmla="*/ 2202 h 4320"/>
              <a:gd name="T44" fmla="*/ 2184 w 3840"/>
              <a:gd name="T45" fmla="*/ 2661 h 4320"/>
              <a:gd name="T46" fmla="*/ 1825 w 3840"/>
              <a:gd name="T47" fmla="*/ 3076 h 4320"/>
              <a:gd name="T48" fmla="*/ 2921 w 3840"/>
              <a:gd name="T49" fmla="*/ 3076 h 4320"/>
              <a:gd name="T50" fmla="*/ 2921 w 3840"/>
              <a:gd name="T51" fmla="*/ 357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40" h="4320">
                <a:moveTo>
                  <a:pt x="0" y="0"/>
                </a:moveTo>
                <a:cubicBezTo>
                  <a:pt x="0" y="4320"/>
                  <a:pt x="0" y="4320"/>
                  <a:pt x="0" y="4320"/>
                </a:cubicBezTo>
                <a:cubicBezTo>
                  <a:pt x="3840" y="4320"/>
                  <a:pt x="3840" y="4320"/>
                  <a:pt x="3840" y="4320"/>
                </a:cubicBezTo>
                <a:cubicBezTo>
                  <a:pt x="3840" y="0"/>
                  <a:pt x="3840" y="0"/>
                  <a:pt x="3840" y="0"/>
                </a:cubicBezTo>
                <a:lnTo>
                  <a:pt x="0" y="0"/>
                </a:lnTo>
                <a:close/>
                <a:moveTo>
                  <a:pt x="2921" y="3574"/>
                </a:moveTo>
                <a:cubicBezTo>
                  <a:pt x="977" y="3574"/>
                  <a:pt x="977" y="3574"/>
                  <a:pt x="977" y="3574"/>
                </a:cubicBezTo>
                <a:cubicBezTo>
                  <a:pt x="977" y="3153"/>
                  <a:pt x="977" y="3153"/>
                  <a:pt x="977" y="3153"/>
                </a:cubicBezTo>
                <a:cubicBezTo>
                  <a:pt x="1873" y="2211"/>
                  <a:pt x="1873" y="2211"/>
                  <a:pt x="1873" y="2211"/>
                </a:cubicBezTo>
                <a:cubicBezTo>
                  <a:pt x="2093" y="1960"/>
                  <a:pt x="2204" y="1760"/>
                  <a:pt x="2204" y="1612"/>
                </a:cubicBezTo>
                <a:cubicBezTo>
                  <a:pt x="2204" y="1492"/>
                  <a:pt x="2177" y="1401"/>
                  <a:pt x="2125" y="1338"/>
                </a:cubicBezTo>
                <a:cubicBezTo>
                  <a:pt x="2073" y="1276"/>
                  <a:pt x="1997" y="1245"/>
                  <a:pt x="1897" y="1245"/>
                </a:cubicBezTo>
                <a:cubicBezTo>
                  <a:pt x="1799" y="1245"/>
                  <a:pt x="1719" y="1286"/>
                  <a:pt x="1658" y="1370"/>
                </a:cubicBezTo>
                <a:cubicBezTo>
                  <a:pt x="1597" y="1454"/>
                  <a:pt x="1566" y="1558"/>
                  <a:pt x="1566" y="1683"/>
                </a:cubicBezTo>
                <a:cubicBezTo>
                  <a:pt x="920" y="1683"/>
                  <a:pt x="920" y="1683"/>
                  <a:pt x="920" y="1683"/>
                </a:cubicBezTo>
                <a:cubicBezTo>
                  <a:pt x="920" y="1512"/>
                  <a:pt x="962" y="1354"/>
                  <a:pt x="1048" y="1209"/>
                </a:cubicBezTo>
                <a:cubicBezTo>
                  <a:pt x="1133" y="1065"/>
                  <a:pt x="1252" y="951"/>
                  <a:pt x="1404" y="870"/>
                </a:cubicBezTo>
                <a:cubicBezTo>
                  <a:pt x="1556" y="788"/>
                  <a:pt x="1725" y="747"/>
                  <a:pt x="1913" y="747"/>
                </a:cubicBezTo>
                <a:cubicBezTo>
                  <a:pt x="2214" y="747"/>
                  <a:pt x="2446" y="817"/>
                  <a:pt x="2608" y="956"/>
                </a:cubicBezTo>
                <a:cubicBezTo>
                  <a:pt x="2771" y="1095"/>
                  <a:pt x="2852" y="1294"/>
                  <a:pt x="2852" y="1555"/>
                </a:cubicBezTo>
                <a:cubicBezTo>
                  <a:pt x="2852" y="1664"/>
                  <a:pt x="2832" y="1771"/>
                  <a:pt x="2791" y="1875"/>
                </a:cubicBezTo>
                <a:cubicBezTo>
                  <a:pt x="2750" y="1979"/>
                  <a:pt x="2687" y="2088"/>
                  <a:pt x="2601" y="2202"/>
                </a:cubicBezTo>
                <a:cubicBezTo>
                  <a:pt x="2515" y="2317"/>
                  <a:pt x="2376" y="2469"/>
                  <a:pt x="2184" y="2661"/>
                </a:cubicBezTo>
                <a:cubicBezTo>
                  <a:pt x="1825" y="3076"/>
                  <a:pt x="1825" y="3076"/>
                  <a:pt x="1825" y="3076"/>
                </a:cubicBezTo>
                <a:cubicBezTo>
                  <a:pt x="2921" y="3076"/>
                  <a:pt x="2921" y="3076"/>
                  <a:pt x="2921" y="3076"/>
                </a:cubicBezTo>
                <a:lnTo>
                  <a:pt x="2921" y="357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29">
            <a:extLst>
              <a:ext uri="{FF2B5EF4-FFF2-40B4-BE49-F238E27FC236}">
                <a16:creationId xmlns:a16="http://schemas.microsoft.com/office/drawing/2014/main" id="{70C07C88-83E3-4DDA-8E1F-8C7621D692B9}"/>
              </a:ext>
            </a:extLst>
          </p:cNvPr>
          <p:cNvSpPr txBox="1"/>
          <p:nvPr/>
        </p:nvSpPr>
        <p:spPr>
          <a:xfrm>
            <a:off x="12150652" y="4309352"/>
            <a:ext cx="11150087" cy="7125027"/>
          </a:xfrm>
          <a:prstGeom prst="rect">
            <a:avLst/>
          </a:prstGeom>
          <a:noFill/>
        </p:spPr>
        <p:txBody>
          <a:bodyPr wrap="square" rtlCol="0">
            <a:spAutoFit/>
          </a:bodyPr>
          <a:lstStyle/>
          <a:p>
            <a:pPr algn="ctr"/>
            <a:r>
              <a:rPr lang="en-US" sz="11500" dirty="0">
                <a:latin typeface="Open Sans Bold" panose="020B0806030504020204" pitchFamily="34" charset="0"/>
                <a:ea typeface="Open Sans Bold" panose="020B0806030504020204" pitchFamily="34" charset="0"/>
                <a:cs typeface="Open Sans Bold" panose="020B0806030504020204" pitchFamily="34" charset="0"/>
              </a:rPr>
              <a:t>CAPÍTULO</a:t>
            </a:r>
          </a:p>
          <a:p>
            <a:pPr algn="ctr"/>
            <a:r>
              <a:rPr lang="es-ES" sz="13800" b="1" dirty="0">
                <a:solidFill>
                  <a:srgbClr val="002060"/>
                </a:solidFill>
                <a:latin typeface="Arial"/>
                <a:cs typeface="Arial"/>
                <a:sym typeface="+mn-ea"/>
              </a:rPr>
              <a:t>MARCO TEÓRICO</a:t>
            </a:r>
            <a:endParaRPr lang="es-ES" sz="13800" b="1" dirty="0">
              <a:solidFill>
                <a:srgbClr val="002060"/>
              </a:solidFill>
              <a:latin typeface="Arial"/>
              <a:cs typeface="Arial"/>
            </a:endParaRPr>
          </a:p>
          <a:p>
            <a:pPr algn="ctr"/>
            <a:endParaRPr lang="en-US" sz="6600" dirty="0">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16" name="Rectangle 30">
            <a:extLst>
              <a:ext uri="{FF2B5EF4-FFF2-40B4-BE49-F238E27FC236}">
                <a16:creationId xmlns:a16="http://schemas.microsoft.com/office/drawing/2014/main" id="{C23EDFBC-F162-4B12-8089-4BF98BC0B299}"/>
              </a:ext>
            </a:extLst>
          </p:cNvPr>
          <p:cNvSpPr/>
          <p:nvPr/>
        </p:nvSpPr>
        <p:spPr>
          <a:xfrm>
            <a:off x="16883339" y="3492396"/>
            <a:ext cx="1684714" cy="214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magen 17">
            <a:extLst>
              <a:ext uri="{FF2B5EF4-FFF2-40B4-BE49-F238E27FC236}">
                <a16:creationId xmlns:a16="http://schemas.microsoft.com/office/drawing/2014/main" id="{ACA1A309-F737-44B7-B26E-BA56358B0389}"/>
              </a:ext>
            </a:extLst>
          </p:cNvPr>
          <p:cNvPicPr>
            <a:picLocks noChangeAspect="1"/>
          </p:cNvPicPr>
          <p:nvPr/>
        </p:nvPicPr>
        <p:blipFill>
          <a:blip r:embed="rId2"/>
          <a:stretch>
            <a:fillRect/>
          </a:stretch>
        </p:blipFill>
        <p:spPr>
          <a:xfrm>
            <a:off x="16116326" y="2124391"/>
            <a:ext cx="3133725" cy="71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135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3.61541E-6 4.07407E-6 L -0.74469 1.28287 " pathEditMode="relative" rAng="0" ptsTypes="AA">
                                      <p:cBhvr>
                                        <p:cTn id="6" dur="5000" fill="hold"/>
                                        <p:tgtEl>
                                          <p:spTgt spid="2"/>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4.97591E-6 2.22222E-6 L -0.7447 1.28287 " pathEditMode="relative" rAng="0" ptsTypes="AA">
                                      <p:cBhvr>
                                        <p:cTn id="8" dur="5000" fill="hold"/>
                                        <p:tgtEl>
                                          <p:spTgt spid="3"/>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3.56724E-6 -3.88889E-6 L -0.7447 1.28287 " pathEditMode="relative" rAng="0" ptsTypes="AA">
                                      <p:cBhvr>
                                        <p:cTn id="10" dur="5000" fill="hold"/>
                                        <p:tgtEl>
                                          <p:spTgt spid="4"/>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2.15857E-6 0 L -0.7447 1.28287 " pathEditMode="relative" rAng="0" ptsTypes="AA">
                                      <p:cBhvr>
                                        <p:cTn id="12" dur="5000" fill="hold"/>
                                        <p:tgtEl>
                                          <p:spTgt spid="5"/>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9.41284E-7 3.88889E-6 L -0.7447 1.28287 " pathEditMode="relative" rAng="0" ptsTypes="AA">
                                      <p:cBhvr>
                                        <p:cTn id="14" dur="5000" fill="hold"/>
                                        <p:tgtEl>
                                          <p:spTgt spid="6"/>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4.43692E-6 -2.22222E-6 L -0.7447 1.28287 " pathEditMode="relative" rAng="0" ptsTypes="AA">
                                      <p:cBhvr>
                                        <p:cTn id="16" dur="5000" fill="hold"/>
                                        <p:tgtEl>
                                          <p:spTgt spid="7"/>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3.02825E-6 -4.07407E-6 L -0.7447 1.28287 " pathEditMode="relative" rAng="0" ptsTypes="AA">
                                      <p:cBhvr>
                                        <p:cTn id="18" dur="5000" fill="hold"/>
                                        <p:tgtEl>
                                          <p:spTgt spid="8"/>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1.61958E-6 4.07407E-6 L -0.7447 1.28287 " pathEditMode="relative" rAng="0" ptsTypes="AA">
                                      <p:cBhvr>
                                        <p:cTn id="20" dur="5000" fill="hold"/>
                                        <p:tgtEl>
                                          <p:spTgt spid="9"/>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02291E-7 -5.55556E-7 L -0.7447 1.28287 " pathEditMode="relative" rAng="0" ptsTypes="AA">
                                      <p:cBhvr>
                                        <p:cTn id="22" dur="5000" fill="hold"/>
                                        <p:tgtEl>
                                          <p:spTgt spid="10"/>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3.89793E-6 1.85185E-6 L -0.7447 1.28287 " pathEditMode="relative" rAng="0" ptsTypes="AA">
                                      <p:cBhvr>
                                        <p:cTn id="24" dur="5000" fill="hold"/>
                                        <p:tgtEl>
                                          <p:spTgt spid="11"/>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2.41505E-6 -4.25926E-6 L -0.74469 1.28287 " pathEditMode="relative" rAng="0" ptsTypes="AA">
                                      <p:cBhvr>
                                        <p:cTn id="26" dur="5000" fill="hold"/>
                                        <p:tgtEl>
                                          <p:spTgt spid="12"/>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3.63234E-6 -4.62963E-6 L -0.74469 1.28288 " pathEditMode="relative" rAng="0" ptsTypes="AA">
                                      <p:cBhvr>
                                        <p:cTn id="28" dur="5000" fill="hold"/>
                                        <p:tgtEl>
                                          <p:spTgt spid="13"/>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4.84963E-6 7.40741E-7 L -0.74469 1.28287 " pathEditMode="relative" rAng="0" ptsTypes="AA">
                                      <p:cBhvr>
                                        <p:cTn id="30" dur="5000" fill="hold"/>
                                        <p:tgtEl>
                                          <p:spTgt spid="14"/>
                                        </p:tgtEl>
                                        <p:attrNameLst>
                                          <p:attrName>ppt_x</p:attrName>
                                          <p:attrName>ppt_y</p:attrName>
                                        </p:attrNameLst>
                                      </p:cBhvr>
                                      <p:rCtr x="-37235" y="641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F9B9FB47-E3E6-4FB4-9569-BD343E33088C}"/>
              </a:ext>
            </a:extLst>
          </p:cNvPr>
          <p:cNvSpPr>
            <a:spLocks/>
          </p:cNvSpPr>
          <p:nvPr/>
        </p:nvSpPr>
        <p:spPr bwMode="auto">
          <a:xfrm rot="2757414">
            <a:off x="5202748" y="-2690994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28606EC5-99FE-4168-AC20-63ABF3B6FDF2}"/>
              </a:ext>
            </a:extLst>
          </p:cNvPr>
          <p:cNvSpPr>
            <a:spLocks/>
          </p:cNvSpPr>
          <p:nvPr/>
        </p:nvSpPr>
        <p:spPr bwMode="auto">
          <a:xfrm rot="2757414">
            <a:off x="6636360" y="-2542762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416761D6-E746-48F0-B3F9-C656B15A7585}"/>
              </a:ext>
            </a:extLst>
          </p:cNvPr>
          <p:cNvSpPr>
            <a:spLocks/>
          </p:cNvSpPr>
          <p:nvPr/>
        </p:nvSpPr>
        <p:spPr bwMode="auto">
          <a:xfrm rot="2757414">
            <a:off x="8069975" y="-2394531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A4B9443E-1441-4328-8192-3236D41C2248}"/>
              </a:ext>
            </a:extLst>
          </p:cNvPr>
          <p:cNvSpPr>
            <a:spLocks/>
          </p:cNvSpPr>
          <p:nvPr/>
        </p:nvSpPr>
        <p:spPr bwMode="auto">
          <a:xfrm rot="2757414">
            <a:off x="9499553" y="-22464704"/>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2183DC19-664F-4C57-B6AB-7366982552B0}"/>
              </a:ext>
            </a:extLst>
          </p:cNvPr>
          <p:cNvSpPr>
            <a:spLocks/>
          </p:cNvSpPr>
          <p:nvPr/>
        </p:nvSpPr>
        <p:spPr bwMode="auto">
          <a:xfrm rot="2757414">
            <a:off x="10933891" y="-2098409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1421D91F-810F-4BD8-A83D-060130BEBF5B}"/>
              </a:ext>
            </a:extLst>
          </p:cNvPr>
          <p:cNvSpPr>
            <a:spLocks/>
          </p:cNvSpPr>
          <p:nvPr/>
        </p:nvSpPr>
        <p:spPr bwMode="auto">
          <a:xfrm rot="2757414">
            <a:off x="12367506" y="-1950178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D79C0AB0-6ADE-4258-88B1-083A84730A4D}"/>
              </a:ext>
            </a:extLst>
          </p:cNvPr>
          <p:cNvSpPr>
            <a:spLocks/>
          </p:cNvSpPr>
          <p:nvPr/>
        </p:nvSpPr>
        <p:spPr bwMode="auto">
          <a:xfrm rot="2757414">
            <a:off x="13801119" y="-1801946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F8A84915-F7B8-44C2-83BC-2FC74E7FD71D}"/>
              </a:ext>
            </a:extLst>
          </p:cNvPr>
          <p:cNvSpPr>
            <a:spLocks/>
          </p:cNvSpPr>
          <p:nvPr/>
        </p:nvSpPr>
        <p:spPr bwMode="auto">
          <a:xfrm rot="2757414">
            <a:off x="15234732" y="-1653714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82EBA1C1-3F96-4F96-B048-E956EF459A0B}"/>
              </a:ext>
            </a:extLst>
          </p:cNvPr>
          <p:cNvSpPr>
            <a:spLocks/>
          </p:cNvSpPr>
          <p:nvPr/>
        </p:nvSpPr>
        <p:spPr bwMode="auto">
          <a:xfrm rot="2757414">
            <a:off x="16665035" y="-1505825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663A7FB1-8E58-4750-8412-2D2B58D015C4}"/>
              </a:ext>
            </a:extLst>
          </p:cNvPr>
          <p:cNvSpPr>
            <a:spLocks/>
          </p:cNvSpPr>
          <p:nvPr/>
        </p:nvSpPr>
        <p:spPr bwMode="auto">
          <a:xfrm rot="2757414">
            <a:off x="18097924" y="-13574223"/>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4EA05838-BD74-42C4-B235-6B0B6623134A}"/>
              </a:ext>
            </a:extLst>
          </p:cNvPr>
          <p:cNvSpPr>
            <a:spLocks/>
          </p:cNvSpPr>
          <p:nvPr/>
        </p:nvSpPr>
        <p:spPr bwMode="auto">
          <a:xfrm rot="2757414">
            <a:off x="19532263" y="-1209361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C036F3F5-BAE1-4819-A16A-B5EFE4ECEEC6}"/>
              </a:ext>
            </a:extLst>
          </p:cNvPr>
          <p:cNvSpPr>
            <a:spLocks/>
          </p:cNvSpPr>
          <p:nvPr/>
        </p:nvSpPr>
        <p:spPr bwMode="auto">
          <a:xfrm rot="2757414">
            <a:off x="20962564" y="-1061472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0A9477C5-C639-4870-8CCD-83BB9A03FABB}"/>
              </a:ext>
            </a:extLst>
          </p:cNvPr>
          <p:cNvSpPr>
            <a:spLocks/>
          </p:cNvSpPr>
          <p:nvPr/>
        </p:nvSpPr>
        <p:spPr bwMode="auto">
          <a:xfrm rot="2757414">
            <a:off x="22392867" y="-913583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AE6B2087-B13F-4B4A-B64A-E7C71F466844}"/>
              </a:ext>
            </a:extLst>
          </p:cNvPr>
          <p:cNvSpPr/>
          <p:nvPr/>
        </p:nvSpPr>
        <p:spPr>
          <a:xfrm rot="5400000">
            <a:off x="9164637" y="-1506532"/>
            <a:ext cx="13716001" cy="1672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5">
            <a:extLst>
              <a:ext uri="{FF2B5EF4-FFF2-40B4-BE49-F238E27FC236}">
                <a16:creationId xmlns:a16="http://schemas.microsoft.com/office/drawing/2014/main" id="{327A4A9A-3DB7-4FCA-B324-96003A0561BC}"/>
              </a:ext>
            </a:extLst>
          </p:cNvPr>
          <p:cNvSpPr txBox="1">
            <a:spLocks/>
          </p:cNvSpPr>
          <p:nvPr/>
        </p:nvSpPr>
        <p:spPr>
          <a:xfrm>
            <a:off x="850200" y="12281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1" name="TextBox 20">
            <a:extLst>
              <a:ext uri="{FF2B5EF4-FFF2-40B4-BE49-F238E27FC236}">
                <a16:creationId xmlns:a16="http://schemas.microsoft.com/office/drawing/2014/main" id="{C75932EA-6B66-4958-9D41-8B1CD6639C77}"/>
              </a:ext>
            </a:extLst>
          </p:cNvPr>
          <p:cNvSpPr txBox="1"/>
          <p:nvPr/>
        </p:nvSpPr>
        <p:spPr>
          <a:xfrm rot="16200000">
            <a:off x="23626" y="16415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39" name="TextBox 25">
            <a:extLst>
              <a:ext uri="{FF2B5EF4-FFF2-40B4-BE49-F238E27FC236}">
                <a16:creationId xmlns:a16="http://schemas.microsoft.com/office/drawing/2014/main" id="{1A65E378-BA98-4381-AC6C-C3FF20CBEE4B}"/>
              </a:ext>
            </a:extLst>
          </p:cNvPr>
          <p:cNvSpPr txBox="1"/>
          <p:nvPr/>
        </p:nvSpPr>
        <p:spPr>
          <a:xfrm>
            <a:off x="9343884" y="2949117"/>
            <a:ext cx="13609678" cy="1938992"/>
          </a:xfrm>
          <a:prstGeom prst="rect">
            <a:avLst/>
          </a:prstGeom>
          <a:noFill/>
        </p:spPr>
        <p:txBody>
          <a:bodyPr wrap="square" rtlCol="0">
            <a:spAutoFit/>
          </a:bodyPr>
          <a:lstStyle/>
          <a:p>
            <a:pPr algn="ctr"/>
            <a:r>
              <a:rPr lang="es-419" altLang="en-US" sz="6000" b="1" dirty="0">
                <a:latin typeface="Product Sans" panose="020B0403030502040203" pitchFamily="34" charset="0"/>
              </a:rPr>
              <a:t>2.1 Marco teórico de programación orientada a objetos.</a:t>
            </a:r>
            <a:r>
              <a:rPr lang="es-ES" altLang="en-US" sz="6000" b="1" dirty="0">
                <a:latin typeface="Product Sans" panose="020B0403030502040203" pitchFamily="34" charset="0"/>
              </a:rPr>
              <a:t>	</a:t>
            </a:r>
            <a:endParaRPr lang="en-US" sz="3200" b="1" dirty="0">
              <a:solidFill>
                <a:schemeClr val="bg1"/>
              </a:solidFill>
            </a:endParaRPr>
          </a:p>
        </p:txBody>
      </p:sp>
      <p:sp>
        <p:nvSpPr>
          <p:cNvPr id="40" name="TextBox 25">
            <a:extLst>
              <a:ext uri="{FF2B5EF4-FFF2-40B4-BE49-F238E27FC236}">
                <a16:creationId xmlns:a16="http://schemas.microsoft.com/office/drawing/2014/main" id="{473D5441-A8B4-4152-A5FC-F0C39C7F930D}"/>
              </a:ext>
            </a:extLst>
          </p:cNvPr>
          <p:cNvSpPr txBox="1"/>
          <p:nvPr/>
        </p:nvSpPr>
        <p:spPr>
          <a:xfrm>
            <a:off x="9288519" y="6189098"/>
            <a:ext cx="14509325" cy="6195992"/>
          </a:xfrm>
          <a:prstGeom prst="rect">
            <a:avLst/>
          </a:prstGeom>
          <a:noFill/>
        </p:spPr>
        <p:txBody>
          <a:bodyPr wrap="square" rtlCol="0">
            <a:spAutoFit/>
          </a:bodyPr>
          <a:lstStyle/>
          <a:p>
            <a:pPr algn="just">
              <a:lnSpc>
                <a:spcPct val="150000"/>
              </a:lnSpc>
              <a:buFont typeface="Wingdings" panose="020B0604020202020204" pitchFamily="34" charset="0"/>
              <a:buChar char="Ø"/>
            </a:pPr>
            <a:r>
              <a:rPr lang="es-PE" sz="5400" dirty="0">
                <a:latin typeface="Product Sans" panose="020B0403030502040203" pitchFamily="34" charset="0"/>
                <a:ea typeface="Calibri" panose="020F0502020204030204" pitchFamily="34" charset="0"/>
              </a:rPr>
              <a:t>NetBeans Java.</a:t>
            </a:r>
          </a:p>
          <a:p>
            <a:pPr algn="just">
              <a:lnSpc>
                <a:spcPct val="150000"/>
              </a:lnSpc>
              <a:buFont typeface="Wingdings" panose="020B0604020202020204" pitchFamily="34" charset="0"/>
              <a:buChar char="Ø"/>
            </a:pPr>
            <a:r>
              <a:rPr lang="es-PE" altLang="en-US" sz="5400" dirty="0">
                <a:latin typeface="Product Sans" panose="020B0403030502040203" pitchFamily="34" charset="0"/>
                <a:cs typeface="Arial"/>
              </a:rPr>
              <a:t>Clases.</a:t>
            </a:r>
          </a:p>
          <a:p>
            <a:pPr algn="just">
              <a:lnSpc>
                <a:spcPct val="150000"/>
              </a:lnSpc>
              <a:buFont typeface="Wingdings" panose="020B0604020202020204" pitchFamily="34" charset="0"/>
              <a:buChar char="Ø"/>
            </a:pPr>
            <a:r>
              <a:rPr lang="es-PE" altLang="en-US" sz="5400" dirty="0">
                <a:latin typeface="Product Sans" panose="020B0403030502040203" pitchFamily="34" charset="0"/>
                <a:cs typeface="Arial"/>
              </a:rPr>
              <a:t>Objetos.</a:t>
            </a:r>
          </a:p>
          <a:p>
            <a:pPr algn="just">
              <a:lnSpc>
                <a:spcPct val="150000"/>
              </a:lnSpc>
              <a:buFont typeface="Wingdings" panose="020B0604020202020204" pitchFamily="34" charset="0"/>
              <a:buChar char="Ø"/>
            </a:pPr>
            <a:r>
              <a:rPr lang="es-PE" altLang="en-US" sz="5400" dirty="0">
                <a:latin typeface="Product Sans" panose="020B0403030502040203" pitchFamily="34" charset="0"/>
                <a:cs typeface="Arial"/>
              </a:rPr>
              <a:t>Métodos.</a:t>
            </a:r>
          </a:p>
          <a:p>
            <a:pPr algn="just">
              <a:lnSpc>
                <a:spcPct val="150000"/>
              </a:lnSpc>
              <a:buFont typeface="Wingdings" panose="020B0604020202020204" pitchFamily="34" charset="0"/>
              <a:buChar char="Ø"/>
            </a:pPr>
            <a:r>
              <a:rPr lang="es-PE" altLang="en-US" sz="5400" dirty="0">
                <a:latin typeface="Product Sans" panose="020B0403030502040203" pitchFamily="34" charset="0"/>
                <a:cs typeface="Arial"/>
              </a:rPr>
              <a:t>Constructores.</a:t>
            </a:r>
          </a:p>
        </p:txBody>
      </p:sp>
      <p:pic>
        <p:nvPicPr>
          <p:cNvPr id="16" name="Imagen 15">
            <a:extLst>
              <a:ext uri="{FF2B5EF4-FFF2-40B4-BE49-F238E27FC236}">
                <a16:creationId xmlns:a16="http://schemas.microsoft.com/office/drawing/2014/main" id="{3BE50D93-5BF0-46DB-AAA6-6EBC6C8D8546}"/>
              </a:ext>
            </a:extLst>
          </p:cNvPr>
          <p:cNvPicPr>
            <a:picLocks noChangeAspect="1"/>
          </p:cNvPicPr>
          <p:nvPr/>
        </p:nvPicPr>
        <p:blipFill>
          <a:blip r:embed="rId2"/>
          <a:stretch>
            <a:fillRect/>
          </a:stretch>
        </p:blipFill>
        <p:spPr>
          <a:xfrm>
            <a:off x="14174773" y="883151"/>
            <a:ext cx="3133725" cy="711200"/>
          </a:xfrm>
          <a:prstGeom prst="rect">
            <a:avLst/>
          </a:prstGeom>
          <a:ln>
            <a:noFill/>
          </a:ln>
          <a:effectLst>
            <a:outerShdw blurRad="292100" dist="139700" dir="2700000" algn="tl" rotWithShape="0">
              <a:srgbClr val="333333">
                <a:alpha val="65000"/>
              </a:srgbClr>
            </a:outerShdw>
          </a:effectLst>
        </p:spPr>
      </p:pic>
      <p:sp>
        <p:nvSpPr>
          <p:cNvPr id="48" name="Rectangle 18">
            <a:extLst>
              <a:ext uri="{FF2B5EF4-FFF2-40B4-BE49-F238E27FC236}">
                <a16:creationId xmlns:a16="http://schemas.microsoft.com/office/drawing/2014/main" id="{69EF8E95-0174-446A-BE08-E0358CAC1D8C}"/>
              </a:ext>
            </a:extLst>
          </p:cNvPr>
          <p:cNvSpPr/>
          <p:nvPr/>
        </p:nvSpPr>
        <p:spPr>
          <a:xfrm>
            <a:off x="15364538" y="5146958"/>
            <a:ext cx="1316197" cy="97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é es la teoría del 90-9-1 en internet | Nicestream">
            <a:extLst>
              <a:ext uri="{FF2B5EF4-FFF2-40B4-BE49-F238E27FC236}">
                <a16:creationId xmlns:a16="http://schemas.microsoft.com/office/drawing/2014/main" id="{292F81DE-4B66-4696-A9E8-87C4AE780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86" y="4158770"/>
            <a:ext cx="6368574" cy="590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55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11704E-6 1.2963E-6 L -0.7447 1.28287 " pathEditMode="relative" rAng="0" ptsTypes="AA">
                                      <p:cBhvr>
                                        <p:cTn id="6" dur="5000" fill="hold"/>
                                        <p:tgtEl>
                                          <p:spTgt spid="3"/>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2.91629E-7 -5.55556E-7 L -0.74469 1.28287 " pathEditMode="relative" rAng="0" ptsTypes="AA">
                                      <p:cBhvr>
                                        <p:cTn id="8" dur="5000" fill="hold"/>
                                        <p:tgtEl>
                                          <p:spTgt spid="4"/>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1.7003E-6 3.33333E-6 L -0.74469 1.28287 " pathEditMode="relative" rAng="0" ptsTypes="AA">
                                      <p:cBhvr>
                                        <p:cTn id="10" dur="5000" fill="hold"/>
                                        <p:tgtEl>
                                          <p:spTgt spid="5"/>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10897E-6 -2.77778E-6 L -0.74469 1.28287 " pathEditMode="relative" rAng="0" ptsTypes="AA">
                                      <p:cBhvr>
                                        <p:cTn id="12" dur="5000" fill="hold"/>
                                        <p:tgtEl>
                                          <p:spTgt spid="6"/>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32626E-6 1.11111E-6 L -0.74469 1.28287 " pathEditMode="relative" rAng="0" ptsTypes="AA">
                                      <p:cBhvr>
                                        <p:cTn id="14" dur="5000" fill="hold"/>
                                        <p:tgtEl>
                                          <p:spTgt spid="7"/>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8.30621E-7 5E-6 L -0.74469 1.28288 " pathEditMode="relative" rAng="0" ptsTypes="AA">
                                      <p:cBhvr>
                                        <p:cTn id="16" dur="5000" fill="hold"/>
                                        <p:tgtEl>
                                          <p:spTgt spid="8"/>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23929E-6 3.14815E-6 L -0.74469 1.28287 " pathEditMode="relative" rAng="0" ptsTypes="AA">
                                      <p:cBhvr>
                                        <p:cTn id="18" dur="5000" fill="hold"/>
                                        <p:tgtEl>
                                          <p:spTgt spid="9"/>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3.64796E-6 1.2963E-6 L -0.74469 1.28287 " pathEditMode="relative" rAng="0" ptsTypes="AA">
                                      <p:cBhvr>
                                        <p:cTn id="20" dur="5000" fill="hold"/>
                                        <p:tgtEl>
                                          <p:spTgt spid="10"/>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86525E-6 -3.33333E-6 L -0.74469 1.28287 " pathEditMode="relative" rAng="0" ptsTypes="AA">
                                      <p:cBhvr>
                                        <p:cTn id="22" dur="5000" fill="hold"/>
                                        <p:tgtEl>
                                          <p:spTgt spid="11"/>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36961E-6 -9.25926E-7 L -0.74469 1.28287 " pathEditMode="relative" rAng="0" ptsTypes="AA">
                                      <p:cBhvr>
                                        <p:cTn id="24" dur="5000" fill="hold"/>
                                        <p:tgtEl>
                                          <p:spTgt spid="12"/>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2.31741E-6 2.96296E-6 L -0.7447 1.28287 " pathEditMode="relative" rAng="0" ptsTypes="AA">
                                      <p:cBhvr>
                                        <p:cTn id="26" dur="5000" fill="hold"/>
                                        <p:tgtEl>
                                          <p:spTgt spid="13"/>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1.10012E-6 2.59259E-6 L -0.7447 1.28287 " pathEditMode="relative" rAng="0" ptsTypes="AA">
                                      <p:cBhvr>
                                        <p:cTn id="28" dur="5000" fill="hold"/>
                                        <p:tgtEl>
                                          <p:spTgt spid="14"/>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1.17172E-7 -2.03704E-6 L -0.74469 1.28287 " pathEditMode="relative" rAng="0" ptsTypes="AA">
                                      <p:cBhvr>
                                        <p:cTn id="30" dur="5000" fill="hold"/>
                                        <p:tgtEl>
                                          <p:spTgt spid="15"/>
                                        </p:tgtEl>
                                        <p:attrNameLst>
                                          <p:attrName>ppt_x</p:attrName>
                                          <p:attrName>ppt_y</p:attrName>
                                        </p:attrNameLst>
                                      </p:cBhvr>
                                      <p:rCtr x="-37235" y="64144"/>
                                    </p:animMotion>
                                  </p:childTnLst>
                                </p:cTn>
                              </p:par>
                              <p:par>
                                <p:cTn id="31" presetID="2" presetClass="entr" presetSubtype="2" decel="10000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1500" fill="hold"/>
                                        <p:tgtEl>
                                          <p:spTgt spid="2"/>
                                        </p:tgtEl>
                                        <p:attrNameLst>
                                          <p:attrName>ppt_x</p:attrName>
                                        </p:attrNameLst>
                                      </p:cBhvr>
                                      <p:tavLst>
                                        <p:tav tm="0">
                                          <p:val>
                                            <p:strVal val="1+#ppt_w/2"/>
                                          </p:val>
                                        </p:tav>
                                        <p:tav tm="100000">
                                          <p:val>
                                            <p:strVal val="#ppt_x"/>
                                          </p:val>
                                        </p:tav>
                                      </p:tavLst>
                                    </p:anim>
                                    <p:anim calcmode="lin" valueType="num">
                                      <p:cBhvr additive="base">
                                        <p:cTn id="34" dur="1500" fill="hold"/>
                                        <p:tgtEl>
                                          <p:spTgt spid="2"/>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0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1500" fill="hold"/>
                                        <p:tgtEl>
                                          <p:spTgt spid="39"/>
                                        </p:tgtEl>
                                        <p:attrNameLst>
                                          <p:attrName>ppt_x</p:attrName>
                                        </p:attrNameLst>
                                      </p:cBhvr>
                                      <p:tavLst>
                                        <p:tav tm="0">
                                          <p:val>
                                            <p:strVal val="#ppt_x"/>
                                          </p:val>
                                        </p:tav>
                                        <p:tav tm="100000">
                                          <p:val>
                                            <p:strVal val="#ppt_x"/>
                                          </p:val>
                                        </p:tav>
                                      </p:tavLst>
                                    </p:anim>
                                    <p:anim calcmode="lin" valueType="num">
                                      <p:cBhvr additive="base">
                                        <p:cTn id="38" dur="1500" fill="hold"/>
                                        <p:tgtEl>
                                          <p:spTgt spid="39"/>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20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1500" fill="hold"/>
                                        <p:tgtEl>
                                          <p:spTgt spid="40"/>
                                        </p:tgtEl>
                                        <p:attrNameLst>
                                          <p:attrName>ppt_x</p:attrName>
                                        </p:attrNameLst>
                                      </p:cBhvr>
                                      <p:tavLst>
                                        <p:tav tm="0">
                                          <p:val>
                                            <p:strVal val="#ppt_x"/>
                                          </p:val>
                                        </p:tav>
                                        <p:tav tm="100000">
                                          <p:val>
                                            <p:strVal val="#ppt_x"/>
                                          </p:val>
                                        </p:tav>
                                      </p:tavLst>
                                    </p:anim>
                                    <p:anim calcmode="lin" valueType="num">
                                      <p:cBhvr additive="base">
                                        <p:cTn id="42" dur="1500" fill="hold"/>
                                        <p:tgtEl>
                                          <p:spTgt spid="40"/>
                                        </p:tgtEl>
                                        <p:attrNameLst>
                                          <p:attrName>ppt_y</p:attrName>
                                        </p:attrNameLst>
                                      </p:cBhvr>
                                      <p:tavLst>
                                        <p:tav tm="0">
                                          <p:val>
                                            <p:strVal val="1+#ppt_h/2"/>
                                          </p:val>
                                        </p:tav>
                                        <p:tav tm="100000">
                                          <p:val>
                                            <p:strVal val="#ppt_y"/>
                                          </p:val>
                                        </p:tav>
                                      </p:tavLst>
                                    </p:anim>
                                  </p:childTnLst>
                                </p:cTn>
                              </p:par>
                              <p:par>
                                <p:cTn id="43" presetID="2" presetClass="entr" presetSubtype="8" decel="10000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1500" fill="hold"/>
                                        <p:tgtEl>
                                          <p:spTgt spid="48"/>
                                        </p:tgtEl>
                                        <p:attrNameLst>
                                          <p:attrName>ppt_x</p:attrName>
                                        </p:attrNameLst>
                                      </p:cBhvr>
                                      <p:tavLst>
                                        <p:tav tm="0">
                                          <p:val>
                                            <p:strVal val="0-#ppt_w/2"/>
                                          </p:val>
                                        </p:tav>
                                        <p:tav tm="100000">
                                          <p:val>
                                            <p:strVal val="#ppt_x"/>
                                          </p:val>
                                        </p:tav>
                                      </p:tavLst>
                                    </p:anim>
                                    <p:anim calcmode="lin" valueType="num">
                                      <p:cBhvr additive="base">
                                        <p:cTn id="46" dur="1500" fill="hold"/>
                                        <p:tgtEl>
                                          <p:spTgt spid="48"/>
                                        </p:tgtEl>
                                        <p:attrNameLst>
                                          <p:attrName>ppt_y</p:attrName>
                                        </p:attrNameLst>
                                      </p:cBhvr>
                                      <p:tavLst>
                                        <p:tav tm="0">
                                          <p:val>
                                            <p:strVal val="#ppt_y"/>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 grpId="0" animBg="1"/>
      <p:bldP spid="39" grpId="0"/>
      <p:bldP spid="40" grpId="0"/>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F9B9FB47-E3E6-4FB4-9569-BD343E33088C}"/>
              </a:ext>
            </a:extLst>
          </p:cNvPr>
          <p:cNvSpPr>
            <a:spLocks/>
          </p:cNvSpPr>
          <p:nvPr/>
        </p:nvSpPr>
        <p:spPr bwMode="auto">
          <a:xfrm rot="2757414">
            <a:off x="5202748" y="-2690994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28606EC5-99FE-4168-AC20-63ABF3B6FDF2}"/>
              </a:ext>
            </a:extLst>
          </p:cNvPr>
          <p:cNvSpPr>
            <a:spLocks/>
          </p:cNvSpPr>
          <p:nvPr/>
        </p:nvSpPr>
        <p:spPr bwMode="auto">
          <a:xfrm rot="2757414">
            <a:off x="6636360" y="-2542762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416761D6-E746-48F0-B3F9-C656B15A7585}"/>
              </a:ext>
            </a:extLst>
          </p:cNvPr>
          <p:cNvSpPr>
            <a:spLocks/>
          </p:cNvSpPr>
          <p:nvPr/>
        </p:nvSpPr>
        <p:spPr bwMode="auto">
          <a:xfrm rot="2757414">
            <a:off x="8069975" y="-2394531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A4B9443E-1441-4328-8192-3236D41C2248}"/>
              </a:ext>
            </a:extLst>
          </p:cNvPr>
          <p:cNvSpPr>
            <a:spLocks/>
          </p:cNvSpPr>
          <p:nvPr/>
        </p:nvSpPr>
        <p:spPr bwMode="auto">
          <a:xfrm rot="2757414">
            <a:off x="9499553" y="-22464704"/>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2183DC19-664F-4C57-B6AB-7366982552B0}"/>
              </a:ext>
            </a:extLst>
          </p:cNvPr>
          <p:cNvSpPr>
            <a:spLocks/>
          </p:cNvSpPr>
          <p:nvPr/>
        </p:nvSpPr>
        <p:spPr bwMode="auto">
          <a:xfrm rot="2757414">
            <a:off x="10933891" y="-20984099"/>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1421D91F-810F-4BD8-A83D-060130BEBF5B}"/>
              </a:ext>
            </a:extLst>
          </p:cNvPr>
          <p:cNvSpPr>
            <a:spLocks/>
          </p:cNvSpPr>
          <p:nvPr/>
        </p:nvSpPr>
        <p:spPr bwMode="auto">
          <a:xfrm rot="2757414">
            <a:off x="12367506" y="-19501780"/>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D79C0AB0-6ADE-4258-88B1-083A84730A4D}"/>
              </a:ext>
            </a:extLst>
          </p:cNvPr>
          <p:cNvSpPr>
            <a:spLocks/>
          </p:cNvSpPr>
          <p:nvPr/>
        </p:nvSpPr>
        <p:spPr bwMode="auto">
          <a:xfrm rot="2757414">
            <a:off x="13801119" y="-18019464"/>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F8A84915-F7B8-44C2-83BC-2FC74E7FD71D}"/>
              </a:ext>
            </a:extLst>
          </p:cNvPr>
          <p:cNvSpPr>
            <a:spLocks/>
          </p:cNvSpPr>
          <p:nvPr/>
        </p:nvSpPr>
        <p:spPr bwMode="auto">
          <a:xfrm rot="2757414">
            <a:off x="15234732" y="-16537147"/>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82EBA1C1-3F96-4F96-B048-E956EF459A0B}"/>
              </a:ext>
            </a:extLst>
          </p:cNvPr>
          <p:cNvSpPr>
            <a:spLocks/>
          </p:cNvSpPr>
          <p:nvPr/>
        </p:nvSpPr>
        <p:spPr bwMode="auto">
          <a:xfrm rot="2757414">
            <a:off x="16665035" y="-15058253"/>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663A7FB1-8E58-4750-8412-2D2B58D015C4}"/>
              </a:ext>
            </a:extLst>
          </p:cNvPr>
          <p:cNvSpPr>
            <a:spLocks/>
          </p:cNvSpPr>
          <p:nvPr/>
        </p:nvSpPr>
        <p:spPr bwMode="auto">
          <a:xfrm rot="2757414">
            <a:off x="18097924" y="-13574223"/>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4EA05838-BD74-42C4-B235-6B0B6623134A}"/>
              </a:ext>
            </a:extLst>
          </p:cNvPr>
          <p:cNvSpPr>
            <a:spLocks/>
          </p:cNvSpPr>
          <p:nvPr/>
        </p:nvSpPr>
        <p:spPr bwMode="auto">
          <a:xfrm rot="2757414">
            <a:off x="19532263" y="-1209361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C036F3F5-BAE1-4819-A16A-B5EFE4ECEEC6}"/>
              </a:ext>
            </a:extLst>
          </p:cNvPr>
          <p:cNvSpPr>
            <a:spLocks/>
          </p:cNvSpPr>
          <p:nvPr/>
        </p:nvSpPr>
        <p:spPr bwMode="auto">
          <a:xfrm rot="2757414">
            <a:off x="20962564" y="-10614725"/>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0A9477C5-C639-4870-8CCD-83BB9A03FABB}"/>
              </a:ext>
            </a:extLst>
          </p:cNvPr>
          <p:cNvSpPr>
            <a:spLocks/>
          </p:cNvSpPr>
          <p:nvPr/>
        </p:nvSpPr>
        <p:spPr bwMode="auto">
          <a:xfrm rot="2757414">
            <a:off x="22392867" y="-9135831"/>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AE6B2087-B13F-4B4A-B64A-E7C71F466844}"/>
              </a:ext>
            </a:extLst>
          </p:cNvPr>
          <p:cNvSpPr/>
          <p:nvPr/>
        </p:nvSpPr>
        <p:spPr>
          <a:xfrm rot="5400000">
            <a:off x="9164637" y="-1506532"/>
            <a:ext cx="13716001" cy="1672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5">
            <a:extLst>
              <a:ext uri="{FF2B5EF4-FFF2-40B4-BE49-F238E27FC236}">
                <a16:creationId xmlns:a16="http://schemas.microsoft.com/office/drawing/2014/main" id="{327A4A9A-3DB7-4FCA-B324-96003A0561BC}"/>
              </a:ext>
            </a:extLst>
          </p:cNvPr>
          <p:cNvSpPr txBox="1">
            <a:spLocks/>
          </p:cNvSpPr>
          <p:nvPr/>
        </p:nvSpPr>
        <p:spPr>
          <a:xfrm>
            <a:off x="850200" y="12281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1" name="TextBox 20">
            <a:extLst>
              <a:ext uri="{FF2B5EF4-FFF2-40B4-BE49-F238E27FC236}">
                <a16:creationId xmlns:a16="http://schemas.microsoft.com/office/drawing/2014/main" id="{C75932EA-6B66-4958-9D41-8B1CD6639C77}"/>
              </a:ext>
            </a:extLst>
          </p:cNvPr>
          <p:cNvSpPr txBox="1"/>
          <p:nvPr/>
        </p:nvSpPr>
        <p:spPr>
          <a:xfrm rot="16200000">
            <a:off x="23626" y="1641580"/>
            <a:ext cx="1980029" cy="461665"/>
          </a:xfrm>
          <a:prstGeom prst="rect">
            <a:avLst/>
          </a:prstGeom>
          <a:noFill/>
        </p:spPr>
        <p:txBody>
          <a:bodyPr wrap="none" rtlCol="0">
            <a:spAutoFit/>
          </a:bodyPr>
          <a:lstStyle/>
          <a:p>
            <a:r>
              <a:rPr lang="en-US" sz="24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39" name="TextBox 25">
            <a:extLst>
              <a:ext uri="{FF2B5EF4-FFF2-40B4-BE49-F238E27FC236}">
                <a16:creationId xmlns:a16="http://schemas.microsoft.com/office/drawing/2014/main" id="{1A65E378-BA98-4381-AC6C-C3FF20CBEE4B}"/>
              </a:ext>
            </a:extLst>
          </p:cNvPr>
          <p:cNvSpPr txBox="1"/>
          <p:nvPr/>
        </p:nvSpPr>
        <p:spPr>
          <a:xfrm>
            <a:off x="9217798" y="2690250"/>
            <a:ext cx="13609678" cy="1938992"/>
          </a:xfrm>
          <a:prstGeom prst="rect">
            <a:avLst/>
          </a:prstGeom>
          <a:noFill/>
        </p:spPr>
        <p:txBody>
          <a:bodyPr wrap="square" rtlCol="0">
            <a:spAutoFit/>
          </a:bodyPr>
          <a:lstStyle/>
          <a:p>
            <a:pPr algn="ctr"/>
            <a:r>
              <a:rPr lang="es-419" altLang="en-US" sz="6000" b="1" dirty="0">
                <a:latin typeface="Product Sans" panose="020B0403030502040203" pitchFamily="34" charset="0"/>
              </a:rPr>
              <a:t>2.1 Marco teórico de programación orientada a objetos.</a:t>
            </a:r>
            <a:r>
              <a:rPr lang="es-ES" altLang="en-US" sz="6000" b="1" dirty="0">
                <a:latin typeface="Product Sans" panose="020B0403030502040203" pitchFamily="34" charset="0"/>
              </a:rPr>
              <a:t>	</a:t>
            </a:r>
            <a:endParaRPr lang="en-US" sz="3200" b="1" dirty="0">
              <a:solidFill>
                <a:schemeClr val="bg1"/>
              </a:solidFill>
            </a:endParaRPr>
          </a:p>
        </p:txBody>
      </p:sp>
      <p:sp>
        <p:nvSpPr>
          <p:cNvPr id="40" name="TextBox 25">
            <a:extLst>
              <a:ext uri="{FF2B5EF4-FFF2-40B4-BE49-F238E27FC236}">
                <a16:creationId xmlns:a16="http://schemas.microsoft.com/office/drawing/2014/main" id="{473D5441-A8B4-4152-A5FC-F0C39C7F930D}"/>
              </a:ext>
            </a:extLst>
          </p:cNvPr>
          <p:cNvSpPr txBox="1"/>
          <p:nvPr/>
        </p:nvSpPr>
        <p:spPr>
          <a:xfrm>
            <a:off x="8894060" y="5310816"/>
            <a:ext cx="14509325" cy="6195992"/>
          </a:xfrm>
          <a:prstGeom prst="rect">
            <a:avLst/>
          </a:prstGeom>
          <a:noFill/>
        </p:spPr>
        <p:txBody>
          <a:bodyPr wrap="square" rtlCol="0">
            <a:spAutoFit/>
          </a:bodyPr>
          <a:lstStyle/>
          <a:p>
            <a:pPr algn="just">
              <a:lnSpc>
                <a:spcPct val="150000"/>
              </a:lnSpc>
              <a:buFont typeface="Wingdings" panose="020B0604020202020204" pitchFamily="34" charset="0"/>
              <a:buChar char="Ø"/>
            </a:pPr>
            <a:r>
              <a:rPr lang="es-PE" altLang="en-US" sz="5400" dirty="0">
                <a:latin typeface="Product Sans" panose="020B0403030502040203" pitchFamily="34" charset="0"/>
                <a:cs typeface="Arial"/>
              </a:rPr>
              <a:t>Herencia.</a:t>
            </a:r>
          </a:p>
          <a:p>
            <a:pPr algn="just">
              <a:lnSpc>
                <a:spcPct val="150000"/>
              </a:lnSpc>
              <a:buFont typeface="Wingdings" panose="020B0604020202020204" pitchFamily="34" charset="0"/>
              <a:buChar char="Ø"/>
            </a:pPr>
            <a:r>
              <a:rPr lang="es-PE" altLang="en-US" sz="5400" dirty="0">
                <a:latin typeface="Product Sans" panose="020B0403030502040203" pitchFamily="34" charset="0"/>
                <a:cs typeface="Arial"/>
              </a:rPr>
              <a:t>Polimorfismo.</a:t>
            </a:r>
          </a:p>
          <a:p>
            <a:pPr algn="just">
              <a:lnSpc>
                <a:spcPct val="150000"/>
              </a:lnSpc>
              <a:buFont typeface="Wingdings" panose="020B0604020202020204" pitchFamily="34" charset="0"/>
              <a:buChar char="Ø"/>
            </a:pPr>
            <a:r>
              <a:rPr lang="es-PE" altLang="en-US" sz="5400" dirty="0" err="1">
                <a:latin typeface="Product Sans" panose="020B0403030502040203" pitchFamily="34" charset="0"/>
                <a:cs typeface="Arial"/>
              </a:rPr>
              <a:t>Arrays</a:t>
            </a:r>
            <a:r>
              <a:rPr lang="es-PE" altLang="en-US" sz="5400" dirty="0">
                <a:latin typeface="Product Sans" panose="020B0403030502040203" pitchFamily="34" charset="0"/>
                <a:cs typeface="Arial"/>
              </a:rPr>
              <a:t> / </a:t>
            </a:r>
            <a:r>
              <a:rPr lang="es-PE" altLang="en-US" sz="5400" dirty="0" err="1">
                <a:latin typeface="Product Sans" panose="020B0403030502040203" pitchFamily="34" charset="0"/>
                <a:cs typeface="Arial"/>
              </a:rPr>
              <a:t>Arrays</a:t>
            </a:r>
            <a:r>
              <a:rPr lang="es-PE" altLang="en-US" sz="5400" dirty="0">
                <a:latin typeface="Product Sans" panose="020B0403030502040203" pitchFamily="34" charset="0"/>
                <a:cs typeface="Arial"/>
              </a:rPr>
              <a:t> Multidimensionales</a:t>
            </a:r>
          </a:p>
          <a:p>
            <a:pPr algn="just">
              <a:lnSpc>
                <a:spcPct val="150000"/>
              </a:lnSpc>
              <a:buFont typeface="Wingdings" panose="020B0604020202020204" pitchFamily="34" charset="0"/>
              <a:buChar char="Ø"/>
            </a:pPr>
            <a:r>
              <a:rPr lang="es-PE" altLang="en-US" sz="5400" dirty="0">
                <a:latin typeface="Product Sans" panose="020B0403030502040203" pitchFamily="34" charset="0"/>
                <a:cs typeface="Arial"/>
              </a:rPr>
              <a:t>ARQUITECTURA N CAPAS</a:t>
            </a:r>
          </a:p>
          <a:p>
            <a:pPr algn="just">
              <a:lnSpc>
                <a:spcPct val="150000"/>
              </a:lnSpc>
              <a:buFont typeface="Wingdings" panose="020B0604020202020204" pitchFamily="34" charset="0"/>
              <a:buChar char="Ø"/>
            </a:pPr>
            <a:r>
              <a:rPr lang="es-PE" altLang="en-US" sz="5400" dirty="0">
                <a:latin typeface="Product Sans" panose="020B0403030502040203" pitchFamily="34" charset="0"/>
                <a:cs typeface="Arial"/>
              </a:rPr>
              <a:t>PHPMYADMIN: </a:t>
            </a:r>
          </a:p>
        </p:txBody>
      </p:sp>
      <p:pic>
        <p:nvPicPr>
          <p:cNvPr id="16" name="Imagen 15">
            <a:extLst>
              <a:ext uri="{FF2B5EF4-FFF2-40B4-BE49-F238E27FC236}">
                <a16:creationId xmlns:a16="http://schemas.microsoft.com/office/drawing/2014/main" id="{3BE50D93-5BF0-46DB-AAA6-6EBC6C8D8546}"/>
              </a:ext>
            </a:extLst>
          </p:cNvPr>
          <p:cNvPicPr>
            <a:picLocks noChangeAspect="1"/>
          </p:cNvPicPr>
          <p:nvPr/>
        </p:nvPicPr>
        <p:blipFill>
          <a:blip r:embed="rId2"/>
          <a:stretch>
            <a:fillRect/>
          </a:stretch>
        </p:blipFill>
        <p:spPr>
          <a:xfrm>
            <a:off x="14174773" y="768929"/>
            <a:ext cx="3133725" cy="711200"/>
          </a:xfrm>
          <a:prstGeom prst="rect">
            <a:avLst/>
          </a:prstGeom>
          <a:ln>
            <a:noFill/>
          </a:ln>
          <a:effectLst>
            <a:outerShdw blurRad="292100" dist="139700" dir="2700000" algn="tl" rotWithShape="0">
              <a:srgbClr val="333333">
                <a:alpha val="65000"/>
              </a:srgbClr>
            </a:outerShdw>
          </a:effectLst>
        </p:spPr>
      </p:pic>
      <p:sp>
        <p:nvSpPr>
          <p:cNvPr id="48" name="Rectangle 18">
            <a:extLst>
              <a:ext uri="{FF2B5EF4-FFF2-40B4-BE49-F238E27FC236}">
                <a16:creationId xmlns:a16="http://schemas.microsoft.com/office/drawing/2014/main" id="{69EF8E95-0174-446A-BE08-E0358CAC1D8C}"/>
              </a:ext>
            </a:extLst>
          </p:cNvPr>
          <p:cNvSpPr/>
          <p:nvPr/>
        </p:nvSpPr>
        <p:spPr>
          <a:xfrm>
            <a:off x="14921194" y="4869867"/>
            <a:ext cx="1316197" cy="97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é es la teoría del 90-9-1 en internet | Nicestream">
            <a:extLst>
              <a:ext uri="{FF2B5EF4-FFF2-40B4-BE49-F238E27FC236}">
                <a16:creationId xmlns:a16="http://schemas.microsoft.com/office/drawing/2014/main" id="{292F81DE-4B66-4696-A9E8-87C4AE780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86" y="4158770"/>
            <a:ext cx="6368574" cy="590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0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11704E-6 1.2963E-6 L -0.7447 1.28287 " pathEditMode="relative" rAng="0" ptsTypes="AA">
                                      <p:cBhvr>
                                        <p:cTn id="6" dur="5000" fill="hold"/>
                                        <p:tgtEl>
                                          <p:spTgt spid="3"/>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2.91629E-7 -5.55556E-7 L -0.74469 1.28287 " pathEditMode="relative" rAng="0" ptsTypes="AA">
                                      <p:cBhvr>
                                        <p:cTn id="8" dur="5000" fill="hold"/>
                                        <p:tgtEl>
                                          <p:spTgt spid="4"/>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1.7003E-6 3.33333E-6 L -0.74469 1.28287 " pathEditMode="relative" rAng="0" ptsTypes="AA">
                                      <p:cBhvr>
                                        <p:cTn id="10" dur="5000" fill="hold"/>
                                        <p:tgtEl>
                                          <p:spTgt spid="5"/>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10897E-6 -2.77778E-6 L -0.74469 1.28287 " pathEditMode="relative" rAng="0" ptsTypes="AA">
                                      <p:cBhvr>
                                        <p:cTn id="12" dur="5000" fill="hold"/>
                                        <p:tgtEl>
                                          <p:spTgt spid="6"/>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32626E-6 1.11111E-6 L -0.74469 1.28287 " pathEditMode="relative" rAng="0" ptsTypes="AA">
                                      <p:cBhvr>
                                        <p:cTn id="14" dur="5000" fill="hold"/>
                                        <p:tgtEl>
                                          <p:spTgt spid="7"/>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8.30621E-7 5E-6 L -0.74469 1.28288 " pathEditMode="relative" rAng="0" ptsTypes="AA">
                                      <p:cBhvr>
                                        <p:cTn id="16" dur="5000" fill="hold"/>
                                        <p:tgtEl>
                                          <p:spTgt spid="8"/>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23929E-6 3.14815E-6 L -0.74469 1.28287 " pathEditMode="relative" rAng="0" ptsTypes="AA">
                                      <p:cBhvr>
                                        <p:cTn id="18" dur="5000" fill="hold"/>
                                        <p:tgtEl>
                                          <p:spTgt spid="9"/>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3.64796E-6 1.2963E-6 L -0.74469 1.28287 " pathEditMode="relative" rAng="0" ptsTypes="AA">
                                      <p:cBhvr>
                                        <p:cTn id="20" dur="5000" fill="hold"/>
                                        <p:tgtEl>
                                          <p:spTgt spid="10"/>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86525E-6 -3.33333E-6 L -0.74469 1.28287 " pathEditMode="relative" rAng="0" ptsTypes="AA">
                                      <p:cBhvr>
                                        <p:cTn id="22" dur="5000" fill="hold"/>
                                        <p:tgtEl>
                                          <p:spTgt spid="11"/>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36961E-6 -9.25926E-7 L -0.74469 1.28287 " pathEditMode="relative" rAng="0" ptsTypes="AA">
                                      <p:cBhvr>
                                        <p:cTn id="24" dur="5000" fill="hold"/>
                                        <p:tgtEl>
                                          <p:spTgt spid="12"/>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2.31741E-6 2.96296E-6 L -0.7447 1.28287 " pathEditMode="relative" rAng="0" ptsTypes="AA">
                                      <p:cBhvr>
                                        <p:cTn id="26" dur="5000" fill="hold"/>
                                        <p:tgtEl>
                                          <p:spTgt spid="13"/>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1.10012E-6 2.59259E-6 L -0.7447 1.28287 " pathEditMode="relative" rAng="0" ptsTypes="AA">
                                      <p:cBhvr>
                                        <p:cTn id="28" dur="5000" fill="hold"/>
                                        <p:tgtEl>
                                          <p:spTgt spid="14"/>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1.17172E-7 -2.03704E-6 L -0.74469 1.28287 " pathEditMode="relative" rAng="0" ptsTypes="AA">
                                      <p:cBhvr>
                                        <p:cTn id="30" dur="5000" fill="hold"/>
                                        <p:tgtEl>
                                          <p:spTgt spid="15"/>
                                        </p:tgtEl>
                                        <p:attrNameLst>
                                          <p:attrName>ppt_x</p:attrName>
                                          <p:attrName>ppt_y</p:attrName>
                                        </p:attrNameLst>
                                      </p:cBhvr>
                                      <p:rCtr x="-37235" y="64144"/>
                                    </p:animMotion>
                                  </p:childTnLst>
                                </p:cTn>
                              </p:par>
                              <p:par>
                                <p:cTn id="31" presetID="2" presetClass="entr" presetSubtype="2" decel="10000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1500" fill="hold"/>
                                        <p:tgtEl>
                                          <p:spTgt spid="2"/>
                                        </p:tgtEl>
                                        <p:attrNameLst>
                                          <p:attrName>ppt_x</p:attrName>
                                        </p:attrNameLst>
                                      </p:cBhvr>
                                      <p:tavLst>
                                        <p:tav tm="0">
                                          <p:val>
                                            <p:strVal val="1+#ppt_w/2"/>
                                          </p:val>
                                        </p:tav>
                                        <p:tav tm="100000">
                                          <p:val>
                                            <p:strVal val="#ppt_x"/>
                                          </p:val>
                                        </p:tav>
                                      </p:tavLst>
                                    </p:anim>
                                    <p:anim calcmode="lin" valueType="num">
                                      <p:cBhvr additive="base">
                                        <p:cTn id="34" dur="1500" fill="hold"/>
                                        <p:tgtEl>
                                          <p:spTgt spid="2"/>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0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1500" fill="hold"/>
                                        <p:tgtEl>
                                          <p:spTgt spid="39"/>
                                        </p:tgtEl>
                                        <p:attrNameLst>
                                          <p:attrName>ppt_x</p:attrName>
                                        </p:attrNameLst>
                                      </p:cBhvr>
                                      <p:tavLst>
                                        <p:tav tm="0">
                                          <p:val>
                                            <p:strVal val="#ppt_x"/>
                                          </p:val>
                                        </p:tav>
                                        <p:tav tm="100000">
                                          <p:val>
                                            <p:strVal val="#ppt_x"/>
                                          </p:val>
                                        </p:tav>
                                      </p:tavLst>
                                    </p:anim>
                                    <p:anim calcmode="lin" valueType="num">
                                      <p:cBhvr additive="base">
                                        <p:cTn id="38" dur="1500" fill="hold"/>
                                        <p:tgtEl>
                                          <p:spTgt spid="39"/>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20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1500" fill="hold"/>
                                        <p:tgtEl>
                                          <p:spTgt spid="40"/>
                                        </p:tgtEl>
                                        <p:attrNameLst>
                                          <p:attrName>ppt_x</p:attrName>
                                        </p:attrNameLst>
                                      </p:cBhvr>
                                      <p:tavLst>
                                        <p:tav tm="0">
                                          <p:val>
                                            <p:strVal val="#ppt_x"/>
                                          </p:val>
                                        </p:tav>
                                        <p:tav tm="100000">
                                          <p:val>
                                            <p:strVal val="#ppt_x"/>
                                          </p:val>
                                        </p:tav>
                                      </p:tavLst>
                                    </p:anim>
                                    <p:anim calcmode="lin" valueType="num">
                                      <p:cBhvr additive="base">
                                        <p:cTn id="42" dur="1500" fill="hold"/>
                                        <p:tgtEl>
                                          <p:spTgt spid="40"/>
                                        </p:tgtEl>
                                        <p:attrNameLst>
                                          <p:attrName>ppt_y</p:attrName>
                                        </p:attrNameLst>
                                      </p:cBhvr>
                                      <p:tavLst>
                                        <p:tav tm="0">
                                          <p:val>
                                            <p:strVal val="1+#ppt_h/2"/>
                                          </p:val>
                                        </p:tav>
                                        <p:tav tm="100000">
                                          <p:val>
                                            <p:strVal val="#ppt_y"/>
                                          </p:val>
                                        </p:tav>
                                      </p:tavLst>
                                    </p:anim>
                                  </p:childTnLst>
                                </p:cTn>
                              </p:par>
                              <p:par>
                                <p:cTn id="43" presetID="2" presetClass="entr" presetSubtype="8" decel="10000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1500" fill="hold"/>
                                        <p:tgtEl>
                                          <p:spTgt spid="48"/>
                                        </p:tgtEl>
                                        <p:attrNameLst>
                                          <p:attrName>ppt_x</p:attrName>
                                        </p:attrNameLst>
                                      </p:cBhvr>
                                      <p:tavLst>
                                        <p:tav tm="0">
                                          <p:val>
                                            <p:strVal val="0-#ppt_w/2"/>
                                          </p:val>
                                        </p:tav>
                                        <p:tav tm="100000">
                                          <p:val>
                                            <p:strVal val="#ppt_x"/>
                                          </p:val>
                                        </p:tav>
                                      </p:tavLst>
                                    </p:anim>
                                    <p:anim calcmode="lin" valueType="num">
                                      <p:cBhvr additive="base">
                                        <p:cTn id="46" dur="1500" fill="hold"/>
                                        <p:tgtEl>
                                          <p:spTgt spid="48"/>
                                        </p:tgtEl>
                                        <p:attrNameLst>
                                          <p:attrName>ppt_y</p:attrName>
                                        </p:attrNameLst>
                                      </p:cBhvr>
                                      <p:tavLst>
                                        <p:tav tm="0">
                                          <p:val>
                                            <p:strVal val="#ppt_y"/>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 grpId="0" animBg="1"/>
      <p:bldP spid="39" grpId="0"/>
      <p:bldP spid="40" grpId="0"/>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3E3142CA-0457-42F6-BD06-A5916316478B}"/>
              </a:ext>
            </a:extLst>
          </p:cNvPr>
          <p:cNvSpPr>
            <a:spLocks/>
          </p:cNvSpPr>
          <p:nvPr/>
        </p:nvSpPr>
        <p:spPr bwMode="auto">
          <a:xfrm>
            <a:off x="-250904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5FA3D936-B915-430C-91EA-9723B2952D12}"/>
              </a:ext>
            </a:extLst>
          </p:cNvPr>
          <p:cNvSpPr>
            <a:spLocks/>
          </p:cNvSpPr>
          <p:nvPr/>
        </p:nvSpPr>
        <p:spPr bwMode="auto">
          <a:xfrm>
            <a:off x="-446884"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4B76298-134F-4263-B411-EA2FB96BE567}"/>
              </a:ext>
            </a:extLst>
          </p:cNvPr>
          <p:cNvSpPr>
            <a:spLocks/>
          </p:cNvSpPr>
          <p:nvPr/>
        </p:nvSpPr>
        <p:spPr bwMode="auto">
          <a:xfrm>
            <a:off x="161528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6D88785-2DD4-4FC3-A7BF-6092D9C208B4}"/>
              </a:ext>
            </a:extLst>
          </p:cNvPr>
          <p:cNvSpPr>
            <a:spLocks/>
          </p:cNvSpPr>
          <p:nvPr/>
        </p:nvSpPr>
        <p:spPr bwMode="auto">
          <a:xfrm>
            <a:off x="3672680"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9BAFD255-653D-47CD-A0D3-D5E3DDCBE142}"/>
              </a:ext>
            </a:extLst>
          </p:cNvPr>
          <p:cNvSpPr>
            <a:spLocks/>
          </p:cNvSpPr>
          <p:nvPr/>
        </p:nvSpPr>
        <p:spPr bwMode="auto">
          <a:xfrm>
            <a:off x="5734841"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11803E70-847F-47A1-97A7-5F58C72B998C}"/>
              </a:ext>
            </a:extLst>
          </p:cNvPr>
          <p:cNvSpPr>
            <a:spLocks/>
          </p:cNvSpPr>
          <p:nvPr/>
        </p:nvSpPr>
        <p:spPr bwMode="auto">
          <a:xfrm>
            <a:off x="779700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613934E6-2864-4BB6-8883-01F75D399A20}"/>
              </a:ext>
            </a:extLst>
          </p:cNvPr>
          <p:cNvSpPr>
            <a:spLocks/>
          </p:cNvSpPr>
          <p:nvPr/>
        </p:nvSpPr>
        <p:spPr bwMode="auto">
          <a:xfrm>
            <a:off x="9859166"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C1E875CD-4930-4E82-97E9-BC643FED2773}"/>
              </a:ext>
            </a:extLst>
          </p:cNvPr>
          <p:cNvSpPr>
            <a:spLocks/>
          </p:cNvSpPr>
          <p:nvPr/>
        </p:nvSpPr>
        <p:spPr bwMode="auto">
          <a:xfrm>
            <a:off x="119213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03977B0B-365C-4EFE-BE02-F8B0F027FF5E}"/>
              </a:ext>
            </a:extLst>
          </p:cNvPr>
          <p:cNvSpPr>
            <a:spLocks/>
          </p:cNvSpPr>
          <p:nvPr/>
        </p:nvSpPr>
        <p:spPr bwMode="auto">
          <a:xfrm>
            <a:off x="139787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B8BB5B7B-BBE3-4AC0-A81D-B43BC9BAC368}"/>
              </a:ext>
            </a:extLst>
          </p:cNvPr>
          <p:cNvSpPr>
            <a:spLocks/>
          </p:cNvSpPr>
          <p:nvPr/>
        </p:nvSpPr>
        <p:spPr bwMode="auto">
          <a:xfrm>
            <a:off x="16040891"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54FD2609-09B1-4D7D-8938-45CAE1AB3181}"/>
              </a:ext>
            </a:extLst>
          </p:cNvPr>
          <p:cNvSpPr>
            <a:spLocks/>
          </p:cNvSpPr>
          <p:nvPr/>
        </p:nvSpPr>
        <p:spPr bwMode="auto">
          <a:xfrm>
            <a:off x="1810305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0022875B-DBE6-499D-8967-C0BCA4F9C318}"/>
              </a:ext>
            </a:extLst>
          </p:cNvPr>
          <p:cNvSpPr>
            <a:spLocks/>
          </p:cNvSpPr>
          <p:nvPr/>
        </p:nvSpPr>
        <p:spPr bwMode="auto">
          <a:xfrm>
            <a:off x="201604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098FE472-640D-437D-B042-5E0C288DD1E6}"/>
              </a:ext>
            </a:extLst>
          </p:cNvPr>
          <p:cNvSpPr>
            <a:spLocks/>
          </p:cNvSpPr>
          <p:nvPr/>
        </p:nvSpPr>
        <p:spPr bwMode="auto">
          <a:xfrm>
            <a:off x="222178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A156F57-A4C4-4BF8-AA0B-25C3CFD8B6AC}"/>
              </a:ext>
            </a:extLst>
          </p:cNvPr>
          <p:cNvSpPr/>
          <p:nvPr/>
        </p:nvSpPr>
        <p:spPr>
          <a:xfrm>
            <a:off x="0" y="11430000"/>
            <a:ext cx="24387175"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68775A-155D-411B-AAE0-137190C7596F}"/>
              </a:ext>
            </a:extLst>
          </p:cNvPr>
          <p:cNvSpPr/>
          <p:nvPr/>
        </p:nvSpPr>
        <p:spPr>
          <a:xfrm rot="5400000">
            <a:off x="10383277" y="-287891"/>
            <a:ext cx="13716001" cy="14291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7C761-0E5E-43EE-9D22-636C8AADFAD1}"/>
              </a:ext>
            </a:extLst>
          </p:cNvPr>
          <p:cNvSpPr/>
          <p:nvPr/>
        </p:nvSpPr>
        <p:spPr>
          <a:xfrm rot="5400000">
            <a:off x="-5928122" y="5928125"/>
            <a:ext cx="13716001" cy="1859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D0BD956-594D-4252-93C6-F74F0E90E5BE}"/>
              </a:ext>
            </a:extLst>
          </p:cNvPr>
          <p:cNvSpPr txBox="1"/>
          <p:nvPr/>
        </p:nvSpPr>
        <p:spPr>
          <a:xfrm rot="16200000">
            <a:off x="-52961" y="1428770"/>
            <a:ext cx="1980029" cy="461665"/>
          </a:xfrm>
          <a:prstGeom prst="rect">
            <a:avLst/>
          </a:prstGeom>
          <a:noFill/>
        </p:spPr>
        <p:txBody>
          <a:bodyPr wrap="none" rtlCol="0">
            <a:spAutoFit/>
          </a:bodyPr>
          <a:lstStyle/>
          <a:p>
            <a:r>
              <a:rPr lang="en-US" sz="2400" b="1" dirty="0">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27" name="Rectangle 18">
            <a:extLst>
              <a:ext uri="{FF2B5EF4-FFF2-40B4-BE49-F238E27FC236}">
                <a16:creationId xmlns:a16="http://schemas.microsoft.com/office/drawing/2014/main" id="{87C98B3B-A1D3-4246-8FA7-7D2043024401}"/>
              </a:ext>
            </a:extLst>
          </p:cNvPr>
          <p:cNvSpPr/>
          <p:nvPr/>
        </p:nvSpPr>
        <p:spPr>
          <a:xfrm>
            <a:off x="16409481" y="3584725"/>
            <a:ext cx="1316197" cy="97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5">
            <a:extLst>
              <a:ext uri="{FF2B5EF4-FFF2-40B4-BE49-F238E27FC236}">
                <a16:creationId xmlns:a16="http://schemas.microsoft.com/office/drawing/2014/main" id="{C61C4CD7-95B6-4ECE-959D-C2D115503B33}"/>
              </a:ext>
            </a:extLst>
          </p:cNvPr>
          <p:cNvSpPr txBox="1"/>
          <p:nvPr/>
        </p:nvSpPr>
        <p:spPr>
          <a:xfrm>
            <a:off x="10371037" y="2100169"/>
            <a:ext cx="13609678" cy="1015663"/>
          </a:xfrm>
          <a:prstGeom prst="rect">
            <a:avLst/>
          </a:prstGeom>
          <a:noFill/>
        </p:spPr>
        <p:txBody>
          <a:bodyPr wrap="square" rtlCol="0">
            <a:spAutoFit/>
          </a:bodyPr>
          <a:lstStyle/>
          <a:p>
            <a:pPr algn="ctr"/>
            <a:r>
              <a:rPr lang="es-419" altLang="en-US" sz="6000" b="1" dirty="0">
                <a:latin typeface="Product Sans" panose="020B0403030502040203" pitchFamily="34" charset="0"/>
              </a:rPr>
              <a:t>2.2.  Breve reseña histórica de la empresa.</a:t>
            </a:r>
            <a:endParaRPr lang="es-MX" altLang="en-US" sz="6000" b="1" dirty="0">
              <a:latin typeface="Product Sans" panose="020B0403030502040203" pitchFamily="34" charset="0"/>
            </a:endParaRPr>
          </a:p>
        </p:txBody>
      </p:sp>
      <p:pic>
        <p:nvPicPr>
          <p:cNvPr id="29" name="Imagen 28">
            <a:extLst>
              <a:ext uri="{FF2B5EF4-FFF2-40B4-BE49-F238E27FC236}">
                <a16:creationId xmlns:a16="http://schemas.microsoft.com/office/drawing/2014/main" id="{1B8F1840-A5C9-49A9-9729-3E09C68DA748}"/>
              </a:ext>
            </a:extLst>
          </p:cNvPr>
          <p:cNvPicPr>
            <a:picLocks noChangeAspect="1"/>
          </p:cNvPicPr>
          <p:nvPr/>
        </p:nvPicPr>
        <p:blipFill>
          <a:blip r:embed="rId2"/>
          <a:stretch>
            <a:fillRect/>
          </a:stretch>
        </p:blipFill>
        <p:spPr>
          <a:xfrm>
            <a:off x="15768575" y="920076"/>
            <a:ext cx="3133725" cy="711200"/>
          </a:xfrm>
          <a:prstGeom prst="rect">
            <a:avLst/>
          </a:prstGeom>
          <a:ln>
            <a:noFill/>
          </a:ln>
          <a:effectLst>
            <a:outerShdw blurRad="292100" dist="139700" dir="2700000" algn="tl" rotWithShape="0">
              <a:srgbClr val="333333">
                <a:alpha val="65000"/>
              </a:srgbClr>
            </a:outerShdw>
          </a:effectLst>
        </p:spPr>
      </p:pic>
      <p:sp>
        <p:nvSpPr>
          <p:cNvPr id="30" name="TextBox 25">
            <a:extLst>
              <a:ext uri="{FF2B5EF4-FFF2-40B4-BE49-F238E27FC236}">
                <a16:creationId xmlns:a16="http://schemas.microsoft.com/office/drawing/2014/main" id="{9024F90D-4ACF-4F3B-AA5D-1012FE22ED84}"/>
              </a:ext>
            </a:extLst>
          </p:cNvPr>
          <p:cNvSpPr txBox="1"/>
          <p:nvPr/>
        </p:nvSpPr>
        <p:spPr>
          <a:xfrm>
            <a:off x="10766087" y="5056549"/>
            <a:ext cx="13220780" cy="6863417"/>
          </a:xfrm>
          <a:prstGeom prst="rect">
            <a:avLst/>
          </a:prstGeom>
          <a:noFill/>
        </p:spPr>
        <p:txBody>
          <a:bodyPr wrap="square" rtlCol="0">
            <a:spAutoFit/>
          </a:bodyPr>
          <a:lstStyle/>
          <a:p>
            <a:pPr algn="just"/>
            <a:r>
              <a:rPr lang="es-419" altLang="en-US" sz="4400" dirty="0">
                <a:latin typeface="Product Sans" panose="020B0403030502040203" pitchFamily="34" charset="0"/>
              </a:rPr>
              <a:t>En el año 2010 se inaugura la </a:t>
            </a:r>
            <a:r>
              <a:rPr lang="es-419" altLang="en-US" sz="4400" b="1" i="1" dirty="0">
                <a:latin typeface="Product Sans" panose="020B0403030502040203" pitchFamily="34" charset="0"/>
              </a:rPr>
              <a:t>CLÍNICA DE ESPECIALIDADES ODONTOLÓGICAS DENTAL`S PRO.</a:t>
            </a:r>
          </a:p>
          <a:p>
            <a:pPr algn="just"/>
            <a:endParaRPr lang="es-419" altLang="en-US" sz="4400" dirty="0">
              <a:latin typeface="Product Sans" panose="020B0403030502040203" pitchFamily="34" charset="0"/>
            </a:endParaRPr>
          </a:p>
          <a:p>
            <a:pPr algn="just"/>
            <a:r>
              <a:rPr lang="es-419" altLang="en-US" sz="4400" dirty="0">
                <a:latin typeface="Product Sans" panose="020B0403030502040203" pitchFamily="34" charset="0"/>
              </a:rPr>
              <a:t>Se ha consolidado como un referente en servicios de salud y estética oral gracias al arduo compromiso de sus colaboradores y demostrándole a los pacientes la importancia del cuidado de la salud oral y de cómo todo es posible en cuanto a la odontología se refiere. Ortodoncia, Odontología Estética, Endodoncia, Periodoncia, Cirugía Oral y Radiografías</a:t>
            </a:r>
            <a:endParaRPr lang="es-MX" altLang="en-US" sz="4400" dirty="0">
              <a:latin typeface="Product Sans" panose="020B0403030502040203" pitchFamily="34" charset="0"/>
            </a:endParaRPr>
          </a:p>
        </p:txBody>
      </p:sp>
      <p:pic>
        <p:nvPicPr>
          <p:cNvPr id="2050" name="Picture 2" descr="Odontologia Especializada">
            <a:extLst>
              <a:ext uri="{FF2B5EF4-FFF2-40B4-BE49-F238E27FC236}">
                <a16:creationId xmlns:a16="http://schemas.microsoft.com/office/drawing/2014/main" id="{0FBA229B-2E9F-4F2C-B70E-BCB61E142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765" y="5467990"/>
            <a:ext cx="7248857" cy="104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23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19776E-7 2.77778E-6 L -1.19776E-7 1.84271 " pathEditMode="relative" rAng="0" ptsTypes="AA">
                                      <p:cBhvr>
                                        <p:cTn id="6" dur="5000" fill="hold"/>
                                        <p:tgtEl>
                                          <p:spTgt spid="6"/>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4.32626E-6 2.77778E-6 L -4.32626E-6 1.84271 " pathEditMode="relative" rAng="0" ptsTypes="AA">
                                      <p:cBhvr>
                                        <p:cTn id="8" dur="5000" fill="hold"/>
                                        <p:tgtEl>
                                          <p:spTgt spid="7"/>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1.27588E-6 2.77778E-6 L 1.27588E-6 1.84271 " pathEditMode="relative" rAng="0" ptsTypes="AA">
                                      <p:cBhvr>
                                        <p:cTn id="10" dur="5000" fill="hold"/>
                                        <p:tgtEl>
                                          <p:spTgt spid="8"/>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2.16508E-6 2.77778E-6 L 2.16508E-6 1.84271 " pathEditMode="relative" rAng="0" ptsTypes="AA">
                                      <p:cBhvr>
                                        <p:cTn id="12" dur="5000" fill="hold"/>
                                        <p:tgtEl>
                                          <p:spTgt spid="9"/>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3.05429E-6 2.77778E-6 L 3.05429E-6 1.84271 " pathEditMode="relative" rAng="0" ptsTypes="AA">
                                      <p:cBhvr>
                                        <p:cTn id="14" dur="5000" fill="hold"/>
                                        <p:tgtEl>
                                          <p:spTgt spid="10"/>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34358E-6 2.77778E-6 L -1.34358E-6 1.84271 " pathEditMode="relative" rAng="0" ptsTypes="AA">
                                      <p:cBhvr>
                                        <p:cTn id="16" dur="5000" fill="hold"/>
                                        <p:tgtEl>
                                          <p:spTgt spid="11"/>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4.44994E-6 2.77778E-6 L 4.44994E-6 1.84271 " pathEditMode="relative" rAng="0" ptsTypes="AA">
                                      <p:cBhvr>
                                        <p:cTn id="18" dur="5000" fill="hold"/>
                                        <p:tgtEl>
                                          <p:spTgt spid="12"/>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1.34358E-6 2.77778E-6 L -1.34358E-6 1.84271 " pathEditMode="relative" rAng="0" ptsTypes="AA">
                                      <p:cBhvr>
                                        <p:cTn id="20" dur="5000" fill="hold"/>
                                        <p:tgtEl>
                                          <p:spTgt spid="13"/>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3.05429E-6 2.77778E-6 L 3.05429E-6 1.84271 " pathEditMode="relative" rAng="0" ptsTypes="AA">
                                      <p:cBhvr>
                                        <p:cTn id="22" dur="5000" fill="hold"/>
                                        <p:tgtEl>
                                          <p:spTgt spid="14"/>
                                        </p:tgtEl>
                                        <p:attrNameLst>
                                          <p:attrName>ppt_x</p:attrName>
                                          <p:attrName>ppt_y</p:attrName>
                                        </p:attrNameLst>
                                      </p:cBhvr>
                                      <p:rCtr x="0" y="92130"/>
                                    </p:animMotion>
                                  </p:childTnLst>
                                </p:cTn>
                              </p:par>
                              <p:par>
                                <p:cTn id="23" presetID="42" presetClass="path" presetSubtype="0" repeatCount="indefinite" fill="hold" grpId="0" nodeType="withEffect">
                                  <p:stCondLst>
                                    <p:cond delay="0"/>
                                  </p:stCondLst>
                                  <p:childTnLst>
                                    <p:animMotion origin="layout" path="M 2.16508E-6 2.77778E-6 L 2.16508E-6 1.84271 " pathEditMode="relative" rAng="0" ptsTypes="AA">
                                      <p:cBhvr>
                                        <p:cTn id="24" dur="5000" fill="hold"/>
                                        <p:tgtEl>
                                          <p:spTgt spid="15"/>
                                        </p:tgtEl>
                                        <p:attrNameLst>
                                          <p:attrName>ppt_x</p:attrName>
                                          <p:attrName>ppt_y</p:attrName>
                                        </p:attrNameLst>
                                      </p:cBhvr>
                                      <p:rCtr x="0" y="92130"/>
                                    </p:animMotion>
                                  </p:childTnLst>
                                </p:cTn>
                              </p:par>
                              <p:par>
                                <p:cTn id="25" presetID="42" presetClass="path" presetSubtype="0" repeatCount="indefinite" fill="hold" grpId="0" nodeType="withEffect">
                                  <p:stCondLst>
                                    <p:cond delay="0"/>
                                  </p:stCondLst>
                                  <p:childTnLst>
                                    <p:animMotion origin="layout" path="M 1.27588E-6 2.77778E-6 L 1.27588E-6 1.84271 " pathEditMode="relative" rAng="0" ptsTypes="AA">
                                      <p:cBhvr>
                                        <p:cTn id="26" dur="5000" fill="hold"/>
                                        <p:tgtEl>
                                          <p:spTgt spid="16"/>
                                        </p:tgtEl>
                                        <p:attrNameLst>
                                          <p:attrName>ppt_x</p:attrName>
                                          <p:attrName>ppt_y</p:attrName>
                                        </p:attrNameLst>
                                      </p:cBhvr>
                                      <p:rCtr x="0" y="92130"/>
                                    </p:animMotion>
                                  </p:childTnLst>
                                </p:cTn>
                              </p:par>
                              <p:par>
                                <p:cTn id="27" presetID="42" presetClass="path" presetSubtype="0" repeatCount="indefinite" fill="hold" grpId="0" nodeType="withEffect">
                                  <p:stCondLst>
                                    <p:cond delay="0"/>
                                  </p:stCondLst>
                                  <p:childTnLst>
                                    <p:animMotion origin="layout" path="M -4.32626E-6 2.77778E-6 L -4.32626E-6 1.84271 " pathEditMode="relative" rAng="0" ptsTypes="AA">
                                      <p:cBhvr>
                                        <p:cTn id="28" dur="5000" fill="hold"/>
                                        <p:tgtEl>
                                          <p:spTgt spid="17"/>
                                        </p:tgtEl>
                                        <p:attrNameLst>
                                          <p:attrName>ppt_x</p:attrName>
                                          <p:attrName>ppt_y</p:attrName>
                                        </p:attrNameLst>
                                      </p:cBhvr>
                                      <p:rCtr x="0" y="92130"/>
                                    </p:animMotion>
                                  </p:childTnLst>
                                </p:cTn>
                              </p:par>
                              <p:par>
                                <p:cTn id="29" presetID="42" presetClass="path" presetSubtype="0" repeatCount="indefinite" fill="hold" grpId="0" nodeType="withEffect">
                                  <p:stCondLst>
                                    <p:cond delay="0"/>
                                  </p:stCondLst>
                                  <p:childTnLst>
                                    <p:animMotion origin="layout" path="M -1.19776E-7 2.77778E-6 L -1.19776E-7 1.84271 " pathEditMode="relative" rAng="0" ptsTypes="AA">
                                      <p:cBhvr>
                                        <p:cTn id="30" dur="5000" fill="hold"/>
                                        <p:tgtEl>
                                          <p:spTgt spid="18"/>
                                        </p:tgtEl>
                                        <p:attrNameLst>
                                          <p:attrName>ppt_x</p:attrName>
                                          <p:attrName>ppt_y</p:attrName>
                                        </p:attrNameLst>
                                      </p:cBhvr>
                                      <p:rCtr x="0" y="92130"/>
                                    </p:animMotion>
                                  </p:childTnLst>
                                </p:cTn>
                              </p:par>
                              <p:par>
                                <p:cTn id="31" presetID="2" presetClass="entr" presetSubtype="8" decel="10000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500" fill="hold"/>
                                        <p:tgtEl>
                                          <p:spTgt spid="5"/>
                                        </p:tgtEl>
                                        <p:attrNameLst>
                                          <p:attrName>ppt_x</p:attrName>
                                        </p:attrNameLst>
                                      </p:cBhvr>
                                      <p:tavLst>
                                        <p:tav tm="0">
                                          <p:val>
                                            <p:strVal val="0-#ppt_w/2"/>
                                          </p:val>
                                        </p:tav>
                                        <p:tav tm="100000">
                                          <p:val>
                                            <p:strVal val="#ppt_x"/>
                                          </p:val>
                                        </p:tav>
                                      </p:tavLst>
                                    </p:anim>
                                    <p:anim calcmode="lin" valueType="num">
                                      <p:cBhvr additive="base">
                                        <p:cTn id="34" dur="15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1500" fill="hold"/>
                                        <p:tgtEl>
                                          <p:spTgt spid="3"/>
                                        </p:tgtEl>
                                        <p:attrNameLst>
                                          <p:attrName>ppt_x</p:attrName>
                                        </p:attrNameLst>
                                      </p:cBhvr>
                                      <p:tavLst>
                                        <p:tav tm="0">
                                          <p:val>
                                            <p:strVal val="#ppt_x"/>
                                          </p:val>
                                        </p:tav>
                                        <p:tav tm="100000">
                                          <p:val>
                                            <p:strVal val="#ppt_x"/>
                                          </p:val>
                                        </p:tav>
                                      </p:tavLst>
                                    </p:anim>
                                    <p:anim calcmode="lin" valueType="num">
                                      <p:cBhvr additive="base">
                                        <p:cTn id="38" dur="1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1500" fill="hold"/>
                                        <p:tgtEl>
                                          <p:spTgt spid="4"/>
                                        </p:tgtEl>
                                        <p:attrNameLst>
                                          <p:attrName>ppt_x</p:attrName>
                                        </p:attrNameLst>
                                      </p:cBhvr>
                                      <p:tavLst>
                                        <p:tav tm="0">
                                          <p:val>
                                            <p:strVal val="1+#ppt_w/2"/>
                                          </p:val>
                                        </p:tav>
                                        <p:tav tm="100000">
                                          <p:val>
                                            <p:strVal val="#ppt_x"/>
                                          </p:val>
                                        </p:tav>
                                      </p:tavLst>
                                    </p:anim>
                                    <p:anim calcmode="lin" valueType="num">
                                      <p:cBhvr additive="base">
                                        <p:cTn id="42" dur="150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1500" fill="hold"/>
                                        <p:tgtEl>
                                          <p:spTgt spid="27"/>
                                        </p:tgtEl>
                                        <p:attrNameLst>
                                          <p:attrName>ppt_x</p:attrName>
                                        </p:attrNameLst>
                                      </p:cBhvr>
                                      <p:tavLst>
                                        <p:tav tm="0">
                                          <p:val>
                                            <p:strVal val="0-#ppt_w/2"/>
                                          </p:val>
                                        </p:tav>
                                        <p:tav tm="100000">
                                          <p:val>
                                            <p:strVal val="#ppt_x"/>
                                          </p:val>
                                        </p:tav>
                                      </p:tavLst>
                                    </p:anim>
                                    <p:anim calcmode="lin" valueType="num">
                                      <p:cBhvr additive="base">
                                        <p:cTn id="46" dur="1500" fill="hold"/>
                                        <p:tgtEl>
                                          <p:spTgt spid="27"/>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0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1500" fill="hold"/>
                                        <p:tgtEl>
                                          <p:spTgt spid="28"/>
                                        </p:tgtEl>
                                        <p:attrNameLst>
                                          <p:attrName>ppt_x</p:attrName>
                                        </p:attrNameLst>
                                      </p:cBhvr>
                                      <p:tavLst>
                                        <p:tav tm="0">
                                          <p:val>
                                            <p:strVal val="#ppt_x"/>
                                          </p:val>
                                        </p:tav>
                                        <p:tav tm="100000">
                                          <p:val>
                                            <p:strVal val="#ppt_x"/>
                                          </p:val>
                                        </p:tav>
                                      </p:tavLst>
                                    </p:anim>
                                    <p:anim calcmode="lin" valueType="num">
                                      <p:cBhvr additive="base">
                                        <p:cTn id="50" dur="1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20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1500" fill="hold"/>
                                        <p:tgtEl>
                                          <p:spTgt spid="30"/>
                                        </p:tgtEl>
                                        <p:attrNameLst>
                                          <p:attrName>ppt_x</p:attrName>
                                        </p:attrNameLst>
                                      </p:cBhvr>
                                      <p:tavLst>
                                        <p:tav tm="0">
                                          <p:val>
                                            <p:strVal val="#ppt_x"/>
                                          </p:val>
                                        </p:tav>
                                        <p:tav tm="100000">
                                          <p:val>
                                            <p:strVal val="#ppt_x"/>
                                          </p:val>
                                        </p:tav>
                                      </p:tavLst>
                                    </p:anim>
                                    <p:anim calcmode="lin" valueType="num">
                                      <p:cBhvr additive="base">
                                        <p:cTn id="54" dur="1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 grpId="0" animBg="1"/>
      <p:bldP spid="4" grpId="0" animBg="1"/>
      <p:bldP spid="5" grpId="0" animBg="1"/>
      <p:bldP spid="27" grpId="0" animBg="1"/>
      <p:bldP spid="28"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3E3142CA-0457-42F6-BD06-A5916316478B}"/>
              </a:ext>
            </a:extLst>
          </p:cNvPr>
          <p:cNvSpPr>
            <a:spLocks/>
          </p:cNvSpPr>
          <p:nvPr/>
        </p:nvSpPr>
        <p:spPr bwMode="auto">
          <a:xfrm>
            <a:off x="-250904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5FA3D936-B915-430C-91EA-9723B2952D12}"/>
              </a:ext>
            </a:extLst>
          </p:cNvPr>
          <p:cNvSpPr>
            <a:spLocks/>
          </p:cNvSpPr>
          <p:nvPr/>
        </p:nvSpPr>
        <p:spPr bwMode="auto">
          <a:xfrm>
            <a:off x="-446884"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4B76298-134F-4263-B411-EA2FB96BE567}"/>
              </a:ext>
            </a:extLst>
          </p:cNvPr>
          <p:cNvSpPr>
            <a:spLocks/>
          </p:cNvSpPr>
          <p:nvPr/>
        </p:nvSpPr>
        <p:spPr bwMode="auto">
          <a:xfrm>
            <a:off x="161528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6D88785-2DD4-4FC3-A7BF-6092D9C208B4}"/>
              </a:ext>
            </a:extLst>
          </p:cNvPr>
          <p:cNvSpPr>
            <a:spLocks/>
          </p:cNvSpPr>
          <p:nvPr/>
        </p:nvSpPr>
        <p:spPr bwMode="auto">
          <a:xfrm>
            <a:off x="3672680"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9BAFD255-653D-47CD-A0D3-D5E3DDCBE142}"/>
              </a:ext>
            </a:extLst>
          </p:cNvPr>
          <p:cNvSpPr>
            <a:spLocks/>
          </p:cNvSpPr>
          <p:nvPr/>
        </p:nvSpPr>
        <p:spPr bwMode="auto">
          <a:xfrm>
            <a:off x="5734841"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11803E70-847F-47A1-97A7-5F58C72B998C}"/>
              </a:ext>
            </a:extLst>
          </p:cNvPr>
          <p:cNvSpPr>
            <a:spLocks/>
          </p:cNvSpPr>
          <p:nvPr/>
        </p:nvSpPr>
        <p:spPr bwMode="auto">
          <a:xfrm>
            <a:off x="779700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613934E6-2864-4BB6-8883-01F75D399A20}"/>
              </a:ext>
            </a:extLst>
          </p:cNvPr>
          <p:cNvSpPr>
            <a:spLocks/>
          </p:cNvSpPr>
          <p:nvPr/>
        </p:nvSpPr>
        <p:spPr bwMode="auto">
          <a:xfrm>
            <a:off x="9859166"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C1E875CD-4930-4E82-97E9-BC643FED2773}"/>
              </a:ext>
            </a:extLst>
          </p:cNvPr>
          <p:cNvSpPr>
            <a:spLocks/>
          </p:cNvSpPr>
          <p:nvPr/>
        </p:nvSpPr>
        <p:spPr bwMode="auto">
          <a:xfrm>
            <a:off x="119213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03977B0B-365C-4EFE-BE02-F8B0F027FF5E}"/>
              </a:ext>
            </a:extLst>
          </p:cNvPr>
          <p:cNvSpPr>
            <a:spLocks/>
          </p:cNvSpPr>
          <p:nvPr/>
        </p:nvSpPr>
        <p:spPr bwMode="auto">
          <a:xfrm>
            <a:off x="139787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B8BB5B7B-BBE3-4AC0-A81D-B43BC9BAC368}"/>
              </a:ext>
            </a:extLst>
          </p:cNvPr>
          <p:cNvSpPr>
            <a:spLocks/>
          </p:cNvSpPr>
          <p:nvPr/>
        </p:nvSpPr>
        <p:spPr bwMode="auto">
          <a:xfrm>
            <a:off x="16040891"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54FD2609-09B1-4D7D-8938-45CAE1AB3181}"/>
              </a:ext>
            </a:extLst>
          </p:cNvPr>
          <p:cNvSpPr>
            <a:spLocks/>
          </p:cNvSpPr>
          <p:nvPr/>
        </p:nvSpPr>
        <p:spPr bwMode="auto">
          <a:xfrm>
            <a:off x="1810305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0022875B-DBE6-499D-8967-C0BCA4F9C318}"/>
              </a:ext>
            </a:extLst>
          </p:cNvPr>
          <p:cNvSpPr>
            <a:spLocks/>
          </p:cNvSpPr>
          <p:nvPr/>
        </p:nvSpPr>
        <p:spPr bwMode="auto">
          <a:xfrm>
            <a:off x="201604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098FE472-640D-437D-B042-5E0C288DD1E6}"/>
              </a:ext>
            </a:extLst>
          </p:cNvPr>
          <p:cNvSpPr>
            <a:spLocks/>
          </p:cNvSpPr>
          <p:nvPr/>
        </p:nvSpPr>
        <p:spPr bwMode="auto">
          <a:xfrm>
            <a:off x="222178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A156F57-A4C4-4BF8-AA0B-25C3CFD8B6AC}"/>
              </a:ext>
            </a:extLst>
          </p:cNvPr>
          <p:cNvSpPr/>
          <p:nvPr/>
        </p:nvSpPr>
        <p:spPr>
          <a:xfrm>
            <a:off x="0" y="11430000"/>
            <a:ext cx="24387175"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68775A-155D-411B-AAE0-137190C7596F}"/>
              </a:ext>
            </a:extLst>
          </p:cNvPr>
          <p:cNvSpPr/>
          <p:nvPr/>
        </p:nvSpPr>
        <p:spPr>
          <a:xfrm rot="5400000">
            <a:off x="11432380" y="761211"/>
            <a:ext cx="13716001" cy="12193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7C761-0E5E-43EE-9D22-636C8AADFAD1}"/>
              </a:ext>
            </a:extLst>
          </p:cNvPr>
          <p:cNvSpPr/>
          <p:nvPr/>
        </p:nvSpPr>
        <p:spPr>
          <a:xfrm rot="5400000">
            <a:off x="-5456904" y="5456908"/>
            <a:ext cx="13716001" cy="280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D0BD956-594D-4252-93C6-F74F0E90E5BE}"/>
              </a:ext>
            </a:extLst>
          </p:cNvPr>
          <p:cNvSpPr txBox="1"/>
          <p:nvPr/>
        </p:nvSpPr>
        <p:spPr>
          <a:xfrm rot="16200000">
            <a:off x="258305" y="1641579"/>
            <a:ext cx="1980029" cy="461665"/>
          </a:xfrm>
          <a:prstGeom prst="rect">
            <a:avLst/>
          </a:prstGeom>
          <a:noFill/>
        </p:spPr>
        <p:txBody>
          <a:bodyPr wrap="none" rtlCol="0">
            <a:spAutoFit/>
          </a:bodyPr>
          <a:lstStyle/>
          <a:p>
            <a:r>
              <a:rPr lang="en-US" sz="2400" b="1" dirty="0">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36" name="Slide Number Placeholder 5">
            <a:extLst>
              <a:ext uri="{FF2B5EF4-FFF2-40B4-BE49-F238E27FC236}">
                <a16:creationId xmlns:a16="http://schemas.microsoft.com/office/drawing/2014/main" id="{151A3943-762B-4740-A29F-096FF269BCB1}"/>
              </a:ext>
            </a:extLst>
          </p:cNvPr>
          <p:cNvSpPr txBox="1">
            <a:spLocks/>
          </p:cNvSpPr>
          <p:nvPr/>
        </p:nvSpPr>
        <p:spPr>
          <a:xfrm>
            <a:off x="22970448" y="12281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tx1">
                  <a:lumMod val="25000"/>
                  <a:lumOff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Rectangle 20">
            <a:extLst>
              <a:ext uri="{FF2B5EF4-FFF2-40B4-BE49-F238E27FC236}">
                <a16:creationId xmlns:a16="http://schemas.microsoft.com/office/drawing/2014/main" id="{A9605AF9-B047-453E-ADED-92C1E3B793BD}"/>
              </a:ext>
            </a:extLst>
          </p:cNvPr>
          <p:cNvSpPr/>
          <p:nvPr/>
        </p:nvSpPr>
        <p:spPr>
          <a:xfrm>
            <a:off x="17407318" y="5299702"/>
            <a:ext cx="1684714" cy="214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5">
            <a:extLst>
              <a:ext uri="{FF2B5EF4-FFF2-40B4-BE49-F238E27FC236}">
                <a16:creationId xmlns:a16="http://schemas.microsoft.com/office/drawing/2014/main" id="{FA0A5812-50DB-45AE-BEA2-8339BDA77243}"/>
              </a:ext>
            </a:extLst>
          </p:cNvPr>
          <p:cNvSpPr txBox="1"/>
          <p:nvPr/>
        </p:nvSpPr>
        <p:spPr>
          <a:xfrm>
            <a:off x="12291280" y="3161462"/>
            <a:ext cx="11614018" cy="1938992"/>
          </a:xfrm>
          <a:prstGeom prst="rect">
            <a:avLst/>
          </a:prstGeom>
          <a:noFill/>
        </p:spPr>
        <p:txBody>
          <a:bodyPr wrap="square" rtlCol="0">
            <a:spAutoFit/>
          </a:bodyPr>
          <a:lstStyle/>
          <a:p>
            <a:pPr algn="ctr"/>
            <a:r>
              <a:rPr lang="es-419" altLang="en-US" sz="6000" b="1" dirty="0">
                <a:latin typeface="Product Sans" panose="020B0403030502040203" pitchFamily="34" charset="0"/>
              </a:rPr>
              <a:t>2.3.  Definición del sistema.</a:t>
            </a:r>
          </a:p>
          <a:p>
            <a:pPr algn="ctr"/>
            <a:r>
              <a:rPr lang="es-419" altLang="en-US" sz="6000" b="1" dirty="0">
                <a:latin typeface="Product Sans" panose="020B0403030502040203" pitchFamily="34" charset="0"/>
              </a:rPr>
              <a:t>2.3.1. Sistema de Citas Médicas.</a:t>
            </a:r>
          </a:p>
        </p:txBody>
      </p:sp>
      <p:pic>
        <p:nvPicPr>
          <p:cNvPr id="29" name="Imagen 28">
            <a:extLst>
              <a:ext uri="{FF2B5EF4-FFF2-40B4-BE49-F238E27FC236}">
                <a16:creationId xmlns:a16="http://schemas.microsoft.com/office/drawing/2014/main" id="{12262089-9061-462C-AFF1-871C2423B809}"/>
              </a:ext>
            </a:extLst>
          </p:cNvPr>
          <p:cNvPicPr>
            <a:picLocks noChangeAspect="1"/>
          </p:cNvPicPr>
          <p:nvPr/>
        </p:nvPicPr>
        <p:blipFill>
          <a:blip r:embed="rId2"/>
          <a:stretch>
            <a:fillRect/>
          </a:stretch>
        </p:blipFill>
        <p:spPr>
          <a:xfrm>
            <a:off x="16773964" y="2020050"/>
            <a:ext cx="2674210" cy="606913"/>
          </a:xfrm>
          <a:prstGeom prst="rect">
            <a:avLst/>
          </a:prstGeom>
          <a:ln>
            <a:noFill/>
          </a:ln>
          <a:effectLst>
            <a:outerShdw blurRad="292100" dist="139700" dir="2700000" algn="tl" rotWithShape="0">
              <a:srgbClr val="333333">
                <a:alpha val="65000"/>
              </a:srgbClr>
            </a:outerShdw>
          </a:effectLst>
        </p:spPr>
      </p:pic>
      <p:sp>
        <p:nvSpPr>
          <p:cNvPr id="30" name="TextBox 25">
            <a:extLst>
              <a:ext uri="{FF2B5EF4-FFF2-40B4-BE49-F238E27FC236}">
                <a16:creationId xmlns:a16="http://schemas.microsoft.com/office/drawing/2014/main" id="{19C550BC-3FF0-4933-ABA3-AD6AEF785F31}"/>
              </a:ext>
            </a:extLst>
          </p:cNvPr>
          <p:cNvSpPr txBox="1"/>
          <p:nvPr/>
        </p:nvSpPr>
        <p:spPr>
          <a:xfrm>
            <a:off x="12928881" y="6064625"/>
            <a:ext cx="11196244" cy="3477875"/>
          </a:xfrm>
          <a:prstGeom prst="rect">
            <a:avLst/>
          </a:prstGeom>
          <a:noFill/>
        </p:spPr>
        <p:txBody>
          <a:bodyPr wrap="square" rtlCol="0">
            <a:spAutoFit/>
          </a:bodyPr>
          <a:lstStyle/>
          <a:p>
            <a:pPr algn="just"/>
            <a:r>
              <a:rPr lang="es-419" altLang="en-US" sz="4400" dirty="0">
                <a:latin typeface="Product Sans" panose="020B0403030502040203" pitchFamily="34" charset="0"/>
              </a:rPr>
              <a:t>De acuerdo con (Vásquez Torres, 2012); es que el usuario de salud accede a reservar su cita de una forma inmediata y óptima para poder disminuir el tiempo de retraso y atender así de una forma adecuada, sin poder realizar colas</a:t>
            </a:r>
            <a:endParaRPr lang="es-MX" altLang="en-US" sz="4400" dirty="0">
              <a:latin typeface="Product Sans" panose="020B0403030502040203" pitchFamily="34" charset="0"/>
            </a:endParaRPr>
          </a:p>
        </p:txBody>
      </p:sp>
      <p:pic>
        <p:nvPicPr>
          <p:cNvPr id="4098" name="Picture 2" descr="Cita medica - Iconos gratis de asistencia sanitaria y médica">
            <a:extLst>
              <a:ext uri="{FF2B5EF4-FFF2-40B4-BE49-F238E27FC236}">
                <a16:creationId xmlns:a16="http://schemas.microsoft.com/office/drawing/2014/main" id="{3C586876-7335-4F79-9CEC-77CCBA915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2964" y="4130958"/>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4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19776E-7 2.77778E-6 L -1.19776E-7 1.84271 " pathEditMode="relative" rAng="0" ptsTypes="AA">
                                      <p:cBhvr>
                                        <p:cTn id="6" dur="5000" fill="hold"/>
                                        <p:tgtEl>
                                          <p:spTgt spid="6"/>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4.32626E-6 2.77778E-6 L -4.32626E-6 1.84271 " pathEditMode="relative" rAng="0" ptsTypes="AA">
                                      <p:cBhvr>
                                        <p:cTn id="8" dur="5000" fill="hold"/>
                                        <p:tgtEl>
                                          <p:spTgt spid="7"/>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1.27588E-6 2.77778E-6 L 1.27588E-6 1.84271 " pathEditMode="relative" rAng="0" ptsTypes="AA">
                                      <p:cBhvr>
                                        <p:cTn id="10" dur="5000" fill="hold"/>
                                        <p:tgtEl>
                                          <p:spTgt spid="8"/>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2.16508E-6 2.77778E-6 L 2.16508E-6 1.84271 " pathEditMode="relative" rAng="0" ptsTypes="AA">
                                      <p:cBhvr>
                                        <p:cTn id="12" dur="5000" fill="hold"/>
                                        <p:tgtEl>
                                          <p:spTgt spid="9"/>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3.05429E-6 2.77778E-6 L 3.05429E-6 1.84271 " pathEditMode="relative" rAng="0" ptsTypes="AA">
                                      <p:cBhvr>
                                        <p:cTn id="14" dur="5000" fill="hold"/>
                                        <p:tgtEl>
                                          <p:spTgt spid="10"/>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34358E-6 2.77778E-6 L -1.34358E-6 1.84271 " pathEditMode="relative" rAng="0" ptsTypes="AA">
                                      <p:cBhvr>
                                        <p:cTn id="16" dur="5000" fill="hold"/>
                                        <p:tgtEl>
                                          <p:spTgt spid="11"/>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4.54368E-6 2.40741E-6 L -4.54368E-6 1.84271 " pathEditMode="relative" rAng="0" ptsTypes="AA">
                                      <p:cBhvr>
                                        <p:cTn id="18" dur="5000" fill="hold"/>
                                        <p:tgtEl>
                                          <p:spTgt spid="12"/>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1.34358E-6 2.77778E-6 L -1.34358E-6 1.84271 " pathEditMode="relative" rAng="0" ptsTypes="AA">
                                      <p:cBhvr>
                                        <p:cTn id="20" dur="5000" fill="hold"/>
                                        <p:tgtEl>
                                          <p:spTgt spid="13"/>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3.05429E-6 2.77778E-6 L 3.05429E-6 1.84271 " pathEditMode="relative" rAng="0" ptsTypes="AA">
                                      <p:cBhvr>
                                        <p:cTn id="22" dur="5000" fill="hold"/>
                                        <p:tgtEl>
                                          <p:spTgt spid="14"/>
                                        </p:tgtEl>
                                        <p:attrNameLst>
                                          <p:attrName>ppt_x</p:attrName>
                                          <p:attrName>ppt_y</p:attrName>
                                        </p:attrNameLst>
                                      </p:cBhvr>
                                      <p:rCtr x="0" y="92130"/>
                                    </p:animMotion>
                                  </p:childTnLst>
                                </p:cTn>
                              </p:par>
                              <p:par>
                                <p:cTn id="23" presetID="42" presetClass="path" presetSubtype="0" repeatCount="indefinite" fill="hold" grpId="0" nodeType="withEffect">
                                  <p:stCondLst>
                                    <p:cond delay="0"/>
                                  </p:stCondLst>
                                  <p:childTnLst>
                                    <p:animMotion origin="layout" path="M 2.16508E-6 2.77778E-6 L 2.16508E-6 1.84271 " pathEditMode="relative" rAng="0" ptsTypes="AA">
                                      <p:cBhvr>
                                        <p:cTn id="24" dur="5000" fill="hold"/>
                                        <p:tgtEl>
                                          <p:spTgt spid="15"/>
                                        </p:tgtEl>
                                        <p:attrNameLst>
                                          <p:attrName>ppt_x</p:attrName>
                                          <p:attrName>ppt_y</p:attrName>
                                        </p:attrNameLst>
                                      </p:cBhvr>
                                      <p:rCtr x="0" y="92130"/>
                                    </p:animMotion>
                                  </p:childTnLst>
                                </p:cTn>
                              </p:par>
                              <p:par>
                                <p:cTn id="25" presetID="42" presetClass="path" presetSubtype="0" repeatCount="indefinite" fill="hold" grpId="0" nodeType="withEffect">
                                  <p:stCondLst>
                                    <p:cond delay="0"/>
                                  </p:stCondLst>
                                  <p:childTnLst>
                                    <p:animMotion origin="layout" path="M 1.27588E-6 2.77778E-6 L 1.27588E-6 1.84271 " pathEditMode="relative" rAng="0" ptsTypes="AA">
                                      <p:cBhvr>
                                        <p:cTn id="26" dur="5000" fill="hold"/>
                                        <p:tgtEl>
                                          <p:spTgt spid="16"/>
                                        </p:tgtEl>
                                        <p:attrNameLst>
                                          <p:attrName>ppt_x</p:attrName>
                                          <p:attrName>ppt_y</p:attrName>
                                        </p:attrNameLst>
                                      </p:cBhvr>
                                      <p:rCtr x="0" y="92130"/>
                                    </p:animMotion>
                                  </p:childTnLst>
                                </p:cTn>
                              </p:par>
                              <p:par>
                                <p:cTn id="27" presetID="42" presetClass="path" presetSubtype="0" repeatCount="indefinite" fill="hold" grpId="0" nodeType="withEffect">
                                  <p:stCondLst>
                                    <p:cond delay="0"/>
                                  </p:stCondLst>
                                  <p:childTnLst>
                                    <p:animMotion origin="layout" path="M -4.32626E-6 2.77778E-6 L -4.32626E-6 1.84271 " pathEditMode="relative" rAng="0" ptsTypes="AA">
                                      <p:cBhvr>
                                        <p:cTn id="28" dur="5000" fill="hold"/>
                                        <p:tgtEl>
                                          <p:spTgt spid="17"/>
                                        </p:tgtEl>
                                        <p:attrNameLst>
                                          <p:attrName>ppt_x</p:attrName>
                                          <p:attrName>ppt_y</p:attrName>
                                        </p:attrNameLst>
                                      </p:cBhvr>
                                      <p:rCtr x="0" y="92130"/>
                                    </p:animMotion>
                                  </p:childTnLst>
                                </p:cTn>
                              </p:par>
                              <p:par>
                                <p:cTn id="29" presetID="42" presetClass="path" presetSubtype="0" repeatCount="indefinite" fill="hold" grpId="0" nodeType="withEffect">
                                  <p:stCondLst>
                                    <p:cond delay="0"/>
                                  </p:stCondLst>
                                  <p:childTnLst>
                                    <p:animMotion origin="layout" path="M -1.19776E-7 2.77778E-6 L -1.19776E-7 1.84271 " pathEditMode="relative" rAng="0" ptsTypes="AA">
                                      <p:cBhvr>
                                        <p:cTn id="30" dur="5000" fill="hold"/>
                                        <p:tgtEl>
                                          <p:spTgt spid="18"/>
                                        </p:tgtEl>
                                        <p:attrNameLst>
                                          <p:attrName>ppt_x</p:attrName>
                                          <p:attrName>ppt_y</p:attrName>
                                        </p:attrNameLst>
                                      </p:cBhvr>
                                      <p:rCtr x="0" y="92130"/>
                                    </p:animMotion>
                                  </p:childTnLst>
                                </p:cTn>
                              </p:par>
                              <p:par>
                                <p:cTn id="31" presetID="2" presetClass="entr" presetSubtype="8" decel="10000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500" fill="hold"/>
                                        <p:tgtEl>
                                          <p:spTgt spid="5"/>
                                        </p:tgtEl>
                                        <p:attrNameLst>
                                          <p:attrName>ppt_x</p:attrName>
                                        </p:attrNameLst>
                                      </p:cBhvr>
                                      <p:tavLst>
                                        <p:tav tm="0">
                                          <p:val>
                                            <p:strVal val="0-#ppt_w/2"/>
                                          </p:val>
                                        </p:tav>
                                        <p:tav tm="100000">
                                          <p:val>
                                            <p:strVal val="#ppt_x"/>
                                          </p:val>
                                        </p:tav>
                                      </p:tavLst>
                                    </p:anim>
                                    <p:anim calcmode="lin" valueType="num">
                                      <p:cBhvr additive="base">
                                        <p:cTn id="34" dur="15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1500" fill="hold"/>
                                        <p:tgtEl>
                                          <p:spTgt spid="3"/>
                                        </p:tgtEl>
                                        <p:attrNameLst>
                                          <p:attrName>ppt_x</p:attrName>
                                        </p:attrNameLst>
                                      </p:cBhvr>
                                      <p:tavLst>
                                        <p:tav tm="0">
                                          <p:val>
                                            <p:strVal val="#ppt_x"/>
                                          </p:val>
                                        </p:tav>
                                        <p:tav tm="100000">
                                          <p:val>
                                            <p:strVal val="#ppt_x"/>
                                          </p:val>
                                        </p:tav>
                                      </p:tavLst>
                                    </p:anim>
                                    <p:anim calcmode="lin" valueType="num">
                                      <p:cBhvr additive="base">
                                        <p:cTn id="38" dur="1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1500" fill="hold"/>
                                        <p:tgtEl>
                                          <p:spTgt spid="4"/>
                                        </p:tgtEl>
                                        <p:attrNameLst>
                                          <p:attrName>ppt_x</p:attrName>
                                        </p:attrNameLst>
                                      </p:cBhvr>
                                      <p:tavLst>
                                        <p:tav tm="0">
                                          <p:val>
                                            <p:strVal val="1+#ppt_w/2"/>
                                          </p:val>
                                        </p:tav>
                                        <p:tav tm="100000">
                                          <p:val>
                                            <p:strVal val="#ppt_x"/>
                                          </p:val>
                                        </p:tav>
                                      </p:tavLst>
                                    </p:anim>
                                    <p:anim calcmode="lin" valueType="num">
                                      <p:cBhvr additive="base">
                                        <p:cTn id="42" dur="1500" fill="hold"/>
                                        <p:tgtEl>
                                          <p:spTgt spid="4"/>
                                        </p:tgtEl>
                                        <p:attrNameLst>
                                          <p:attrName>ppt_y</p:attrName>
                                        </p:attrNameLst>
                                      </p:cBhvr>
                                      <p:tavLst>
                                        <p:tav tm="0">
                                          <p:val>
                                            <p:strVal val="#ppt_y"/>
                                          </p:val>
                                        </p:tav>
                                        <p:tav tm="100000">
                                          <p:val>
                                            <p:strVal val="#ppt_y"/>
                                          </p:val>
                                        </p:tav>
                                      </p:tavLst>
                                    </p:anim>
                                  </p:childTnLst>
                                </p:cTn>
                              </p:par>
                              <p:par>
                                <p:cTn id="43" presetID="10" presetClass="entr" presetSubtype="0" fill="hold" grpId="0" nodeType="withEffect">
                                  <p:stCondLst>
                                    <p:cond delay="90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300"/>
                                        <p:tgtEl>
                                          <p:spTgt spid="27"/>
                                        </p:tgtEl>
                                      </p:cBhvr>
                                    </p:animEffect>
                                  </p:childTnLst>
                                </p:cTn>
                              </p:par>
                              <p:par>
                                <p:cTn id="46" presetID="2" presetClass="entr" presetSubtype="4" decel="100000" fill="hold" grpId="0" nodeType="withEffect">
                                  <p:stCondLst>
                                    <p:cond delay="20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20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1500" fill="hold"/>
                                        <p:tgtEl>
                                          <p:spTgt spid="30"/>
                                        </p:tgtEl>
                                        <p:attrNameLst>
                                          <p:attrName>ppt_x</p:attrName>
                                        </p:attrNameLst>
                                      </p:cBhvr>
                                      <p:tavLst>
                                        <p:tav tm="0">
                                          <p:val>
                                            <p:strVal val="#ppt_x"/>
                                          </p:val>
                                        </p:tav>
                                        <p:tav tm="100000">
                                          <p:val>
                                            <p:strVal val="#ppt_x"/>
                                          </p:val>
                                        </p:tav>
                                      </p:tavLst>
                                    </p:anim>
                                    <p:anim calcmode="lin" valueType="num">
                                      <p:cBhvr additive="base">
                                        <p:cTn id="53" dur="1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 grpId="0" animBg="1"/>
      <p:bldP spid="4" grpId="0" animBg="1"/>
      <p:bldP spid="5" grpId="0" animBg="1"/>
      <p:bldP spid="27" grpId="0" animBg="1"/>
      <p:bldP spid="28"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3E3142CA-0457-42F6-BD06-A5916316478B}"/>
              </a:ext>
            </a:extLst>
          </p:cNvPr>
          <p:cNvSpPr>
            <a:spLocks/>
          </p:cNvSpPr>
          <p:nvPr/>
        </p:nvSpPr>
        <p:spPr bwMode="auto">
          <a:xfrm>
            <a:off x="-250904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5FA3D936-B915-430C-91EA-9723B2952D12}"/>
              </a:ext>
            </a:extLst>
          </p:cNvPr>
          <p:cNvSpPr>
            <a:spLocks/>
          </p:cNvSpPr>
          <p:nvPr/>
        </p:nvSpPr>
        <p:spPr bwMode="auto">
          <a:xfrm>
            <a:off x="-446884"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4B76298-134F-4263-B411-EA2FB96BE567}"/>
              </a:ext>
            </a:extLst>
          </p:cNvPr>
          <p:cNvSpPr>
            <a:spLocks/>
          </p:cNvSpPr>
          <p:nvPr/>
        </p:nvSpPr>
        <p:spPr bwMode="auto">
          <a:xfrm>
            <a:off x="161528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6D88785-2DD4-4FC3-A7BF-6092D9C208B4}"/>
              </a:ext>
            </a:extLst>
          </p:cNvPr>
          <p:cNvSpPr>
            <a:spLocks/>
          </p:cNvSpPr>
          <p:nvPr/>
        </p:nvSpPr>
        <p:spPr bwMode="auto">
          <a:xfrm>
            <a:off x="3672680"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9BAFD255-653D-47CD-A0D3-D5E3DDCBE142}"/>
              </a:ext>
            </a:extLst>
          </p:cNvPr>
          <p:cNvSpPr>
            <a:spLocks/>
          </p:cNvSpPr>
          <p:nvPr/>
        </p:nvSpPr>
        <p:spPr bwMode="auto">
          <a:xfrm>
            <a:off x="5734841"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11803E70-847F-47A1-97A7-5F58C72B998C}"/>
              </a:ext>
            </a:extLst>
          </p:cNvPr>
          <p:cNvSpPr>
            <a:spLocks/>
          </p:cNvSpPr>
          <p:nvPr/>
        </p:nvSpPr>
        <p:spPr bwMode="auto">
          <a:xfrm>
            <a:off x="7797005"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613934E6-2864-4BB6-8883-01F75D399A20}"/>
              </a:ext>
            </a:extLst>
          </p:cNvPr>
          <p:cNvSpPr>
            <a:spLocks/>
          </p:cNvSpPr>
          <p:nvPr/>
        </p:nvSpPr>
        <p:spPr bwMode="auto">
          <a:xfrm>
            <a:off x="9859166"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C1E875CD-4930-4E82-97E9-BC643FED2773}"/>
              </a:ext>
            </a:extLst>
          </p:cNvPr>
          <p:cNvSpPr>
            <a:spLocks/>
          </p:cNvSpPr>
          <p:nvPr/>
        </p:nvSpPr>
        <p:spPr bwMode="auto">
          <a:xfrm>
            <a:off x="119213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03977B0B-365C-4EFE-BE02-F8B0F027FF5E}"/>
              </a:ext>
            </a:extLst>
          </p:cNvPr>
          <p:cNvSpPr>
            <a:spLocks/>
          </p:cNvSpPr>
          <p:nvPr/>
        </p:nvSpPr>
        <p:spPr bwMode="auto">
          <a:xfrm>
            <a:off x="13978727"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B8BB5B7B-BBE3-4AC0-A81D-B43BC9BAC368}"/>
              </a:ext>
            </a:extLst>
          </p:cNvPr>
          <p:cNvSpPr>
            <a:spLocks/>
          </p:cNvSpPr>
          <p:nvPr/>
        </p:nvSpPr>
        <p:spPr bwMode="auto">
          <a:xfrm>
            <a:off x="16040891" y="-26290588"/>
            <a:ext cx="6486525"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54FD2609-09B1-4D7D-8938-45CAE1AB3181}"/>
              </a:ext>
            </a:extLst>
          </p:cNvPr>
          <p:cNvSpPr>
            <a:spLocks/>
          </p:cNvSpPr>
          <p:nvPr/>
        </p:nvSpPr>
        <p:spPr bwMode="auto">
          <a:xfrm>
            <a:off x="18103052"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0022875B-DBE6-499D-8967-C0BCA4F9C318}"/>
              </a:ext>
            </a:extLst>
          </p:cNvPr>
          <p:cNvSpPr>
            <a:spLocks/>
          </p:cNvSpPr>
          <p:nvPr/>
        </p:nvSpPr>
        <p:spPr bwMode="auto">
          <a:xfrm>
            <a:off x="201604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098FE472-640D-437D-B042-5E0C288DD1E6}"/>
              </a:ext>
            </a:extLst>
          </p:cNvPr>
          <p:cNvSpPr>
            <a:spLocks/>
          </p:cNvSpPr>
          <p:nvPr/>
        </p:nvSpPr>
        <p:spPr bwMode="auto">
          <a:xfrm>
            <a:off x="22217850" y="-26290588"/>
            <a:ext cx="6481764" cy="41148000"/>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A156F57-A4C4-4BF8-AA0B-25C3CFD8B6AC}"/>
              </a:ext>
            </a:extLst>
          </p:cNvPr>
          <p:cNvSpPr/>
          <p:nvPr/>
        </p:nvSpPr>
        <p:spPr>
          <a:xfrm>
            <a:off x="0" y="11430000"/>
            <a:ext cx="24387175"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68775A-155D-411B-AAE0-137190C7596F}"/>
              </a:ext>
            </a:extLst>
          </p:cNvPr>
          <p:cNvSpPr/>
          <p:nvPr/>
        </p:nvSpPr>
        <p:spPr>
          <a:xfrm rot="5400000">
            <a:off x="11432380" y="761211"/>
            <a:ext cx="13716001" cy="12193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7C761-0E5E-43EE-9D22-636C8AADFAD1}"/>
              </a:ext>
            </a:extLst>
          </p:cNvPr>
          <p:cNvSpPr/>
          <p:nvPr/>
        </p:nvSpPr>
        <p:spPr>
          <a:xfrm rot="5400000">
            <a:off x="-5456904" y="5456908"/>
            <a:ext cx="13716001" cy="280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D0BD956-594D-4252-93C6-F74F0E90E5BE}"/>
              </a:ext>
            </a:extLst>
          </p:cNvPr>
          <p:cNvSpPr txBox="1"/>
          <p:nvPr/>
        </p:nvSpPr>
        <p:spPr>
          <a:xfrm rot="16200000">
            <a:off x="258305" y="1641579"/>
            <a:ext cx="1980029" cy="461665"/>
          </a:xfrm>
          <a:prstGeom prst="rect">
            <a:avLst/>
          </a:prstGeom>
          <a:noFill/>
        </p:spPr>
        <p:txBody>
          <a:bodyPr wrap="none" rtlCol="0">
            <a:spAutoFit/>
          </a:bodyPr>
          <a:lstStyle/>
          <a:p>
            <a:r>
              <a:rPr lang="en-US" sz="2400" b="1" dirty="0">
                <a:latin typeface="Open Sans Extrabold" panose="020B0906030804020204" pitchFamily="34" charset="0"/>
                <a:ea typeface="Open Sans Extrabold" panose="020B0906030804020204" pitchFamily="34" charset="0"/>
                <a:cs typeface="Open Sans Extrabold" panose="020B0906030804020204" pitchFamily="34" charset="0"/>
              </a:rPr>
              <a:t>DENTALSYS</a:t>
            </a:r>
          </a:p>
        </p:txBody>
      </p:sp>
      <p:sp>
        <p:nvSpPr>
          <p:cNvPr id="36" name="Slide Number Placeholder 5">
            <a:extLst>
              <a:ext uri="{FF2B5EF4-FFF2-40B4-BE49-F238E27FC236}">
                <a16:creationId xmlns:a16="http://schemas.microsoft.com/office/drawing/2014/main" id="{151A3943-762B-4740-A29F-096FF269BCB1}"/>
              </a:ext>
            </a:extLst>
          </p:cNvPr>
          <p:cNvSpPr txBox="1">
            <a:spLocks/>
          </p:cNvSpPr>
          <p:nvPr/>
        </p:nvSpPr>
        <p:spPr>
          <a:xfrm>
            <a:off x="22970448" y="12281619"/>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b="1" dirty="0">
              <a:solidFill>
                <a:schemeClr val="tx1">
                  <a:lumMod val="25000"/>
                  <a:lumOff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Rectangle 20">
            <a:extLst>
              <a:ext uri="{FF2B5EF4-FFF2-40B4-BE49-F238E27FC236}">
                <a16:creationId xmlns:a16="http://schemas.microsoft.com/office/drawing/2014/main" id="{A9605AF9-B047-453E-ADED-92C1E3B793BD}"/>
              </a:ext>
            </a:extLst>
          </p:cNvPr>
          <p:cNvSpPr/>
          <p:nvPr/>
        </p:nvSpPr>
        <p:spPr>
          <a:xfrm>
            <a:off x="17407318" y="5299702"/>
            <a:ext cx="1684714" cy="214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5">
            <a:extLst>
              <a:ext uri="{FF2B5EF4-FFF2-40B4-BE49-F238E27FC236}">
                <a16:creationId xmlns:a16="http://schemas.microsoft.com/office/drawing/2014/main" id="{FA0A5812-50DB-45AE-BEA2-8339BDA77243}"/>
              </a:ext>
            </a:extLst>
          </p:cNvPr>
          <p:cNvSpPr txBox="1"/>
          <p:nvPr/>
        </p:nvSpPr>
        <p:spPr>
          <a:xfrm>
            <a:off x="12291280" y="3161462"/>
            <a:ext cx="11614018" cy="1938992"/>
          </a:xfrm>
          <a:prstGeom prst="rect">
            <a:avLst/>
          </a:prstGeom>
          <a:noFill/>
        </p:spPr>
        <p:txBody>
          <a:bodyPr wrap="square" rtlCol="0">
            <a:spAutoFit/>
          </a:bodyPr>
          <a:lstStyle/>
          <a:p>
            <a:pPr algn="ctr"/>
            <a:r>
              <a:rPr lang="es-419" altLang="en-US" sz="6000" b="1" dirty="0">
                <a:latin typeface="Product Sans" panose="020B0403030502040203" pitchFamily="34" charset="0"/>
              </a:rPr>
              <a:t>2.3.  Definición del sistema.</a:t>
            </a:r>
          </a:p>
          <a:p>
            <a:pPr algn="ctr"/>
            <a:r>
              <a:rPr lang="es-419" altLang="en-US" sz="6000" b="1" dirty="0">
                <a:latin typeface="Product Sans" panose="020B0403030502040203" pitchFamily="34" charset="0"/>
              </a:rPr>
              <a:t>2.3.2. Sistema de facturación.</a:t>
            </a:r>
          </a:p>
        </p:txBody>
      </p:sp>
      <p:pic>
        <p:nvPicPr>
          <p:cNvPr id="29" name="Imagen 28">
            <a:extLst>
              <a:ext uri="{FF2B5EF4-FFF2-40B4-BE49-F238E27FC236}">
                <a16:creationId xmlns:a16="http://schemas.microsoft.com/office/drawing/2014/main" id="{12262089-9061-462C-AFF1-871C2423B809}"/>
              </a:ext>
            </a:extLst>
          </p:cNvPr>
          <p:cNvPicPr>
            <a:picLocks noChangeAspect="1"/>
          </p:cNvPicPr>
          <p:nvPr/>
        </p:nvPicPr>
        <p:blipFill>
          <a:blip r:embed="rId2"/>
          <a:stretch>
            <a:fillRect/>
          </a:stretch>
        </p:blipFill>
        <p:spPr>
          <a:xfrm>
            <a:off x="16773964" y="2020050"/>
            <a:ext cx="2674210" cy="606913"/>
          </a:xfrm>
          <a:prstGeom prst="rect">
            <a:avLst/>
          </a:prstGeom>
          <a:ln>
            <a:noFill/>
          </a:ln>
          <a:effectLst>
            <a:outerShdw blurRad="292100" dist="139700" dir="2700000" algn="tl" rotWithShape="0">
              <a:srgbClr val="333333">
                <a:alpha val="65000"/>
              </a:srgbClr>
            </a:outerShdw>
          </a:effectLst>
        </p:spPr>
      </p:pic>
      <p:sp>
        <p:nvSpPr>
          <p:cNvPr id="30" name="TextBox 25">
            <a:extLst>
              <a:ext uri="{FF2B5EF4-FFF2-40B4-BE49-F238E27FC236}">
                <a16:creationId xmlns:a16="http://schemas.microsoft.com/office/drawing/2014/main" id="{19C550BC-3FF0-4933-ABA3-AD6AEF785F31}"/>
              </a:ext>
            </a:extLst>
          </p:cNvPr>
          <p:cNvSpPr txBox="1"/>
          <p:nvPr/>
        </p:nvSpPr>
        <p:spPr>
          <a:xfrm>
            <a:off x="12928881" y="6064625"/>
            <a:ext cx="11196244" cy="3477875"/>
          </a:xfrm>
          <a:prstGeom prst="rect">
            <a:avLst/>
          </a:prstGeom>
          <a:noFill/>
        </p:spPr>
        <p:txBody>
          <a:bodyPr wrap="square" rtlCol="0">
            <a:spAutoFit/>
          </a:bodyPr>
          <a:lstStyle/>
          <a:p>
            <a:pPr algn="just"/>
            <a:r>
              <a:rPr lang="es-419" altLang="en-US" sz="4400" dirty="0">
                <a:latin typeface="Product Sans" panose="020B0403030502040203" pitchFamily="34" charset="0"/>
              </a:rPr>
              <a:t>Los sistemas de facturación son una herramienta importante que aporta muchas ventajas en los negocios y grandes empresas ya que facilita en gran parte el trabajo manual para la elaboración de facturas.</a:t>
            </a:r>
            <a:endParaRPr lang="es-MX" altLang="en-US" sz="4400" dirty="0">
              <a:latin typeface="Product Sans" panose="020B0403030502040203" pitchFamily="34" charset="0"/>
            </a:endParaRPr>
          </a:p>
        </p:txBody>
      </p:sp>
      <p:pic>
        <p:nvPicPr>
          <p:cNvPr id="6146" name="Picture 2" descr="Todo sobre el sistema de facturación electrónica - Destino Negocio">
            <a:extLst>
              <a:ext uri="{FF2B5EF4-FFF2-40B4-BE49-F238E27FC236}">
                <a16:creationId xmlns:a16="http://schemas.microsoft.com/office/drawing/2014/main" id="{7A780153-CB71-4270-B856-63FC3A430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464" y="4130958"/>
            <a:ext cx="7283423" cy="484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3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19776E-7 2.77778E-6 L -1.19776E-7 1.84271 " pathEditMode="relative" rAng="0" ptsTypes="AA">
                                      <p:cBhvr>
                                        <p:cTn id="6" dur="5000" fill="hold"/>
                                        <p:tgtEl>
                                          <p:spTgt spid="6"/>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4.32626E-6 2.77778E-6 L -4.32626E-6 1.84271 " pathEditMode="relative" rAng="0" ptsTypes="AA">
                                      <p:cBhvr>
                                        <p:cTn id="8" dur="5000" fill="hold"/>
                                        <p:tgtEl>
                                          <p:spTgt spid="7"/>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1.27588E-6 2.77778E-6 L 1.27588E-6 1.84271 " pathEditMode="relative" rAng="0" ptsTypes="AA">
                                      <p:cBhvr>
                                        <p:cTn id="10" dur="5000" fill="hold"/>
                                        <p:tgtEl>
                                          <p:spTgt spid="8"/>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2.16508E-6 2.77778E-6 L 2.16508E-6 1.84271 " pathEditMode="relative" rAng="0" ptsTypes="AA">
                                      <p:cBhvr>
                                        <p:cTn id="12" dur="5000" fill="hold"/>
                                        <p:tgtEl>
                                          <p:spTgt spid="9"/>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3.05429E-6 2.77778E-6 L 3.05429E-6 1.84271 " pathEditMode="relative" rAng="0" ptsTypes="AA">
                                      <p:cBhvr>
                                        <p:cTn id="14" dur="5000" fill="hold"/>
                                        <p:tgtEl>
                                          <p:spTgt spid="10"/>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34358E-6 2.77778E-6 L -1.34358E-6 1.84271 " pathEditMode="relative" rAng="0" ptsTypes="AA">
                                      <p:cBhvr>
                                        <p:cTn id="16" dur="5000" fill="hold"/>
                                        <p:tgtEl>
                                          <p:spTgt spid="11"/>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4.54368E-6 2.40741E-6 L -4.54368E-6 1.84271 " pathEditMode="relative" rAng="0" ptsTypes="AA">
                                      <p:cBhvr>
                                        <p:cTn id="18" dur="5000" fill="hold"/>
                                        <p:tgtEl>
                                          <p:spTgt spid="12"/>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1.34358E-6 2.77778E-6 L -1.34358E-6 1.84271 " pathEditMode="relative" rAng="0" ptsTypes="AA">
                                      <p:cBhvr>
                                        <p:cTn id="20" dur="5000" fill="hold"/>
                                        <p:tgtEl>
                                          <p:spTgt spid="13"/>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3.05429E-6 2.77778E-6 L 3.05429E-6 1.84271 " pathEditMode="relative" rAng="0" ptsTypes="AA">
                                      <p:cBhvr>
                                        <p:cTn id="22" dur="5000" fill="hold"/>
                                        <p:tgtEl>
                                          <p:spTgt spid="14"/>
                                        </p:tgtEl>
                                        <p:attrNameLst>
                                          <p:attrName>ppt_x</p:attrName>
                                          <p:attrName>ppt_y</p:attrName>
                                        </p:attrNameLst>
                                      </p:cBhvr>
                                      <p:rCtr x="0" y="92130"/>
                                    </p:animMotion>
                                  </p:childTnLst>
                                </p:cTn>
                              </p:par>
                              <p:par>
                                <p:cTn id="23" presetID="42" presetClass="path" presetSubtype="0" repeatCount="indefinite" fill="hold" grpId="0" nodeType="withEffect">
                                  <p:stCondLst>
                                    <p:cond delay="0"/>
                                  </p:stCondLst>
                                  <p:childTnLst>
                                    <p:animMotion origin="layout" path="M 2.16508E-6 2.77778E-6 L 2.16508E-6 1.84271 " pathEditMode="relative" rAng="0" ptsTypes="AA">
                                      <p:cBhvr>
                                        <p:cTn id="24" dur="5000" fill="hold"/>
                                        <p:tgtEl>
                                          <p:spTgt spid="15"/>
                                        </p:tgtEl>
                                        <p:attrNameLst>
                                          <p:attrName>ppt_x</p:attrName>
                                          <p:attrName>ppt_y</p:attrName>
                                        </p:attrNameLst>
                                      </p:cBhvr>
                                      <p:rCtr x="0" y="92130"/>
                                    </p:animMotion>
                                  </p:childTnLst>
                                </p:cTn>
                              </p:par>
                              <p:par>
                                <p:cTn id="25" presetID="42" presetClass="path" presetSubtype="0" repeatCount="indefinite" fill="hold" grpId="0" nodeType="withEffect">
                                  <p:stCondLst>
                                    <p:cond delay="0"/>
                                  </p:stCondLst>
                                  <p:childTnLst>
                                    <p:animMotion origin="layout" path="M 1.27588E-6 2.77778E-6 L 1.27588E-6 1.84271 " pathEditMode="relative" rAng="0" ptsTypes="AA">
                                      <p:cBhvr>
                                        <p:cTn id="26" dur="5000" fill="hold"/>
                                        <p:tgtEl>
                                          <p:spTgt spid="16"/>
                                        </p:tgtEl>
                                        <p:attrNameLst>
                                          <p:attrName>ppt_x</p:attrName>
                                          <p:attrName>ppt_y</p:attrName>
                                        </p:attrNameLst>
                                      </p:cBhvr>
                                      <p:rCtr x="0" y="92130"/>
                                    </p:animMotion>
                                  </p:childTnLst>
                                </p:cTn>
                              </p:par>
                              <p:par>
                                <p:cTn id="27" presetID="42" presetClass="path" presetSubtype="0" repeatCount="indefinite" fill="hold" grpId="0" nodeType="withEffect">
                                  <p:stCondLst>
                                    <p:cond delay="0"/>
                                  </p:stCondLst>
                                  <p:childTnLst>
                                    <p:animMotion origin="layout" path="M -4.32626E-6 2.77778E-6 L -4.32626E-6 1.84271 " pathEditMode="relative" rAng="0" ptsTypes="AA">
                                      <p:cBhvr>
                                        <p:cTn id="28" dur="5000" fill="hold"/>
                                        <p:tgtEl>
                                          <p:spTgt spid="17"/>
                                        </p:tgtEl>
                                        <p:attrNameLst>
                                          <p:attrName>ppt_x</p:attrName>
                                          <p:attrName>ppt_y</p:attrName>
                                        </p:attrNameLst>
                                      </p:cBhvr>
                                      <p:rCtr x="0" y="92130"/>
                                    </p:animMotion>
                                  </p:childTnLst>
                                </p:cTn>
                              </p:par>
                              <p:par>
                                <p:cTn id="29" presetID="42" presetClass="path" presetSubtype="0" repeatCount="indefinite" fill="hold" grpId="0" nodeType="withEffect">
                                  <p:stCondLst>
                                    <p:cond delay="0"/>
                                  </p:stCondLst>
                                  <p:childTnLst>
                                    <p:animMotion origin="layout" path="M -1.19776E-7 2.77778E-6 L -1.19776E-7 1.84271 " pathEditMode="relative" rAng="0" ptsTypes="AA">
                                      <p:cBhvr>
                                        <p:cTn id="30" dur="5000" fill="hold"/>
                                        <p:tgtEl>
                                          <p:spTgt spid="18"/>
                                        </p:tgtEl>
                                        <p:attrNameLst>
                                          <p:attrName>ppt_x</p:attrName>
                                          <p:attrName>ppt_y</p:attrName>
                                        </p:attrNameLst>
                                      </p:cBhvr>
                                      <p:rCtr x="0" y="92130"/>
                                    </p:animMotion>
                                  </p:childTnLst>
                                </p:cTn>
                              </p:par>
                              <p:par>
                                <p:cTn id="31" presetID="2" presetClass="entr" presetSubtype="8" decel="10000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500" fill="hold"/>
                                        <p:tgtEl>
                                          <p:spTgt spid="5"/>
                                        </p:tgtEl>
                                        <p:attrNameLst>
                                          <p:attrName>ppt_x</p:attrName>
                                        </p:attrNameLst>
                                      </p:cBhvr>
                                      <p:tavLst>
                                        <p:tav tm="0">
                                          <p:val>
                                            <p:strVal val="0-#ppt_w/2"/>
                                          </p:val>
                                        </p:tav>
                                        <p:tav tm="100000">
                                          <p:val>
                                            <p:strVal val="#ppt_x"/>
                                          </p:val>
                                        </p:tav>
                                      </p:tavLst>
                                    </p:anim>
                                    <p:anim calcmode="lin" valueType="num">
                                      <p:cBhvr additive="base">
                                        <p:cTn id="34" dur="15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1500" fill="hold"/>
                                        <p:tgtEl>
                                          <p:spTgt spid="3"/>
                                        </p:tgtEl>
                                        <p:attrNameLst>
                                          <p:attrName>ppt_x</p:attrName>
                                        </p:attrNameLst>
                                      </p:cBhvr>
                                      <p:tavLst>
                                        <p:tav tm="0">
                                          <p:val>
                                            <p:strVal val="#ppt_x"/>
                                          </p:val>
                                        </p:tav>
                                        <p:tav tm="100000">
                                          <p:val>
                                            <p:strVal val="#ppt_x"/>
                                          </p:val>
                                        </p:tav>
                                      </p:tavLst>
                                    </p:anim>
                                    <p:anim calcmode="lin" valueType="num">
                                      <p:cBhvr additive="base">
                                        <p:cTn id="38" dur="1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1500" fill="hold"/>
                                        <p:tgtEl>
                                          <p:spTgt spid="4"/>
                                        </p:tgtEl>
                                        <p:attrNameLst>
                                          <p:attrName>ppt_x</p:attrName>
                                        </p:attrNameLst>
                                      </p:cBhvr>
                                      <p:tavLst>
                                        <p:tav tm="0">
                                          <p:val>
                                            <p:strVal val="1+#ppt_w/2"/>
                                          </p:val>
                                        </p:tav>
                                        <p:tav tm="100000">
                                          <p:val>
                                            <p:strVal val="#ppt_x"/>
                                          </p:val>
                                        </p:tav>
                                      </p:tavLst>
                                    </p:anim>
                                    <p:anim calcmode="lin" valueType="num">
                                      <p:cBhvr additive="base">
                                        <p:cTn id="42" dur="1500" fill="hold"/>
                                        <p:tgtEl>
                                          <p:spTgt spid="4"/>
                                        </p:tgtEl>
                                        <p:attrNameLst>
                                          <p:attrName>ppt_y</p:attrName>
                                        </p:attrNameLst>
                                      </p:cBhvr>
                                      <p:tavLst>
                                        <p:tav tm="0">
                                          <p:val>
                                            <p:strVal val="#ppt_y"/>
                                          </p:val>
                                        </p:tav>
                                        <p:tav tm="100000">
                                          <p:val>
                                            <p:strVal val="#ppt_y"/>
                                          </p:val>
                                        </p:tav>
                                      </p:tavLst>
                                    </p:anim>
                                  </p:childTnLst>
                                </p:cTn>
                              </p:par>
                              <p:par>
                                <p:cTn id="43" presetID="10" presetClass="entr" presetSubtype="0" fill="hold" grpId="0" nodeType="withEffect">
                                  <p:stCondLst>
                                    <p:cond delay="90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300"/>
                                        <p:tgtEl>
                                          <p:spTgt spid="27"/>
                                        </p:tgtEl>
                                      </p:cBhvr>
                                    </p:animEffect>
                                  </p:childTnLst>
                                </p:cTn>
                              </p:par>
                              <p:par>
                                <p:cTn id="46" presetID="2" presetClass="entr" presetSubtype="4" decel="100000" fill="hold" grpId="0" nodeType="withEffect">
                                  <p:stCondLst>
                                    <p:cond delay="20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20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1500" fill="hold"/>
                                        <p:tgtEl>
                                          <p:spTgt spid="30"/>
                                        </p:tgtEl>
                                        <p:attrNameLst>
                                          <p:attrName>ppt_x</p:attrName>
                                        </p:attrNameLst>
                                      </p:cBhvr>
                                      <p:tavLst>
                                        <p:tav tm="0">
                                          <p:val>
                                            <p:strVal val="#ppt_x"/>
                                          </p:val>
                                        </p:tav>
                                        <p:tav tm="100000">
                                          <p:val>
                                            <p:strVal val="#ppt_x"/>
                                          </p:val>
                                        </p:tav>
                                      </p:tavLst>
                                    </p:anim>
                                    <p:anim calcmode="lin" valueType="num">
                                      <p:cBhvr additive="base">
                                        <p:cTn id="53" dur="1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 grpId="0" animBg="1"/>
      <p:bldP spid="4" grpId="0" animBg="1"/>
      <p:bldP spid="5" grpId="0" animBg="1"/>
      <p:bldP spid="27" grpId="0" animBg="1"/>
      <p:bldP spid="28" grpId="0"/>
      <p:bldP spid="30" grpId="0"/>
    </p:bldLst>
  </p:timing>
</p:sld>
</file>

<file path=ppt/theme/theme1.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Layout of version 4.5">
  <a:themeElements>
    <a:clrScheme name="Custom 1">
      <a:dk1>
        <a:srgbClr val="172144"/>
      </a:dk1>
      <a:lt1>
        <a:srgbClr val="FFFFFF"/>
      </a:lt1>
      <a:dk2>
        <a:srgbClr val="172144"/>
      </a:dk2>
      <a:lt2>
        <a:srgbClr val="FFFFFF"/>
      </a:lt2>
      <a:accent1>
        <a:srgbClr val="FF2D5E"/>
      </a:accent1>
      <a:accent2>
        <a:srgbClr val="0D0884"/>
      </a:accent2>
      <a:accent3>
        <a:srgbClr val="FCB736"/>
      </a:accent3>
      <a:accent4>
        <a:srgbClr val="FC7033"/>
      </a:accent4>
      <a:accent5>
        <a:srgbClr val="3853F4"/>
      </a:accent5>
      <a:accent6>
        <a:srgbClr val="FF4D9E"/>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0_Office Theme">
  <a:themeElements>
    <a:clrScheme name="Massive X new Blue color">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ayout of version 4.5">
  <a:themeElements>
    <a:clrScheme name="2017-Blue">
      <a:dk1>
        <a:sysClr val="windowText" lastClr="000000"/>
      </a:dk1>
      <a:lt1>
        <a:sysClr val="window" lastClr="FFFFFF"/>
      </a:lt1>
      <a:dk2>
        <a:srgbClr val="2D3847"/>
      </a:dk2>
      <a:lt2>
        <a:srgbClr val="E7E6E6"/>
      </a:lt2>
      <a:accent1>
        <a:srgbClr val="066DCA"/>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Theme">
  <a:themeElements>
    <a:clrScheme name="Massive X new Blue color">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2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ova">
    <a:dk1>
      <a:srgbClr val="172144"/>
    </a:dk1>
    <a:lt1>
      <a:srgbClr val="FFFFFF"/>
    </a:lt1>
    <a:dk2>
      <a:srgbClr val="001149"/>
    </a:dk2>
    <a:lt2>
      <a:srgbClr val="E4ECFE"/>
    </a:lt2>
    <a:accent1>
      <a:srgbClr val="FF2D5E"/>
    </a:accent1>
    <a:accent2>
      <a:srgbClr val="4867FF"/>
    </a:accent2>
    <a:accent3>
      <a:srgbClr val="FF791F"/>
    </a:accent3>
    <a:accent4>
      <a:srgbClr val="5A0FEA"/>
    </a:accent4>
    <a:accent5>
      <a:srgbClr val="A8F928"/>
    </a:accent5>
    <a:accent6>
      <a:srgbClr val="23F9F9"/>
    </a:accent6>
    <a:hlink>
      <a:srgbClr val="2F8299"/>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30165</TotalTime>
  <Words>658</Words>
  <Application>Microsoft Office PowerPoint</Application>
  <PresentationFormat>Personalizado</PresentationFormat>
  <Paragraphs>96</Paragraphs>
  <Slides>23</Slides>
  <Notes>0</Notes>
  <HiddenSlides>0</HiddenSlides>
  <MMClips>0</MMClips>
  <ScaleCrop>false</ScaleCrop>
  <HeadingPairs>
    <vt:vector size="6" baseType="variant">
      <vt:variant>
        <vt:lpstr>Fuentes usadas</vt:lpstr>
      </vt:variant>
      <vt:variant>
        <vt:i4>9</vt:i4>
      </vt:variant>
      <vt:variant>
        <vt:lpstr>Tema</vt:lpstr>
      </vt:variant>
      <vt:variant>
        <vt:i4>10</vt:i4>
      </vt:variant>
      <vt:variant>
        <vt:lpstr>Títulos de diapositiva</vt:lpstr>
      </vt:variant>
      <vt:variant>
        <vt:i4>23</vt:i4>
      </vt:variant>
    </vt:vector>
  </HeadingPairs>
  <TitlesOfParts>
    <vt:vector size="42" baseType="lpstr">
      <vt:lpstr>Arial</vt:lpstr>
      <vt:lpstr>Calibri</vt:lpstr>
      <vt:lpstr>Century Gothic</vt:lpstr>
      <vt:lpstr>Designball-Social-01</vt:lpstr>
      <vt:lpstr>Open Sans Bold</vt:lpstr>
      <vt:lpstr>Open Sans Extrabold</vt:lpstr>
      <vt:lpstr>Open Sans Light</vt:lpstr>
      <vt:lpstr>Product Sans</vt:lpstr>
      <vt:lpstr>Wingdings</vt:lpstr>
      <vt:lpstr>Office Theme</vt:lpstr>
      <vt:lpstr>6_Office Theme</vt:lpstr>
      <vt:lpstr>Custom Design</vt:lpstr>
      <vt:lpstr>10_Office Theme</vt:lpstr>
      <vt:lpstr>Layout of version 4.5</vt:lpstr>
      <vt:lpstr>7_Office Theme</vt:lpstr>
      <vt:lpstr>9_Office Theme</vt:lpstr>
      <vt:lpstr>12_Office Theme</vt:lpstr>
      <vt:lpstr>13_Office Theme</vt:lpstr>
      <vt:lpstr>1_Layout of version 4.5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DesignBall</dc:creator>
  <cp:lastModifiedBy>LUIS FRANCISCO VASQUEZ PEREZ</cp:lastModifiedBy>
  <cp:revision>1653</cp:revision>
  <dcterms:created xsi:type="dcterms:W3CDTF">2017-10-27T02:31:07Z</dcterms:created>
  <dcterms:modified xsi:type="dcterms:W3CDTF">2020-11-18T19:44:19Z</dcterms:modified>
</cp:coreProperties>
</file>