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092219-E7BF-40BC-A489-93D8BA7111D5}">
  <a:tblStyle styleId="{0A092219-E7BF-40BC-A489-93D8BA7111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bb1bc10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bb1bc10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bb1bc10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bb1bc10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bb1bc10c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bb1bc10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b1bc10c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b1bc10c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bb1bc10c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bb1bc10c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389450"/>
            <a:ext cx="8520600" cy="44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COLECCIONES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de tipos de 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 / tuples / set / dict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/ tuplas / conjuntos / diccionarios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r>
              <a:rPr lang="es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 - Modificables - Duplicados - Indexado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23175" y="23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Colecciones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123188" y="8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{0A092219-E7BF-40BC-A489-93D8BA7111D5}</a:tableStyleId>
              </a:tblPr>
              <a:tblGrid>
                <a:gridCol w="1987075"/>
                <a:gridCol w="1627325"/>
                <a:gridCol w="1765675"/>
                <a:gridCol w="1738025"/>
                <a:gridCol w="1779525"/>
              </a:tblGrid>
              <a:tr h="9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Ordenado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Modificable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Duplicados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Indexados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Listas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Si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Si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Si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Si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Tuplas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Si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No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Si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Si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Conjuntos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No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No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No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No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Diccionarios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Si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Si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No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Si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496900"/>
            <a:ext cx="8520600" cy="4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FiFo -&gt; First in First out - Cola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LiFo -&gt; Last in </a:t>
            </a:r>
            <a:r>
              <a:rPr lang="es"/>
              <a:t>First</a:t>
            </a:r>
            <a:r>
              <a:rPr lang="es"/>
              <a:t> out - Pila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listas - [a,b,c,...]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/>
              <a:t>tuplas - (a,b,c…)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/>
              <a:t>conjuntos - {a,b,c…}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400"/>
              <a:t>diccionarios - {clave: valor, clave:valor, …}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colecciones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se crean.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Cómo se obtiene la cantidad de elementos.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Cómo se añaden, modifican y borran elementos.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Cómo se recorren.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Cómo se unen dos colecciones.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Cómo se hace una copia de una colección en otra colección.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