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SamaRete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Proposta per un portale web</a:t>
            </a:r>
          </a:p>
        </p:txBody>
      </p:sp>
    </p:spTree>
    <p:extLst>
      <p:ext uri="{BB962C8B-B14F-4D97-AF65-F5344CB8AC3E}">
        <p14:creationId xmlns:p14="http://schemas.microsoft.com/office/powerpoint/2010/main" val="354346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800060"/>
          </a:xfrm>
        </p:spPr>
        <p:txBody>
          <a:bodyPr/>
          <a:lstStyle/>
          <a:p>
            <a:pPr algn="l"/>
            <a:r>
              <a:rPr lang="it-IT" sz="4200" dirty="0"/>
              <a:t>Cosa serve?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7" y="3204594"/>
            <a:ext cx="7766936" cy="1096899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it-I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Il requisito più importante è </a:t>
            </a:r>
          </a:p>
          <a:p>
            <a:pPr algn="l">
              <a:spcBef>
                <a:spcPts val="0"/>
              </a:spcBef>
            </a:pPr>
            <a:r>
              <a:rPr lang="it-I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credere nella validità del progetto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8297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dove nasce l’idea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Nella precedente riunione, tenutasi in dicembre, sono emersi molti problemi differenti. Esistono molte associazioni sul territorio comunale, ognuna con finalità (e difficoltà) differenti.</a:t>
            </a:r>
          </a:p>
          <a:p>
            <a:pPr marL="0" indent="0">
              <a:buNone/>
            </a:pPr>
            <a:r>
              <a:rPr lang="it-IT" dirty="0"/>
              <a:t>Nonostante ciò, esistono dei punti in comune sui quali è possibile lavorare:</a:t>
            </a:r>
          </a:p>
          <a:p>
            <a:r>
              <a:rPr lang="it-IT" dirty="0"/>
              <a:t>Migliorare le relazioni e le comunicazioni tra le associazioni</a:t>
            </a:r>
          </a:p>
          <a:p>
            <a:r>
              <a:rPr lang="it-IT" dirty="0"/>
              <a:t>Dare una visibilità maggiore alle associazioni</a:t>
            </a:r>
          </a:p>
          <a:p>
            <a:r>
              <a:rPr lang="it-IT" dirty="0"/>
              <a:t>Diminuire la distanza tra le associazioni e i cittadini</a:t>
            </a:r>
          </a:p>
        </p:txBody>
      </p:sp>
    </p:spTree>
    <p:extLst>
      <p:ext uri="{BB962C8B-B14F-4D97-AF65-F5344CB8AC3E}">
        <p14:creationId xmlns:p14="http://schemas.microsoft.com/office/powerpoint/2010/main" val="57764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L’idea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Sembra evidente che la soluzione ai problemi appena evidenziati, sia quella di semplificare e amplificare le relazioni tra associazioni e tra associazioni e cittadini.</a:t>
            </a:r>
          </a:p>
          <a:p>
            <a:pPr marL="0" indent="0">
              <a:buNone/>
            </a:pPr>
            <a:r>
              <a:rPr lang="it-IT" dirty="0"/>
              <a:t>Con la diffusione dei dispositivi connessi ad Internet, il modo più semplice ed efficace per rispondere alle nostre esigenze è, sicuramente, l’apertura di un portale web.</a:t>
            </a:r>
          </a:p>
        </p:txBody>
      </p:sp>
    </p:spTree>
    <p:extLst>
      <p:ext uri="{BB962C8B-B14F-4D97-AF65-F5344CB8AC3E}">
        <p14:creationId xmlns:p14="http://schemas.microsoft.com/office/powerpoint/2010/main" val="30935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it-IT" dirty="0"/>
              <a:t>Cosa deve fare?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Ogni associazione avrà una bacheca a propria disposizione</a:t>
            </a:r>
          </a:p>
          <a:p>
            <a:r>
              <a:rPr lang="it-IT" dirty="0"/>
              <a:t>Potrà presentare il proprio lavoro, aggiungendo immagini, dati o informazioni utili</a:t>
            </a:r>
          </a:p>
          <a:p>
            <a:r>
              <a:rPr lang="it-IT" dirty="0"/>
              <a:t>Potrà aggiungere eventi che verranno pubblicati in un calendario iniziative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77334" y="1258349"/>
            <a:ext cx="8600811" cy="469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Vetrina per associazioni</a:t>
            </a:r>
          </a:p>
        </p:txBody>
      </p:sp>
    </p:spTree>
    <p:extLst>
      <p:ext uri="{BB962C8B-B14F-4D97-AF65-F5344CB8AC3E}">
        <p14:creationId xmlns:p14="http://schemas.microsoft.com/office/powerpoint/2010/main" val="165036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it-IT" dirty="0"/>
              <a:t>Cosa deve fare?</a:t>
            </a: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Le vetrine aiuteranno le associazioni a conoscersi tra loro</a:t>
            </a:r>
          </a:p>
          <a:p>
            <a:r>
              <a:rPr lang="it-IT" dirty="0"/>
              <a:t>Le associazioni potranno comunicare tra loro attraverso una chat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77334" y="1258349"/>
            <a:ext cx="8600811" cy="469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Rapporti tra associazioni</a:t>
            </a:r>
          </a:p>
        </p:txBody>
      </p:sp>
    </p:spTree>
    <p:extLst>
      <p:ext uri="{BB962C8B-B14F-4D97-AF65-F5344CB8AC3E}">
        <p14:creationId xmlns:p14="http://schemas.microsoft.com/office/powerpoint/2010/main" val="4716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it-IT" dirty="0"/>
              <a:t>Cosa deve fare?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Chiunque potrà chiedere aiuto, scegliendo a chi indirizzare la richiesta (una o più associazioni)</a:t>
            </a:r>
          </a:p>
          <a:p>
            <a:r>
              <a:rPr lang="it-IT" dirty="0"/>
              <a:t>Si cercherà di rendere il sistema più accessibile possibile, magari con traduzioni in lingua delle parti essenziali</a:t>
            </a:r>
          </a:p>
          <a:p>
            <a:r>
              <a:rPr lang="it-IT" dirty="0"/>
              <a:t>Si manterrà il più alto livello di riservatezza, nel rispetto della privacy</a:t>
            </a:r>
          </a:p>
          <a:p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77334" y="1258349"/>
            <a:ext cx="8600811" cy="469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Richieste di aiuto</a:t>
            </a:r>
          </a:p>
        </p:txBody>
      </p:sp>
    </p:spTree>
    <p:extLst>
      <p:ext uri="{BB962C8B-B14F-4D97-AF65-F5344CB8AC3E}">
        <p14:creationId xmlns:p14="http://schemas.microsoft.com/office/powerpoint/2010/main" val="16229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it-IT" dirty="0"/>
              <a:t>Cosa deve fare?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Dare la possibilità di segnalare richieste e offerte di tempo per attività varie</a:t>
            </a:r>
          </a:p>
          <a:p>
            <a:r>
              <a:rPr lang="it-IT" dirty="0"/>
              <a:t>Sarà accessibile solo tramite registrazione e dovrà essere monitorata da dei moderatori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77334" y="1258349"/>
            <a:ext cx="8600811" cy="469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Banca del tempo</a:t>
            </a:r>
          </a:p>
        </p:txBody>
      </p:sp>
    </p:spTree>
    <p:extLst>
      <p:ext uri="{BB962C8B-B14F-4D97-AF65-F5344CB8AC3E}">
        <p14:creationId xmlns:p14="http://schemas.microsoft.com/office/powerpoint/2010/main" val="418049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serve?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parte tecnica non rappresenta un problema.</a:t>
            </a:r>
          </a:p>
          <a:p>
            <a:r>
              <a:rPr lang="it-IT" dirty="0"/>
              <a:t>Perché un’idea simile abbia successo, è indispensabile la collaborazione di chi, infine, ne usufruirà maggiormente, cioè le associazioni.</a:t>
            </a:r>
          </a:p>
          <a:p>
            <a:r>
              <a:rPr lang="it-IT" dirty="0"/>
              <a:t>Formiamo una squadra e iniziamo a lavorare insieme</a:t>
            </a:r>
          </a:p>
        </p:txBody>
      </p:sp>
    </p:spTree>
    <p:extLst>
      <p:ext uri="{BB962C8B-B14F-4D97-AF65-F5344CB8AC3E}">
        <p14:creationId xmlns:p14="http://schemas.microsoft.com/office/powerpoint/2010/main" val="360554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Un’ultima cosa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43229"/>
          </a:xfrm>
        </p:spPr>
        <p:txBody>
          <a:bodyPr>
            <a:normAutofit/>
          </a:bodyPr>
          <a:lstStyle/>
          <a:p>
            <a:r>
              <a:rPr lang="it-IT" dirty="0"/>
              <a:t>L’idea nasce da un progetto inizialmente chiamato ‘</a:t>
            </a:r>
            <a:r>
              <a:rPr lang="it-IT" b="1" dirty="0"/>
              <a:t>Insieme per fare il bene</a:t>
            </a:r>
            <a:r>
              <a:rPr lang="it-IT" dirty="0"/>
              <a:t>’</a:t>
            </a:r>
          </a:p>
          <a:p>
            <a:r>
              <a:rPr lang="it-IT" dirty="0"/>
              <a:t>Il portale sarà uno strumento con l'obiettivo di agevolare la comunicazione tra le associazioni, fondazioni ed enti operanti nel territorio del comune di Samarate e privati cittadini in cerca di assistenza o disposti ad offrire il proprio tempo e le proprie competenze a chi ne avesse bisogno.</a:t>
            </a:r>
          </a:p>
          <a:p>
            <a:r>
              <a:rPr lang="it-IT" dirty="0"/>
              <a:t>Il desiderio, dunque, è quello di garantire, grazie ad una comunicazione più efficiente, un sistema efficace di richiesta e offerta di aiuto, sostegno, informazioni e tempo.</a:t>
            </a:r>
          </a:p>
          <a:p>
            <a:r>
              <a:rPr lang="it-IT" dirty="0"/>
              <a:t>Sarà assolutamente vietato qualsiasi intervento di stampo razzista, discriminatorio o contenente volgarità e/o insulti</a:t>
            </a:r>
          </a:p>
          <a:p>
            <a:r>
              <a:rPr lang="it-IT" dirty="0"/>
              <a:t>Sarà vietato diffondere pubblicità e messaggi a scopo di propaganda commerciale </a:t>
            </a:r>
            <a:r>
              <a:rPr lang="it-IT"/>
              <a:t>o politica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711762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468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Sfaccettatura</vt:lpstr>
      <vt:lpstr>SamaRete</vt:lpstr>
      <vt:lpstr>Da dove nasce l’idea</vt:lpstr>
      <vt:lpstr>L’idea</vt:lpstr>
      <vt:lpstr>Cosa deve fare?</vt:lpstr>
      <vt:lpstr>Cosa deve fare?</vt:lpstr>
      <vt:lpstr>Cosa deve fare?</vt:lpstr>
      <vt:lpstr>Cosa deve fare?</vt:lpstr>
      <vt:lpstr>Cosa serve?</vt:lpstr>
      <vt:lpstr>Un’ultima cosa</vt:lpstr>
      <vt:lpstr>Cosa serve?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Bernardis</dc:creator>
  <cp:lastModifiedBy>Cesare Bernardis</cp:lastModifiedBy>
  <cp:revision>23</cp:revision>
  <dcterms:created xsi:type="dcterms:W3CDTF">2017-02-14T21:46:50Z</dcterms:created>
  <dcterms:modified xsi:type="dcterms:W3CDTF">2017-04-05T17:10:32Z</dcterms:modified>
</cp:coreProperties>
</file>