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KingCoin – The Token of Cryptonia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official token powering the digital Kingdom</a:t>
            </a:r>
          </a:p>
          <a:p>
            <a:r>
              <a:t>Blockchain | DAO | Narrative Economy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Cryptonia?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decentralized digital micronation</a:t>
            </a:r>
          </a:p>
          <a:p>
            <a:pPr/>
            <a:r>
              <a:t>Governed by a DAO</a:t>
            </a:r>
          </a:p>
          <a:p>
            <a:pPr/>
            <a:r>
              <a:t>Uses NFTs for titles and roles</a:t>
            </a:r>
          </a:p>
          <a:p>
            <a:pPr/>
            <a:r>
              <a:t>Blends online narrative with real-world experiences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KingCoin (KGC)?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Utility token on Avalanche</a:t>
            </a:r>
          </a:p>
          <a:p>
            <a:pPr/>
            <a:r>
              <a:t>Used for titles, licenses, votes, staking</a:t>
            </a:r>
          </a:p>
          <a:p>
            <a:pPr/>
            <a:r>
              <a:t>1,000,000 total supply, €2.00 initial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MiCAR-compliant (EU Reg. 2023/1114)</a:t>
            </a:r>
          </a:p>
          <a:p>
            <a:pPr/>
            <a:r>
              <a:t>Built on Avalanche blockchain</a:t>
            </a:r>
          </a:p>
          <a:p>
            <a:pPr/>
            <a:r>
              <a:t>ERC-20 + NFT Licenses</a:t>
            </a:r>
          </a:p>
          <a:p>
            <a:pPr/>
            <a:r>
              <a:t>Smart contract security audits in progress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Q2 2025 – IDO Launch</a:t>
            </a:r>
          </a:p>
          <a:p>
            <a:pPr/>
            <a:r>
              <a:t>Q3 2025 – DAO Activation</a:t>
            </a:r>
          </a:p>
          <a:p>
            <a:pPr/>
            <a:r>
              <a:t>Q4 2025 – Platform Launch</a:t>
            </a:r>
          </a:p>
          <a:p>
            <a:pPr/>
            <a:r>
              <a:t>2026+ – Metaverse Expansion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Token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50% Public Sale</a:t>
            </a:r>
          </a:p>
          <a:p>
            <a:pPr/>
            <a:r>
              <a:t>20% DAO Treasury</a:t>
            </a:r>
          </a:p>
          <a:p>
            <a:pPr/>
            <a:r>
              <a:t>10% Contributors</a:t>
            </a:r>
          </a:p>
          <a:p>
            <a:pPr/>
            <a:r>
              <a:t>10% Founders (locked)</a:t>
            </a:r>
          </a:p>
          <a:p>
            <a:pPr/>
            <a:r>
              <a:t>10% Strategic Reserve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Real-World Bridge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Ceremonial heart at Borgo di Sempronio (Tuscany)</a:t>
            </a:r>
          </a:p>
          <a:p>
            <a:r>
              <a:t>Medieval village for real-world events and retreats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the Kingdom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Open-source DAO development</a:t>
            </a:r>
          </a:p>
          <a:p>
            <a:pPr/>
            <a:r>
              <a:t>Narrative contributors welcome</a:t>
            </a:r>
          </a:p>
          <a:p>
            <a:pPr/>
            <a:r>
              <a:t>Artists, writers, developers needed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Website: cryptonia.org</a:t>
            </a:r>
          </a:p>
          <a:p>
            <a:r>
              <a:t>Email: hello@slenos.com</a:t>
            </a:r>
          </a:p>
          <a:p>
            <a:r>
              <a:t>Whitepaper available on 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