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4428-D14D-4CEE-A785-8A855102BC60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D0EA-A547-45CF-A4CA-F9AAD8B8F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01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4428-D14D-4CEE-A785-8A855102BC60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D0EA-A547-45CF-A4CA-F9AAD8B8F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11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4428-D14D-4CEE-A785-8A855102BC60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D0EA-A547-45CF-A4CA-F9AAD8B8F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31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4428-D14D-4CEE-A785-8A855102BC60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D0EA-A547-45CF-A4CA-F9AAD8B8F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60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4428-D14D-4CEE-A785-8A855102BC60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D0EA-A547-45CF-A4CA-F9AAD8B8F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66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4428-D14D-4CEE-A785-8A855102BC60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D0EA-A547-45CF-A4CA-F9AAD8B8F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02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4428-D14D-4CEE-A785-8A855102BC60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D0EA-A547-45CF-A4CA-F9AAD8B8F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27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4428-D14D-4CEE-A785-8A855102BC60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D0EA-A547-45CF-A4CA-F9AAD8B8F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0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4428-D14D-4CEE-A785-8A855102BC60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D0EA-A547-45CF-A4CA-F9AAD8B8F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28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4428-D14D-4CEE-A785-8A855102BC60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D0EA-A547-45CF-A4CA-F9AAD8B8F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52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4428-D14D-4CEE-A785-8A855102BC60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D0EA-A547-45CF-A4CA-F9AAD8B8F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9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D4428-D14D-4CEE-A785-8A855102BC60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BD0EA-A547-45CF-A4CA-F9AAD8B8F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6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1381126" y="508958"/>
            <a:ext cx="10557832" cy="588231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Docker</a:t>
            </a:r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image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046855" y="2404441"/>
            <a:ext cx="1818647" cy="7009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Nginx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8191418" y="2258080"/>
            <a:ext cx="953759" cy="4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3306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8" name="直線矢印コネクタ 27"/>
          <p:cNvCxnSpPr>
            <a:stCxn id="32" idx="3"/>
            <a:endCxn id="31" idx="1"/>
          </p:cNvCxnSpPr>
          <p:nvPr/>
        </p:nvCxnSpPr>
        <p:spPr>
          <a:xfrm flipV="1">
            <a:off x="8084274" y="2746371"/>
            <a:ext cx="1378840" cy="1682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6265627" y="2408427"/>
            <a:ext cx="1818647" cy="709539"/>
          </a:xfrm>
          <a:prstGeom prst="rect">
            <a:avLst/>
          </a:prstGeom>
          <a:solidFill>
            <a:srgbClr val="EB1D1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Redmine</a:t>
            </a:r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kumimoji="1"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(Rails + Unicorn)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73282" y="158468"/>
            <a:ext cx="1818647" cy="7009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Host</a:t>
            </a:r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9463114" y="2395881"/>
            <a:ext cx="1818647" cy="7009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MariDB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008580" y="2258080"/>
            <a:ext cx="953759" cy="4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3000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7" name="直線矢印コネクタ 36"/>
          <p:cNvCxnSpPr>
            <a:stCxn id="12" idx="3"/>
            <a:endCxn id="32" idx="1"/>
          </p:cNvCxnSpPr>
          <p:nvPr/>
        </p:nvCxnSpPr>
        <p:spPr>
          <a:xfrm>
            <a:off x="4865502" y="2754931"/>
            <a:ext cx="1400125" cy="826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endCxn id="12" idx="1"/>
          </p:cNvCxnSpPr>
          <p:nvPr/>
        </p:nvCxnSpPr>
        <p:spPr>
          <a:xfrm flipV="1">
            <a:off x="518358" y="2754931"/>
            <a:ext cx="2528497" cy="856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4943246" y="3812622"/>
            <a:ext cx="1818647" cy="7009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Storage container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9463113" y="3830173"/>
            <a:ext cx="1818647" cy="7009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Storage container</a:t>
            </a:r>
          </a:p>
        </p:txBody>
      </p:sp>
      <p:cxnSp>
        <p:nvCxnSpPr>
          <p:cNvPr id="54" name="直線矢印コネクタ 53"/>
          <p:cNvCxnSpPr>
            <a:stCxn id="31" idx="2"/>
            <a:endCxn id="53" idx="0"/>
          </p:cNvCxnSpPr>
          <p:nvPr/>
        </p:nvCxnSpPr>
        <p:spPr>
          <a:xfrm flipH="1">
            <a:off x="10372437" y="3096860"/>
            <a:ext cx="1" cy="73331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10322827" y="4705945"/>
            <a:ext cx="953759" cy="4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mount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5788747" y="4670417"/>
            <a:ext cx="953759" cy="4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mount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" name="直線矢印コネクタ 58"/>
          <p:cNvCxnSpPr>
            <a:endCxn id="52" idx="0"/>
          </p:cNvCxnSpPr>
          <p:nvPr/>
        </p:nvCxnSpPr>
        <p:spPr>
          <a:xfrm flipH="1">
            <a:off x="5852570" y="3113981"/>
            <a:ext cx="1297537" cy="69864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7127888" y="3830173"/>
            <a:ext cx="1818647" cy="7009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Storage container</a:t>
            </a:r>
          </a:p>
        </p:txBody>
      </p:sp>
      <p:cxnSp>
        <p:nvCxnSpPr>
          <p:cNvPr id="64" name="直線矢印コネクタ 63"/>
          <p:cNvCxnSpPr>
            <a:stCxn id="63" idx="0"/>
            <a:endCxn id="32" idx="2"/>
          </p:cNvCxnSpPr>
          <p:nvPr/>
        </p:nvCxnSpPr>
        <p:spPr>
          <a:xfrm flipH="1" flipV="1">
            <a:off x="7174951" y="3117966"/>
            <a:ext cx="862261" cy="71220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2000250" y="1571625"/>
            <a:ext cx="9801225" cy="3171825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1862767" y="1195786"/>
            <a:ext cx="1818647" cy="70097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Same network</a:t>
            </a:r>
          </a:p>
          <a:p>
            <a:pPr algn="ctr"/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app_net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4943246" y="5229762"/>
            <a:ext cx="1818647" cy="7009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Redmine</a:t>
            </a:r>
            <a:r>
              <a:rPr kumimoji="1"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files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7127887" y="5216873"/>
            <a:ext cx="1818647" cy="7009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git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repositories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正方形/長方形 94"/>
          <p:cNvSpPr/>
          <p:nvPr/>
        </p:nvSpPr>
        <p:spPr>
          <a:xfrm>
            <a:off x="9463113" y="5229776"/>
            <a:ext cx="1818647" cy="7009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MariaDB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Data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6" name="直線矢印コネクタ 95"/>
          <p:cNvCxnSpPr/>
          <p:nvPr/>
        </p:nvCxnSpPr>
        <p:spPr>
          <a:xfrm flipH="1">
            <a:off x="10367490" y="4507650"/>
            <a:ext cx="1" cy="73331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 flipH="1">
            <a:off x="8083172" y="4499314"/>
            <a:ext cx="1" cy="73331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/>
          <p:nvPr/>
        </p:nvCxnSpPr>
        <p:spPr>
          <a:xfrm flipH="1">
            <a:off x="5792966" y="4502821"/>
            <a:ext cx="1" cy="73331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/>
          <p:cNvSpPr/>
          <p:nvPr/>
        </p:nvSpPr>
        <p:spPr>
          <a:xfrm>
            <a:off x="8057897" y="4695285"/>
            <a:ext cx="953759" cy="4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mount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1279427" y="2985779"/>
            <a:ext cx="1441645" cy="4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300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 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3000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443 : 443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910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40</Words>
  <Application>Microsoft Office PowerPoint</Application>
  <PresentationFormat>ワイド画面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N.Yoshinori</dc:creator>
  <cp:lastModifiedBy>N.Yoshinori</cp:lastModifiedBy>
  <cp:revision>24</cp:revision>
  <dcterms:created xsi:type="dcterms:W3CDTF">2016-10-03T14:20:41Z</dcterms:created>
  <dcterms:modified xsi:type="dcterms:W3CDTF">2017-07-22T07:06:54Z</dcterms:modified>
</cp:coreProperties>
</file>