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/>
              <a:t>JAVA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/>
              <a:t>THE  PROJECT</a:t>
            </a:r>
          </a:p>
        </p:txBody>
      </p:sp>
    </p:spTree>
    <p:extLst>
      <p:ext uri="{BB962C8B-B14F-4D97-AF65-F5344CB8AC3E}">
        <p14:creationId xmlns:p14="http://schemas.microsoft.com/office/powerpoint/2010/main" val="106648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39775" y="1182320"/>
            <a:ext cx="7662864" cy="326716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_tradnl"/>
              <a:t>Create a New (Calculator) project  (You can use the same Workspace)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/>
              <a:t>Create a Package  com.hcl.training.calculator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/>
              <a:t>Create a Class CalculatorMain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/>
              <a:t>Create a main method.</a:t>
            </a:r>
          </a:p>
          <a:p>
            <a:pPr marL="457200" indent="-457200">
              <a:buFont typeface="+mj-lt"/>
              <a:buAutoNum type="arabicPeriod"/>
            </a:pPr>
            <a:endParaRPr lang="es-ES_trad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43" y="3910242"/>
            <a:ext cx="47371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5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Review Previous Session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5" y="1488140"/>
            <a:ext cx="5321997" cy="53582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25655" y="2226803"/>
            <a:ext cx="3147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pPr marL="285750" indent="-285750">
              <a:buFont typeface="Arial"/>
              <a:buChar char="•"/>
            </a:pPr>
            <a:r>
              <a:rPr lang="es-ES_tradnl" b="1"/>
              <a:t>Import</a:t>
            </a:r>
            <a:endParaRPr lang="es-ES_tradnl" b="1"/>
          </a:p>
          <a:p>
            <a:pPr marL="285750" indent="-285750">
              <a:buFont typeface="Arial"/>
              <a:buChar char="•"/>
            </a:pPr>
            <a:r>
              <a:rPr lang="es-ES_tradnl" b="1"/>
              <a:t>Quick Review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package 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class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access modifiers</a:t>
            </a:r>
          </a:p>
          <a:p>
            <a:pPr marL="285750" indent="-285750">
              <a:buFont typeface="Arial"/>
              <a:buChar char="•"/>
            </a:pPr>
            <a:r>
              <a:rPr lang="es-ES_tradnl"/>
              <a:t>Overview Scanner Class</a:t>
            </a:r>
          </a:p>
          <a:p>
            <a:pPr marL="742950" lvl="1" indent="-285750">
              <a:buFont typeface="Arial"/>
              <a:buChar char="•"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961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3500"/>
            <a:ext cx="9143999" cy="6723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5655" y="1279727"/>
            <a:ext cx="31475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pPr marL="285750" indent="-285750">
              <a:buFont typeface="Arial"/>
              <a:buChar char="•"/>
            </a:pPr>
            <a:r>
              <a:rPr lang="es-ES_tradnl" b="1"/>
              <a:t>Control Flow Structures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for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switch/case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break</a:t>
            </a:r>
          </a:p>
          <a:p>
            <a:pPr marL="742950" lvl="1" indent="-285750">
              <a:buFont typeface="Arial"/>
              <a:buChar char="•"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193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291"/>
            <a:ext cx="9144000" cy="5623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25655" y="2591272"/>
            <a:ext cx="3147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pPr marL="285750" indent="-285750">
              <a:buFont typeface="Arial"/>
              <a:buChar char="•"/>
            </a:pPr>
            <a:r>
              <a:rPr lang="es-ES_tradnl" b="1"/>
              <a:t>Control Flow Structures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if/else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do/while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difference between while and do/while</a:t>
            </a:r>
          </a:p>
          <a:p>
            <a:pPr marL="742950" lvl="1" indent="-285750">
              <a:buFont typeface="Arial"/>
              <a:buChar char="•"/>
            </a:pPr>
            <a:endParaRPr lang="es-ES_tradnl"/>
          </a:p>
          <a:p>
            <a:pPr marL="742950" lvl="1" indent="-285750">
              <a:buFont typeface="Arial"/>
              <a:buChar char="•"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241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Overview Exceptions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4" y="1811709"/>
            <a:ext cx="9144000" cy="375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5655" y="4416747"/>
            <a:ext cx="3147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/>
              <a:t>Key Concepts:</a:t>
            </a:r>
          </a:p>
          <a:p>
            <a:pPr marL="285750" indent="-285750">
              <a:buFont typeface="Arial"/>
              <a:buChar char="•"/>
            </a:pPr>
            <a:r>
              <a:rPr lang="es-ES_tradnl" b="1"/>
              <a:t>Overview of Exceptions	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throw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Runtime Exception</a:t>
            </a:r>
          </a:p>
          <a:p>
            <a:pPr marL="742950" lvl="1" indent="-285750">
              <a:buFont typeface="Arial"/>
              <a:buChar char="•"/>
            </a:pPr>
            <a:r>
              <a:rPr lang="es-ES_tradnl"/>
              <a:t>Compile Time Exceptions</a:t>
            </a:r>
          </a:p>
          <a:p>
            <a:pPr marL="742950" lvl="1" indent="-285750">
              <a:buFont typeface="Arial"/>
              <a:buChar char="•"/>
            </a:pPr>
            <a:endParaRPr lang="es-ES_tradnl"/>
          </a:p>
          <a:p>
            <a:pPr marL="742950" lvl="1" indent="-285750">
              <a:buFont typeface="Arial"/>
              <a:buChar char="•"/>
            </a:pPr>
            <a:endParaRPr lang="es-ES_tradnl"/>
          </a:p>
          <a:p>
            <a:pPr marL="742950" lvl="1" indent="-285750">
              <a:buFont typeface="Arial"/>
              <a:buChar char="•"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899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56915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982</TotalTime>
  <Words>89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Genesis</vt:lpstr>
      <vt:lpstr>JAVA BASIC</vt:lpstr>
      <vt:lpstr>PowerPoint Presentation</vt:lpstr>
      <vt:lpstr>Review Previous Session</vt:lpstr>
      <vt:lpstr>PowerPoint Presentation</vt:lpstr>
      <vt:lpstr>PowerPoint Presentation</vt:lpstr>
      <vt:lpstr>Overview Exceptions</vt:lpstr>
      <vt:lpstr>¿Preguntas?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</dc:title>
  <dc:creator>luisZavaleta</dc:creator>
  <cp:lastModifiedBy>luisZavaleta</cp:lastModifiedBy>
  <cp:revision>8</cp:revision>
  <dcterms:created xsi:type="dcterms:W3CDTF">2017-11-23T02:58:56Z</dcterms:created>
  <dcterms:modified xsi:type="dcterms:W3CDTF">2017-11-23T19:21:37Z</dcterms:modified>
</cp:coreProperties>
</file>