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A9810-CCE0-6645-A16C-2A387796E314}" type="datetimeFigureOut">
              <a:t>20/11/17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278F2-B70E-FB4A-90EB-370CFCDC2A6E}" type="slidenum"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400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78F2-B70E-FB4A-90EB-370CFCDC2A6E}" type="slidenum"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JAVA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/>
              <a:t>Course 100% Practical, real no fake.</a:t>
            </a:r>
          </a:p>
        </p:txBody>
      </p:sp>
    </p:spTree>
    <p:extLst>
      <p:ext uri="{BB962C8B-B14F-4D97-AF65-F5344CB8AC3E}">
        <p14:creationId xmlns:p14="http://schemas.microsoft.com/office/powerpoint/2010/main" val="57574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Create a New Java Project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3" y="1598621"/>
            <a:ext cx="6816295" cy="41859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37117" y="2139889"/>
            <a:ext cx="187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63682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Create a Package and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8141"/>
            <a:ext cx="6629400" cy="227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27617"/>
            <a:ext cx="6680200" cy="184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7400" y="2095593"/>
            <a:ext cx="202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Package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Class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Attributes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36471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3" y="2565400"/>
            <a:ext cx="5472140" cy="2294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6435" y="2095593"/>
            <a:ext cx="280756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endParaRPr lang="es-ES_tradnl" b="1"/>
          </a:p>
          <a:p>
            <a:pPr marL="285750" indent="-285750">
              <a:buFont typeface="Arial"/>
              <a:buChar char="•"/>
            </a:pPr>
            <a:r>
              <a:rPr lang="es-ES_tradnl"/>
              <a:t>Access Modifiers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p</a:t>
            </a:r>
            <a:r>
              <a:rPr lang="es-ES_tradnl"/>
              <a:t>ublic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private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protected</a:t>
            </a:r>
          </a:p>
          <a:p>
            <a:pPr marL="742950" lvl="1" indent="-285750">
              <a:buFont typeface="Arial"/>
              <a:buChar char="•"/>
            </a:pPr>
            <a:r>
              <a:rPr lang="es-ES_tradnl" i="1"/>
              <a:t>default</a:t>
            </a:r>
          </a:p>
          <a:p>
            <a:pPr marL="742950" lvl="1" indent="-285750">
              <a:buFont typeface="Arial"/>
              <a:buChar char="•"/>
            </a:pPr>
            <a:endParaRPr lang="es-ES_tradnl"/>
          </a:p>
          <a:p>
            <a:pPr marL="285750" indent="-285750">
              <a:buFont typeface="Arial"/>
              <a:buChar char="•"/>
            </a:pPr>
            <a:r>
              <a:rPr lang="es-ES_tradnl"/>
              <a:t>Other class modifiers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static</a:t>
            </a:r>
          </a:p>
          <a:p>
            <a:pPr marL="742950" lvl="1" indent="-285750">
              <a:buFont typeface="Arial"/>
              <a:buChar char="•"/>
            </a:pPr>
            <a:endParaRPr lang="es-ES_tradnl"/>
          </a:p>
          <a:p>
            <a:pPr marL="285750" indent="-285750">
              <a:buFont typeface="Arial"/>
              <a:buChar char="•"/>
            </a:pPr>
            <a:r>
              <a:rPr lang="es-ES_tradnl"/>
              <a:t>Methods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Return values</a:t>
            </a:r>
          </a:p>
          <a:p>
            <a:pPr marL="1200150" lvl="2" indent="-285750">
              <a:buFont typeface="Arial"/>
              <a:buChar char="•"/>
            </a:pPr>
            <a:r>
              <a:rPr lang="es-ES_tradnl"/>
              <a:t>Objects</a:t>
            </a:r>
          </a:p>
          <a:p>
            <a:pPr marL="1200150" lvl="2" indent="-285750">
              <a:buFont typeface="Arial"/>
              <a:buChar char="•"/>
            </a:pPr>
            <a:r>
              <a:rPr lang="es-ES_tradnl"/>
              <a:t>Primitives</a:t>
            </a:r>
          </a:p>
          <a:p>
            <a:pPr marL="1200150" lvl="2" indent="-285750">
              <a:buFont typeface="Arial"/>
              <a:buChar char="•"/>
            </a:pPr>
            <a:r>
              <a:rPr lang="es-ES_tradnl"/>
              <a:t>void </a:t>
            </a:r>
          </a:p>
        </p:txBody>
      </p:sp>
    </p:spTree>
    <p:extLst>
      <p:ext uri="{BB962C8B-B14F-4D97-AF65-F5344CB8AC3E}">
        <p14:creationId xmlns:p14="http://schemas.microsoft.com/office/powerpoint/2010/main" val="60303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Refactor 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476" b="476"/>
          <a:stretch>
            <a:fillRect/>
          </a:stretch>
        </p:blipFill>
        <p:spPr>
          <a:xfrm>
            <a:off x="739775" y="2770094"/>
            <a:ext cx="6422670" cy="2738395"/>
          </a:xfrm>
        </p:spPr>
      </p:pic>
      <p:sp>
        <p:nvSpPr>
          <p:cNvPr id="6" name="TextBox 5"/>
          <p:cNvSpPr txBox="1"/>
          <p:nvPr/>
        </p:nvSpPr>
        <p:spPr>
          <a:xfrm>
            <a:off x="6584922" y="2095593"/>
            <a:ext cx="25590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endParaRPr lang="es-ES_tradnl" b="1"/>
          </a:p>
          <a:p>
            <a:pPr marL="285750" indent="-285750">
              <a:buFont typeface="Arial"/>
              <a:buChar char="•"/>
            </a:pPr>
            <a:r>
              <a:rPr lang="es-ES_tradnl"/>
              <a:t>Refactor</a:t>
            </a:r>
          </a:p>
          <a:p>
            <a:endParaRPr lang="es-ES_tradnl" b="1"/>
          </a:p>
          <a:p>
            <a:pPr marL="285750" indent="-285750">
              <a:buFont typeface="Arial"/>
              <a:buChar char="•"/>
            </a:pPr>
            <a:r>
              <a:rPr lang="es-ES_tradnl"/>
              <a:t>Attributes (yep, again)</a:t>
            </a:r>
            <a:endParaRPr lang="es-ES_tradnl" i="1"/>
          </a:p>
          <a:p>
            <a:pPr marL="742950" lvl="1" indent="-285750">
              <a:buFont typeface="Arial"/>
              <a:buChar char="•"/>
            </a:pPr>
            <a:endParaRPr lang="es-ES_tradnl"/>
          </a:p>
          <a:p>
            <a:pPr marL="285750" indent="-285750">
              <a:buFont typeface="Arial"/>
              <a:buChar char="•"/>
            </a:pPr>
            <a:r>
              <a:rPr lang="es-ES_tradnl"/>
              <a:t>Access modifiers for attibutes (are the same XD)</a:t>
            </a:r>
          </a:p>
        </p:txBody>
      </p:sp>
    </p:spTree>
    <p:extLst>
      <p:ext uri="{BB962C8B-B14F-4D97-AF65-F5344CB8AC3E}">
        <p14:creationId xmlns:p14="http://schemas.microsoft.com/office/powerpoint/2010/main" val="26336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Refactor II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922" y="2095593"/>
            <a:ext cx="25590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endParaRPr lang="es-ES_tradnl" b="1"/>
          </a:p>
          <a:p>
            <a:pPr marL="285750" indent="-285750">
              <a:buFont typeface="Arial"/>
              <a:buChar char="•"/>
            </a:pPr>
            <a:r>
              <a:rPr lang="es-ES_tradnl"/>
              <a:t>Methods (no new topics for today)</a:t>
            </a:r>
            <a:endParaRPr lang="es-ES_tradnl" i="1"/>
          </a:p>
          <a:p>
            <a:pPr marL="742950" lvl="1" indent="-285750">
              <a:buFont typeface="Arial"/>
              <a:buChar char="•"/>
            </a:pPr>
            <a:endParaRPr lang="es-ES_tradnl"/>
          </a:p>
          <a:p>
            <a:pPr marL="285750" indent="-285750">
              <a:buFont typeface="Arial"/>
              <a:buChar char="•"/>
            </a:pPr>
            <a:r>
              <a:rPr lang="es-ES_tradnl"/>
              <a:t>Return value</a:t>
            </a:r>
          </a:p>
          <a:p>
            <a:pPr marL="285750" indent="-285750">
              <a:buFont typeface="Arial"/>
              <a:buChar char="•"/>
            </a:pPr>
            <a:endParaRPr lang="es-ES_tradnl"/>
          </a:p>
          <a:p>
            <a:pPr marL="285750" indent="-285750">
              <a:buFont typeface="Arial"/>
              <a:buChar char="•"/>
            </a:pPr>
            <a:r>
              <a:rPr lang="es-ES_tradnl"/>
              <a:t>Difference between static and non-static methods.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" y="1923797"/>
            <a:ext cx="6532941" cy="39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Refactor III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79764"/>
            <a:ext cx="6959600" cy="275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4922" y="2095593"/>
            <a:ext cx="255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endParaRPr lang="es-ES_tradnl" b="1"/>
          </a:p>
          <a:p>
            <a:pPr marL="285750" indent="-285750">
              <a:buFont typeface="Arial"/>
              <a:buChar char="•"/>
            </a:pPr>
            <a:r>
              <a:rPr lang="es-ES_tradnl"/>
              <a:t>Return types</a:t>
            </a:r>
          </a:p>
        </p:txBody>
      </p:sp>
    </p:spTree>
    <p:extLst>
      <p:ext uri="{BB962C8B-B14F-4D97-AF65-F5344CB8AC3E}">
        <p14:creationId xmlns:p14="http://schemas.microsoft.com/office/powerpoint/2010/main" val="158597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212431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57</TotalTime>
  <Words>109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JAVA BASIC</vt:lpstr>
      <vt:lpstr>Create a New Java Project</vt:lpstr>
      <vt:lpstr>Create a Package and Classes</vt:lpstr>
      <vt:lpstr>Method</vt:lpstr>
      <vt:lpstr>Refactor I</vt:lpstr>
      <vt:lpstr>Refactor II</vt:lpstr>
      <vt:lpstr>Refactor III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luisZavaleta</dc:creator>
  <cp:lastModifiedBy>luisZavaleta</cp:lastModifiedBy>
  <cp:revision>5</cp:revision>
  <dcterms:created xsi:type="dcterms:W3CDTF">2017-11-20T22:26:11Z</dcterms:created>
  <dcterms:modified xsi:type="dcterms:W3CDTF">2017-11-20T23:24:06Z</dcterms:modified>
</cp:coreProperties>
</file>