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B4FF1C-F8FB-A74D-8D72-6A9E7045A406}" type="slidenum">
              <a:t>‹#›</a:t>
            </a:fld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C223C3-D08E-D54E-B8D5-61B4446A0496}" type="datetimeFigureOut">
              <a:t>26/11/17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B4FF1C-F8FB-A74D-8D72-6A9E7045A406}" type="slidenum"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JAVA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77203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Review Previous Session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_tradnl"/>
              <a:t>Review Control Flow Statements</a:t>
            </a:r>
          </a:p>
          <a:p>
            <a:pPr lvl="1" indent="-342900"/>
            <a:r>
              <a:rPr lang="es-ES_tradnl"/>
              <a:t>if/else			for			</a:t>
            </a:r>
          </a:p>
          <a:p>
            <a:pPr marL="800100" lvl="1" indent="-457200"/>
            <a:r>
              <a:rPr lang="es-ES_tradnl"/>
              <a:t>swith/case		while</a:t>
            </a:r>
          </a:p>
          <a:p>
            <a:pPr marL="800100" lvl="1" indent="-457200"/>
            <a:r>
              <a:rPr lang="es-ES_tradnl"/>
              <a:t>break			do/while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Create a Package  com.hcl.training.helper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Create a Class OperationsHelper</a:t>
            </a:r>
          </a:p>
          <a:p>
            <a:pPr marL="0" indent="0">
              <a:buNone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113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OperationsHelper</a:t>
            </a:r>
            <a:endParaRPr lang="es-ES_trad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2" y="2178430"/>
            <a:ext cx="62992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3460" y="2168704"/>
            <a:ext cx="3699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Constructors</a:t>
            </a:r>
          </a:p>
          <a:p>
            <a:pPr marL="1200150" lvl="2" indent="-285750">
              <a:buFont typeface="Arial"/>
              <a:buChar char="•"/>
            </a:pPr>
            <a:r>
              <a:rPr lang="es-ES_tradnl"/>
              <a:t>implicit</a:t>
            </a:r>
          </a:p>
          <a:p>
            <a:pPr marL="1200150" lvl="2" indent="-285750">
              <a:buFont typeface="Arial"/>
              <a:buChar char="•"/>
            </a:pPr>
            <a:r>
              <a:rPr lang="es-ES_tradnl"/>
              <a:t>explicit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Difference between methods and constructors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Overloading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767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CalculatorMain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1905"/>
            <a:ext cx="9144000" cy="4045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5996" y="2168704"/>
            <a:ext cx="274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Quick Review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class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object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instace</a:t>
            </a:r>
          </a:p>
        </p:txBody>
      </p:sp>
    </p:spTree>
    <p:extLst>
      <p:ext uri="{BB962C8B-B14F-4D97-AF65-F5344CB8AC3E}">
        <p14:creationId xmlns:p14="http://schemas.microsoft.com/office/powerpoint/2010/main" val="6647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7" y="231270"/>
            <a:ext cx="4899090" cy="66267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22289" y="2228671"/>
            <a:ext cx="26505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/>
              <a:t>Key Concepts: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Abstraction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Encapsulation</a:t>
            </a:r>
          </a:p>
          <a:p>
            <a:pPr marL="742950" lvl="1" indent="-285750">
              <a:buFont typeface="Arial"/>
              <a:buChar char="•"/>
            </a:pPr>
            <a:endParaRPr lang="es-ES_tradnl"/>
          </a:p>
          <a:p>
            <a:pPr marL="285750" indent="-285750">
              <a:buFont typeface="Arial"/>
              <a:buChar char="•"/>
            </a:pPr>
            <a:r>
              <a:rPr lang="es-ES_tradnl"/>
              <a:t>Naming Convention</a:t>
            </a:r>
          </a:p>
          <a:p>
            <a:pPr marL="285750" indent="-285750">
              <a:buFont typeface="Arial"/>
              <a:buChar char="•"/>
            </a:pPr>
            <a:r>
              <a:rPr lang="es-ES_tradnl" b="1"/>
              <a:t>this </a:t>
            </a:r>
            <a:r>
              <a:rPr lang="es-ES_tradnl"/>
              <a:t>keyword</a:t>
            </a:r>
          </a:p>
          <a:p>
            <a:pPr marL="1200150" lvl="2" indent="-285750"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766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376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91654" y="1869723"/>
            <a:ext cx="265053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/>
              <a:t>Quick Review</a:t>
            </a:r>
            <a:r>
              <a:rPr lang="es-ES_tradnl" b="1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methods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parameters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return value</a:t>
            </a:r>
            <a:r>
              <a:rPr lang="es-ES_tradnl" b="1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divide and conquer</a:t>
            </a:r>
          </a:p>
          <a:p>
            <a:pPr marL="285750" indent="-285750">
              <a:buFont typeface="Arial"/>
              <a:buChar char="•"/>
            </a:pPr>
            <a:endParaRPr lang="es-ES_tradnl" b="1"/>
          </a:p>
        </p:txBody>
      </p:sp>
    </p:spTree>
    <p:extLst>
      <p:ext uri="{BB962C8B-B14F-4D97-AF65-F5344CB8AC3E}">
        <p14:creationId xmlns:p14="http://schemas.microsoft.com/office/powerpoint/2010/main" val="55866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¿Preguntas?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67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1534</TotalTime>
  <Words>54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JAVA BASIC</vt:lpstr>
      <vt:lpstr>Review Previous Session</vt:lpstr>
      <vt:lpstr>OperationsHelper</vt:lpstr>
      <vt:lpstr>CalculatorMain</vt:lpstr>
      <vt:lpstr> </vt:lpstr>
      <vt:lpstr>PowerPoint Presentation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luisZavaleta</dc:creator>
  <cp:lastModifiedBy>luisZavaleta</cp:lastModifiedBy>
  <cp:revision>10</cp:revision>
  <dcterms:created xsi:type="dcterms:W3CDTF">2017-11-27T04:19:51Z</dcterms:created>
  <dcterms:modified xsi:type="dcterms:W3CDTF">2017-11-28T05:53:55Z</dcterms:modified>
</cp:coreProperties>
</file>