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JAVA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/>
              <a:t>Well... not so basic anymore</a:t>
            </a:r>
          </a:p>
        </p:txBody>
      </p:sp>
    </p:spTree>
    <p:extLst>
      <p:ext uri="{BB962C8B-B14F-4D97-AF65-F5344CB8AC3E}">
        <p14:creationId xmlns:p14="http://schemas.microsoft.com/office/powerpoint/2010/main" val="106648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44" y="0"/>
            <a:ext cx="724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5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OperationsHelper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83198"/>
            <a:ext cx="6750580" cy="54748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0678" y="2261263"/>
            <a:ext cx="2572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Logic Operators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AND  ( &amp;&amp; )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OR     ( || )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Autoboxing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Unboxing</a:t>
            </a:r>
          </a:p>
          <a:p>
            <a:pPr marL="285750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61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4860" y="2443601"/>
            <a:ext cx="3181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/>
              <a:t>Quick review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methods</a:t>
            </a:r>
          </a:p>
          <a:p>
            <a:pPr marL="1200150" lvl="2" indent="-285750">
              <a:buFont typeface="Arial"/>
              <a:buChar char="•"/>
            </a:pPr>
            <a:r>
              <a:rPr lang="es-ES_tradnl"/>
              <a:t>return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switch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2" y="1621401"/>
            <a:ext cx="4216081" cy="52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3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s-ES_tradnl"/>
              <a:t>OperationHelper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0658"/>
            <a:ext cx="6184900" cy="3746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71117" y="2482154"/>
            <a:ext cx="257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pass per reference</a:t>
            </a:r>
          </a:p>
        </p:txBody>
      </p:sp>
    </p:spTree>
    <p:extLst>
      <p:ext uri="{BB962C8B-B14F-4D97-AF65-F5344CB8AC3E}">
        <p14:creationId xmlns:p14="http://schemas.microsoft.com/office/powerpoint/2010/main" val="417241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56069"/>
            <a:ext cx="6819605" cy="52019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OperationHelper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9704" y="2979161"/>
            <a:ext cx="2403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exception handling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try 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catch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16812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56915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5829</TotalTime>
  <Words>53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JAVA BASIC</vt:lpstr>
      <vt:lpstr>PowerPoint Presentation</vt:lpstr>
      <vt:lpstr>OperationsHelper</vt:lpstr>
      <vt:lpstr>OperationHelper</vt:lpstr>
      <vt:lpstr>OperationHelper</vt:lpstr>
      <vt:lpstr>OperationHelper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luisZavaleta</dc:creator>
  <cp:lastModifiedBy>luisZavaleta</cp:lastModifiedBy>
  <cp:revision>19</cp:revision>
  <dcterms:created xsi:type="dcterms:W3CDTF">2017-11-23T02:58:56Z</dcterms:created>
  <dcterms:modified xsi:type="dcterms:W3CDTF">2017-11-28T06:54:39Z</dcterms:modified>
</cp:coreProperties>
</file>