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6" r:id="rId4"/>
    <p:sldId id="259" r:id="rId5"/>
    <p:sldId id="260" r:id="rId6"/>
    <p:sldId id="262" r:id="rId7"/>
    <p:sldId id="265" r:id="rId8"/>
    <p:sldId id="267" r:id="rId9"/>
    <p:sldId id="268" r:id="rId10"/>
    <p:sldId id="26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JAVA </a:t>
            </a:r>
            <a:r>
              <a:rPr lang="es-ES_tradnl">
                <a:sym typeface="Wingdings"/>
              </a:rPr>
              <a:t>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648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OperationsTest</a:t>
            </a:r>
            <a:endParaRPr lang="es-ES_trad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913"/>
            <a:ext cx="9144000" cy="46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56915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OperationHelper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490"/>
            <a:ext cx="8686800" cy="5554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2485" y="1303684"/>
            <a:ext cx="33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Aritmetic Operators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+ operator   (overloading)</a:t>
            </a:r>
          </a:p>
        </p:txBody>
      </p:sp>
    </p:spTree>
    <p:extLst>
      <p:ext uri="{BB962C8B-B14F-4D97-AF65-F5344CB8AC3E}">
        <p14:creationId xmlns:p14="http://schemas.microsoft.com/office/powerpoint/2010/main" val="256193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CalculatorMain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588"/>
            <a:ext cx="9144000" cy="4652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9529" y="2429616"/>
            <a:ext cx="265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Quick Review: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Contructor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337204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39775" y="1182321"/>
            <a:ext cx="7662864" cy="13579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_tradnl"/>
              <a:t>Create a Package  com.hcl.training.operation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Create a Class Operation</a:t>
            </a:r>
          </a:p>
          <a:p>
            <a:pPr marL="457200" indent="-457200">
              <a:buFont typeface="+mj-lt"/>
              <a:buAutoNum type="arabicPeriod"/>
            </a:pPr>
            <a:endParaRPr lang="es-ES_trad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21" y="3707422"/>
            <a:ext cx="7327900" cy="195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4580" y="2030431"/>
            <a:ext cx="2572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Abstract Class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Abstract Method</a:t>
            </a:r>
          </a:p>
          <a:p>
            <a:pPr marL="285750" indent="-285750"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165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Addition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672088"/>
            <a:ext cx="8585200" cy="386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4580" y="2672088"/>
            <a:ext cx="2572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Annotations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Inheritance</a:t>
            </a:r>
          </a:p>
          <a:p>
            <a:pPr marL="285750" indent="-285750"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61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s-ES_tradnl"/>
              <a:t>Substraction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1117" y="2482154"/>
            <a:ext cx="257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pass per reference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553"/>
            <a:ext cx="9144000" cy="344905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46166" y="5247492"/>
            <a:ext cx="7662864" cy="13579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_tradnl"/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Create and implement Divition and Multiplication Classes</a:t>
            </a:r>
          </a:p>
          <a:p>
            <a:pPr marL="457200" indent="-457200">
              <a:buFont typeface="+mj-lt"/>
              <a:buAutoNum type="arabicPeriod"/>
            </a:pPr>
            <a:endParaRPr lang="es-ES_tradnl"/>
          </a:p>
        </p:txBody>
      </p:sp>
      <p:sp>
        <p:nvSpPr>
          <p:cNvPr id="10" name="TextBox 9"/>
          <p:cNvSpPr txBox="1"/>
          <p:nvPr/>
        </p:nvSpPr>
        <p:spPr>
          <a:xfrm>
            <a:off x="6633028" y="2212611"/>
            <a:ext cx="240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Polimorfisim</a:t>
            </a:r>
          </a:p>
        </p:txBody>
      </p:sp>
    </p:spTree>
    <p:extLst>
      <p:ext uri="{BB962C8B-B14F-4D97-AF65-F5344CB8AC3E}">
        <p14:creationId xmlns:p14="http://schemas.microsoft.com/office/powerpoint/2010/main" val="417241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OperationHelper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5" y="1318632"/>
            <a:ext cx="5297803" cy="5442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3917" y="2257167"/>
            <a:ext cx="2572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Quick Review: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4 pilars of O.O.P.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Abstraction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Encapsulation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Inheritance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Polimorfisim</a:t>
            </a:r>
          </a:p>
          <a:p>
            <a:pPr marL="742950" lvl="1" indent="-285750">
              <a:buFont typeface="Arial"/>
              <a:buChar char="•"/>
            </a:pPr>
            <a:endParaRPr lang="es-ES_tradnl"/>
          </a:p>
          <a:p>
            <a:pPr marL="285750" indent="-285750"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297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/>
              <a:t>Add Junit to classpath</a:t>
            </a:r>
            <a:br>
              <a:rPr lang="es-ES_tradnl" sz="4800"/>
            </a:br>
            <a:endParaRPr lang="es-ES_tradnl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9775" y="2148723"/>
            <a:ext cx="7662864" cy="12060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_tradnl" sz="1800"/>
              <a:t>Create a Package  com.hcl.training.operation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sz="1800"/>
              <a:t>Create a Class OperationsTest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sz="1800"/>
              <a:t>Dowload junit-4.10.jar to you computer  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sz="1800"/>
              <a:t>Add junit-4.10.jar to classpath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ES_tradnl" sz="1800"/>
              <a:t>Right click in the project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ES_tradnl" sz="1800"/>
              <a:t>Goes to "properties"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ES_tradnl" sz="1800"/>
              <a:t>Goes to "Java Build Path"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ES_tradnl" sz="1800"/>
              <a:t>Verify that "Libraries"  Option is Selected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ES_tradnl" sz="1800"/>
              <a:t>Click on Add External Jar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ES_tradnl" sz="1800"/>
              <a:t>Searh for "junit-4.10.jar" file you just downloaded and click on "Open"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ES_tradnl" sz="1800"/>
              <a:t>Click on Apply</a:t>
            </a:r>
          </a:p>
          <a:p>
            <a:pPr marL="800100" lvl="1" indent="-457200">
              <a:buFont typeface="+mj-lt"/>
              <a:buAutoNum type="arabicPeriod"/>
            </a:pPr>
            <a:endParaRPr lang="es-ES_tradnl"/>
          </a:p>
          <a:p>
            <a:pPr marL="800100" lvl="1" indent="-457200">
              <a:buFont typeface="+mj-lt"/>
              <a:buAutoNum type="arabicPeriod"/>
            </a:pPr>
            <a:endParaRPr lang="es-ES_tradnl"/>
          </a:p>
          <a:p>
            <a:pPr marL="457200" indent="-457200">
              <a:buFont typeface="+mj-lt"/>
              <a:buAutoNum type="arabicPeriod"/>
            </a:pPr>
            <a:endParaRPr lang="es-ES_tradnl"/>
          </a:p>
        </p:txBody>
      </p:sp>
      <p:sp>
        <p:nvSpPr>
          <p:cNvPr id="5" name="TextBox 4"/>
          <p:cNvSpPr txBox="1"/>
          <p:nvPr/>
        </p:nvSpPr>
        <p:spPr>
          <a:xfrm>
            <a:off x="6633028" y="2848829"/>
            <a:ext cx="240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JUnit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Classpath</a:t>
            </a:r>
          </a:p>
        </p:txBody>
      </p:sp>
    </p:spTree>
    <p:extLst>
      <p:ext uri="{BB962C8B-B14F-4D97-AF65-F5344CB8AC3E}">
        <p14:creationId xmlns:p14="http://schemas.microsoft.com/office/powerpoint/2010/main" val="324815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OperationsTest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5698"/>
            <a:ext cx="9144000" cy="36504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33028" y="2848829"/>
            <a:ext cx="240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Unit Testing</a:t>
            </a:r>
            <a:endParaRPr lang="es-ES_tradnl"/>
          </a:p>
          <a:p>
            <a:pPr marL="285750" indent="-285750">
              <a:buFont typeface="Arial"/>
              <a:buChar char="•"/>
            </a:pPr>
            <a:r>
              <a:rPr lang="es-ES_tradnl"/>
              <a:t>Asserts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assertEquals</a:t>
            </a:r>
          </a:p>
        </p:txBody>
      </p:sp>
    </p:spTree>
    <p:extLst>
      <p:ext uri="{BB962C8B-B14F-4D97-AF65-F5344CB8AC3E}">
        <p14:creationId xmlns:p14="http://schemas.microsoft.com/office/powerpoint/2010/main" val="3467514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13688</TotalTime>
  <Words>169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JAVA </vt:lpstr>
      <vt:lpstr>OperationHelper</vt:lpstr>
      <vt:lpstr>CalculatorMain</vt:lpstr>
      <vt:lpstr>PowerPoint Presentation</vt:lpstr>
      <vt:lpstr>Addition</vt:lpstr>
      <vt:lpstr>Substraction</vt:lpstr>
      <vt:lpstr>OperationHelper</vt:lpstr>
      <vt:lpstr>Add Junit to classpath </vt:lpstr>
      <vt:lpstr>OperationsTest</vt:lpstr>
      <vt:lpstr>OperationsTest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luisZavaleta</dc:creator>
  <cp:lastModifiedBy>luisZavaleta</cp:lastModifiedBy>
  <cp:revision>31</cp:revision>
  <dcterms:created xsi:type="dcterms:W3CDTF">2017-11-23T02:58:56Z</dcterms:created>
  <dcterms:modified xsi:type="dcterms:W3CDTF">2017-12-11T05:48:55Z</dcterms:modified>
</cp:coreProperties>
</file>