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E71F-1E4F-4F94-97B0-EA4BAA11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A9004-A162-4AC2-A476-4DD88503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73CF2-7090-4B93-9B4B-CE3A407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CF630-0433-4476-8FE0-62521A8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5FC21-2D63-4A70-B48E-4D06BEB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F040-E332-4532-8929-B9CB344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D7B02D-855A-4A24-A1DE-33FAC02B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F0DA1-E9AD-47C6-A000-B0E1FED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32343-827D-4B62-922F-ABBFE405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2D8B-6E9C-4498-A755-0FF870F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1A0AC-24F1-49FA-9273-0570FAE7D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6148F-1F54-4768-B004-3BB86DC6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12D33-00F7-4F8D-92AA-2DB1BDBD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32BC9-09B3-4AE5-9FBD-BE5A0227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92EDE-7B8F-4AFF-B220-BC3FDF2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4B4C-A287-4ED0-ACFE-ADB4B6D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98636-6B63-47FC-A3F3-C3197258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8C987-7B69-4DF9-88F5-1A4EA295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0312E-5790-4131-AF59-470BD20E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02106-A438-4F05-8BB2-EDEF7DA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40B4-3FDF-45F7-A5C9-74FFAD90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E0FF1-B9AA-4DC9-93F6-0BBD8388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DF670-83DD-4C74-B7A7-8B5FCF41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9BC5E-7EA2-4B6A-821A-B11988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07511-23D6-4B55-9520-ED5627DD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1B7D5-B2FD-43A3-A172-CADC22A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3A85D-7DF8-4E5D-993C-3DEA4DD4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D876D-4136-4453-BC08-738468CB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7C084-10EC-4413-A61A-B1C6FFC5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2DED9-97C3-4D50-A225-2CF3021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8410FD-400A-43A1-BF85-B1BD0DB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112A-FA79-44F2-A07F-AA451D8D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5A53A-7EA9-47D0-BD6A-A75A7A7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655392-6E40-4AC4-82C2-98B2D47C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49A2B0-20AA-4757-AA27-C31FC6661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04B814-19B3-4CE3-979E-36514E3C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916082-4F9B-44B3-83E7-A1DA6AC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9D0D6C-B506-4E0B-B632-2665191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14476-B121-4AF0-AB5A-1BC5F93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0BBA-E240-4B79-B04A-D48B0517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BFBE77-DA35-41F7-8F40-066D18ED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60E876-50E0-47C9-AE4A-77DF6361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602C5C-9D61-44F1-B775-89E3C1D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61DFC0-0717-4AB2-A373-1239AEA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EAAEC-677C-4D80-8C88-4391127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B9A57-0F40-48C5-8E01-473EB987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9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1648B-7693-4688-9163-037B3C28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69FAC-C5A9-4283-A855-E940705D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DF12E-EA8A-4EB7-919E-6E9F45F0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8874A-C1B9-47AA-B814-81F8C107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91F76-F9ED-41A7-B8B7-16CF7B98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1EECE-61CA-4BE6-9DF5-C00C60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2783-5DD5-4C33-98BE-42D4A0C7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8AB19-6D1C-4DCF-8834-199DCAD7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115D3-A601-4E01-973C-A0B9005A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651D5-BF49-4916-9FBD-CE2A8F0E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1F6CD-5E0B-48A2-89AA-D68113F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7F0EE9-99D6-4C11-9DF8-94A2F13D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EDFBD8-8607-492D-A273-14F3A91C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72172-DA00-4CE3-9777-2A2875F6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1B3CB-E93A-4062-9773-BDE6533BF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58C0-C9DF-490F-B1A8-7393E87B18C9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8AE08-F50E-4F18-8A18-3A90160D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9AFAD-B0AD-4EED-9559-26B7C812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CBD2-9CD7-4E06-B868-E0C37E87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COD3R</a:t>
            </a:r>
            <a:br>
              <a:rPr lang="pt-BR" dirty="0"/>
            </a:br>
            <a:r>
              <a:rPr lang="pt-BR" dirty="0"/>
              <a:t>Curso</a:t>
            </a:r>
            <a:br>
              <a:rPr lang="pt-BR" dirty="0"/>
            </a:br>
            <a:r>
              <a:rPr lang="pt-BR" dirty="0"/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33629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A81F6-FF51-4CA6-90EF-21926F12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Configuraçao</a:t>
            </a:r>
            <a:r>
              <a:rPr lang="pt-BR" dirty="0"/>
              <a:t>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656A7-F0A4-40A6-8EC6-4E02A0E1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do Node.js / NPM</a:t>
            </a:r>
          </a:p>
          <a:p>
            <a:r>
              <a:rPr lang="pt-BR" dirty="0"/>
              <a:t>VSCODE – </a:t>
            </a:r>
          </a:p>
          <a:p>
            <a:pPr lvl="2"/>
            <a:r>
              <a:rPr lang="pt-BR" dirty="0"/>
              <a:t>Plugin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runner</a:t>
            </a:r>
            <a:r>
              <a:rPr lang="pt-BR" dirty="0"/>
              <a:t> – Atalho </a:t>
            </a:r>
            <a:r>
              <a:rPr lang="pt-BR" dirty="0" err="1"/>
              <a:t>Ctrl</a:t>
            </a:r>
            <a:r>
              <a:rPr lang="pt-BR" dirty="0"/>
              <a:t> – </a:t>
            </a:r>
            <a:r>
              <a:rPr lang="pt-BR" dirty="0" err="1"/>
              <a:t>Alt</a:t>
            </a:r>
            <a:r>
              <a:rPr lang="pt-BR" dirty="0"/>
              <a:t> – 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Utilizar o comando ‘</a:t>
            </a:r>
            <a:r>
              <a:rPr lang="pt-BR" dirty="0" err="1"/>
              <a:t>code</a:t>
            </a:r>
            <a:r>
              <a:rPr lang="pt-BR" dirty="0"/>
              <a:t>’ para abrir um arquivo.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executar o arquivo somente escrever </a:t>
            </a:r>
            <a:r>
              <a:rPr lang="pt-BR" dirty="0" err="1"/>
              <a:t>code</a:t>
            </a:r>
            <a:r>
              <a:rPr lang="pt-BR" dirty="0"/>
              <a:t> &lt;</a:t>
            </a:r>
            <a:r>
              <a:rPr lang="pt-BR" dirty="0" err="1"/>
              <a:t>nomearquivo</a:t>
            </a:r>
            <a:r>
              <a:rPr lang="pt-BR" dirty="0"/>
              <a:t>&gt;.</a:t>
            </a:r>
            <a:r>
              <a:rPr lang="pt-BR" dirty="0" err="1"/>
              <a:t>js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6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DA96-E499-43CB-8DAB-0022FFD5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o CMD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39F8F-DD8A-42D5-A3DA-14DDE962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Mkdir</a:t>
            </a:r>
            <a:r>
              <a:rPr lang="pt-BR" dirty="0"/>
              <a:t> &lt;nome&gt;</a:t>
            </a:r>
          </a:p>
          <a:p>
            <a:pPr marL="0" indent="0">
              <a:buNone/>
            </a:pPr>
            <a:r>
              <a:rPr lang="pt-BR" dirty="0" err="1"/>
              <a:t>Rename</a:t>
            </a:r>
            <a:r>
              <a:rPr lang="pt-BR" dirty="0"/>
              <a:t> &lt;nome&gt; &lt;</a:t>
            </a:r>
            <a:r>
              <a:rPr lang="pt-BR" dirty="0" err="1"/>
              <a:t>novonome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%</a:t>
            </a:r>
            <a:r>
              <a:rPr lang="pt-BR" dirty="0" err="1"/>
              <a:t>cd</a:t>
            </a:r>
            <a:r>
              <a:rPr lang="pt-BR" dirty="0"/>
              <a:t>%   === Exibir qual é o diretório atual.</a:t>
            </a:r>
          </a:p>
          <a:p>
            <a:pPr marL="0" indent="0">
              <a:buNone/>
            </a:pP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Nul</a:t>
            </a:r>
            <a:r>
              <a:rPr lang="pt-BR" dirty="0"/>
              <a:t> &gt; &lt;</a:t>
            </a:r>
            <a:r>
              <a:rPr lang="pt-BR" dirty="0" err="1"/>
              <a:t>nomearquivo</a:t>
            </a:r>
            <a:r>
              <a:rPr lang="pt-BR" dirty="0"/>
              <a:t>&gt; === criar arquivo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672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COD3R Curso UDEMY</vt:lpstr>
      <vt:lpstr>Configuraçao ambiente</vt:lpstr>
      <vt:lpstr>Trabalhando com o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COD3R Curso UDEMY</dc:title>
  <dc:creator>Cesar</dc:creator>
  <cp:lastModifiedBy>Cesar</cp:lastModifiedBy>
  <cp:revision>4</cp:revision>
  <dcterms:created xsi:type="dcterms:W3CDTF">2019-08-30T12:05:51Z</dcterms:created>
  <dcterms:modified xsi:type="dcterms:W3CDTF">2019-08-30T18:38:05Z</dcterms:modified>
</cp:coreProperties>
</file>