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9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72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35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4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76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9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86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7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5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6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69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7C0C-319A-42EA-8C05-9B138C94510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79D3-6CB2-4AB9-AA62-9046F585B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4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11500" dirty="0" smtClean="0"/>
              <a:t>TESTES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632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TDD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Teste unitário – </a:t>
            </a:r>
          </a:p>
          <a:p>
            <a:pPr lvl="4"/>
            <a:r>
              <a:rPr lang="pt-BR" dirty="0" smtClean="0"/>
              <a:t>Classes</a:t>
            </a:r>
          </a:p>
          <a:p>
            <a:pPr lvl="4"/>
            <a:r>
              <a:rPr lang="pt-BR" dirty="0" err="1" smtClean="0"/>
              <a:t>metodos</a:t>
            </a:r>
            <a:endParaRPr lang="pt-BR" dirty="0" smtClean="0"/>
          </a:p>
          <a:p>
            <a:pPr lvl="5"/>
            <a:endParaRPr lang="pt-BR" dirty="0" smtClean="0"/>
          </a:p>
          <a:p>
            <a:r>
              <a:rPr lang="pt-BR" dirty="0" smtClean="0"/>
              <a:t>Teste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44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5104" y="74879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lish</a:t>
            </a:r>
            <a:r>
              <a:rPr lang="pt-BR" dirty="0" smtClean="0"/>
              <a:t>(self):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soma(a, b):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print</a:t>
            </a:r>
            <a:r>
              <a:rPr lang="pt-BR" dirty="0" smtClean="0"/>
              <a:t>(a + b)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assert</a:t>
            </a:r>
            <a:r>
              <a:rPr lang="pt-BR" dirty="0" smtClean="0"/>
              <a:t> 5 == soma(1, 4)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58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Solids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Metodo</a:t>
            </a:r>
            <a:r>
              <a:rPr lang="pt-BR" dirty="0" smtClean="0"/>
              <a:t> deve ter uma única linha(enxuto)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Principio de Responsabilidade única </a:t>
            </a:r>
          </a:p>
          <a:p>
            <a:endParaRPr lang="pt-BR" dirty="0"/>
          </a:p>
          <a:p>
            <a:r>
              <a:rPr lang="pt-BR" dirty="0" smtClean="0"/>
              <a:t>Uma classe deve ter uma única responsabilidade, </a:t>
            </a:r>
            <a:r>
              <a:rPr lang="pt-BR" dirty="0" err="1" smtClean="0"/>
              <a:t>vc</a:t>
            </a:r>
            <a:r>
              <a:rPr lang="pt-BR" dirty="0" smtClean="0"/>
              <a:t> tem que perguntar que problema </a:t>
            </a:r>
            <a:r>
              <a:rPr lang="pt-BR" dirty="0" err="1" smtClean="0"/>
              <a:t>vc</a:t>
            </a:r>
            <a:r>
              <a:rPr lang="pt-BR" dirty="0" smtClean="0"/>
              <a:t> resolve se responder vários problemas esta errada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88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é um objeto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61385" y="3631962"/>
            <a:ext cx="9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Campos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1734649"/>
            <a:ext cx="6070600" cy="32766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361385" y="3065172"/>
            <a:ext cx="78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Campos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87520" y="4759523"/>
            <a:ext cx="1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Procedimentos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654342" y="1456974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INSTANCIAS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49"/>
          <a:stretch/>
        </p:blipFill>
        <p:spPr>
          <a:xfrm>
            <a:off x="1121200" y="2060620"/>
            <a:ext cx="10232600" cy="4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4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 err="1" smtClean="0">
                <a:solidFill>
                  <a:srgbClr val="FF0000"/>
                </a:solidFill>
              </a:rPr>
              <a:t>Class</a:t>
            </a:r>
            <a:r>
              <a:rPr lang="pt-BR" i="1" dirty="0" smtClean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Foo</a:t>
            </a:r>
            <a:r>
              <a:rPr lang="pt-BR" i="1" dirty="0">
                <a:solidFill>
                  <a:srgbClr val="FF0000"/>
                </a:solidFill>
              </a:rPr>
              <a:t>(</a:t>
            </a:r>
            <a:r>
              <a:rPr lang="pt-BR" i="1" dirty="0" err="1">
                <a:solidFill>
                  <a:srgbClr val="FF0000"/>
                </a:solidFill>
              </a:rPr>
              <a:t>object</a:t>
            </a:r>
            <a:r>
              <a:rPr lang="pt-BR" i="1" dirty="0" smtClean="0">
                <a:solidFill>
                  <a:srgbClr val="FF000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(Defino uma classe </a:t>
            </a:r>
            <a:r>
              <a:rPr lang="pt-BR" sz="1400" dirty="0" err="1" smtClean="0">
                <a:solidFill>
                  <a:srgbClr val="0070C0"/>
                </a:solidFill>
              </a:rPr>
              <a:t>foo</a:t>
            </a:r>
            <a:r>
              <a:rPr lang="pt-BR" sz="1400" dirty="0" smtClean="0">
                <a:solidFill>
                  <a:srgbClr val="0070C0"/>
                </a:solidFill>
              </a:rPr>
              <a:t> e sempre referencio a um </a:t>
            </a:r>
            <a:r>
              <a:rPr lang="pt-BR" sz="1400" dirty="0" err="1" smtClean="0">
                <a:solidFill>
                  <a:srgbClr val="0070C0"/>
                </a:solidFill>
              </a:rPr>
              <a:t>object</a:t>
            </a:r>
            <a:r>
              <a:rPr lang="pt-BR" sz="1400" dirty="0" smtClean="0">
                <a:solidFill>
                  <a:srgbClr val="0070C0"/>
                </a:solidFill>
              </a:rPr>
              <a:t>) Boas Praticas</a:t>
            </a:r>
            <a:endParaRPr lang="pt-B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i="1" dirty="0" smtClean="0">
                <a:solidFill>
                  <a:srgbClr val="FF0000"/>
                </a:solidFill>
              </a:rPr>
              <a:t>	</a:t>
            </a:r>
            <a:r>
              <a:rPr lang="pt-BR" i="1" dirty="0" err="1" smtClean="0">
                <a:solidFill>
                  <a:srgbClr val="FF0000"/>
                </a:solidFill>
              </a:rPr>
              <a:t>def</a:t>
            </a:r>
            <a:r>
              <a:rPr lang="pt-BR" i="1" dirty="0" smtClean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lish</a:t>
            </a:r>
            <a:r>
              <a:rPr lang="pt-BR" i="1" dirty="0">
                <a:solidFill>
                  <a:srgbClr val="FF0000"/>
                </a:solidFill>
              </a:rPr>
              <a:t>(self</a:t>
            </a:r>
            <a:r>
              <a:rPr lang="pt-BR" i="1" dirty="0" smtClean="0">
                <a:solidFill>
                  <a:srgbClr val="FF0000"/>
                </a:solidFill>
              </a:rPr>
              <a:t>):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                                (Defino uma função ou método coloco self para apontar o objeto da classe)</a:t>
            </a:r>
          </a:p>
          <a:p>
            <a:pPr marL="0" lvl="1" indent="0">
              <a:spcBef>
                <a:spcPts val="1000"/>
              </a:spcBef>
              <a:buNone/>
            </a:pPr>
            <a:endParaRPr lang="pt-BR" sz="1400" dirty="0" smtClean="0">
              <a:solidFill>
                <a:srgbClr val="0070C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pt-BR" sz="1400" dirty="0">
                <a:solidFill>
                  <a:srgbClr val="FF0000"/>
                </a:solidFill>
              </a:rPr>
              <a:t>&gt;&gt; </a:t>
            </a:r>
            <a:r>
              <a:rPr lang="pt-BR" sz="1400" i="1" dirty="0" smtClean="0">
                <a:solidFill>
                  <a:srgbClr val="FF0000"/>
                </a:solidFill>
              </a:rPr>
              <a:t>f = </a:t>
            </a:r>
            <a:r>
              <a:rPr lang="pt-BR" sz="1400" i="1" dirty="0" err="1" smtClean="0">
                <a:solidFill>
                  <a:srgbClr val="FF0000"/>
                </a:solidFill>
              </a:rPr>
              <a:t>Foo</a:t>
            </a:r>
            <a:r>
              <a:rPr lang="pt-BR" sz="1400" i="1" dirty="0" smtClean="0">
                <a:solidFill>
                  <a:srgbClr val="FF0000"/>
                </a:solidFill>
              </a:rPr>
              <a:t>():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pt-BR" sz="1400" i="1" dirty="0">
                <a:solidFill>
                  <a:srgbClr val="FF0000"/>
                </a:solidFill>
              </a:rPr>
              <a:t>	</a:t>
            </a:r>
            <a:r>
              <a:rPr lang="pt-BR" sz="1400" dirty="0" smtClean="0">
                <a:solidFill>
                  <a:srgbClr val="0070C0"/>
                </a:solidFill>
              </a:rPr>
              <a:t>(f é um objeto instanciado da classe </a:t>
            </a:r>
            <a:r>
              <a:rPr lang="pt-BR" sz="1400" dirty="0" err="1" smtClean="0">
                <a:solidFill>
                  <a:srgbClr val="0070C0"/>
                </a:solidFill>
              </a:rPr>
              <a:t>Foo</a:t>
            </a:r>
            <a:r>
              <a:rPr lang="pt-BR" sz="1400" dirty="0" smtClean="0">
                <a:solidFill>
                  <a:srgbClr val="0070C0"/>
                </a:solidFill>
              </a:rPr>
              <a:t>, Copio a classe para f )</a:t>
            </a:r>
            <a:endParaRPr lang="pt-BR" sz="1400" dirty="0">
              <a:solidFill>
                <a:srgbClr val="0070C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pt-BR" sz="1400" dirty="0">
              <a:solidFill>
                <a:srgbClr val="0070C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&gt;&gt; </a:t>
            </a:r>
            <a:r>
              <a:rPr lang="pt-BR" sz="1800" i="1" dirty="0" smtClean="0">
                <a:solidFill>
                  <a:srgbClr val="FF0000"/>
                </a:solidFill>
              </a:rPr>
              <a:t>f. </a:t>
            </a:r>
            <a:r>
              <a:rPr lang="pt-BR" sz="1800" i="1" dirty="0" err="1" smtClean="0">
                <a:solidFill>
                  <a:srgbClr val="FF0000"/>
                </a:solidFill>
              </a:rPr>
              <a:t>lish</a:t>
            </a:r>
            <a:r>
              <a:rPr lang="pt-BR" sz="1800" i="1" dirty="0" smtClean="0">
                <a:solidFill>
                  <a:srgbClr val="FF0000"/>
                </a:solidFill>
              </a:rPr>
              <a:t>():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           (Chamo a função </a:t>
            </a:r>
            <a:r>
              <a:rPr lang="pt-BR" sz="1800" dirty="0" err="1" smtClean="0">
                <a:solidFill>
                  <a:srgbClr val="0070C0"/>
                </a:solidFill>
              </a:rPr>
              <a:t>lish</a:t>
            </a:r>
            <a:r>
              <a:rPr lang="pt-BR" sz="1800" dirty="0" smtClean="0">
                <a:solidFill>
                  <a:srgbClr val="0070C0"/>
                </a:solidFill>
              </a:rPr>
              <a:t>() dentro do objeto f instanciado a partir da classe </a:t>
            </a:r>
            <a:r>
              <a:rPr lang="pt-BR" sz="1800" dirty="0" err="1" smtClean="0">
                <a:solidFill>
                  <a:srgbClr val="0070C0"/>
                </a:solidFill>
              </a:rPr>
              <a:t>Foo</a:t>
            </a:r>
            <a:r>
              <a:rPr lang="pt-BR" sz="1800" dirty="0" smtClean="0">
                <a:solidFill>
                  <a:srgbClr val="0070C0"/>
                </a:solidFill>
              </a:rPr>
              <a:t>)</a:t>
            </a:r>
            <a:endParaRPr lang="pt-BR" sz="1800" dirty="0">
              <a:solidFill>
                <a:srgbClr val="0070C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pt-BR" sz="1800" i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pt-B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29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455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93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TESTES</vt:lpstr>
      <vt:lpstr>Apresentação do PowerPoint</vt:lpstr>
      <vt:lpstr>Apresentação do PowerPoint</vt:lpstr>
      <vt:lpstr>Solids</vt:lpstr>
      <vt:lpstr>Que é um objeto</vt:lpstr>
      <vt:lpstr>Apresentação do PowerPoint</vt:lpstr>
      <vt:lpstr>Classe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</dc:title>
  <dc:creator>César J. Fois</dc:creator>
  <cp:lastModifiedBy>César J. Fois</cp:lastModifiedBy>
  <cp:revision>10</cp:revision>
  <dcterms:created xsi:type="dcterms:W3CDTF">2018-09-11T10:42:01Z</dcterms:created>
  <dcterms:modified xsi:type="dcterms:W3CDTF">2018-09-14T01:04:51Z</dcterms:modified>
</cp:coreProperties>
</file>