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B5B87-9ACA-3DCD-DE2B-18261F7BC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07F418-0674-B93B-681E-5152D4A5C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D4DDCC-B11B-EB6A-494B-C7371588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B1D3-8961-42E0-96BC-EFCD447E44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AA664-C4DD-B5AA-BBAD-D9CBADC9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58D29C-0603-EA35-FC1F-A92592D7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1678-572B-43DE-891F-7686B1D6E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10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0BB11-E17E-CD79-5487-EC8AA6F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007EF8-607C-10D4-17EA-0644BB70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BC062F-A02A-11A6-581A-02050A98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B1D3-8961-42E0-96BC-EFCD447E44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20923B-3F63-DAC9-0462-C00A241C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354F5-D507-7836-985E-62D19B4A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1678-572B-43DE-891F-7686B1D6E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32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B0E4DF-4A3C-4B77-7D89-131CD4730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B89D48-A2C3-E359-7AEB-4A890653B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F3EF53-3B7D-966C-3178-DED2DDAF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B1D3-8961-42E0-96BC-EFCD447E44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1232B1-7FCF-8F3A-6351-9C8C5B00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12130-0ED4-9420-FD53-C5AB2F74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1678-572B-43DE-891F-7686B1D6E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00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45ADD-0EE0-0445-AC34-EC23F2D6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B97F4-6889-01F7-4D5D-41909B73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F6991C-8662-0604-CB88-43C0E564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B1D3-8961-42E0-96BC-EFCD447E44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8DF6C-CA6B-5FA3-31D5-64F0A821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72FC7-4314-6221-F948-DBE606E8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1678-572B-43DE-891F-7686B1D6E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19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97CAD-3BE2-4901-44AE-74C6AEFF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DD1755-F1D4-1790-FE38-DFA1E4983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E07122-F719-446E-7A5C-5559BC76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B1D3-8961-42E0-96BC-EFCD447E44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D827C7-64EE-C398-8EF1-008E0179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76E7A-E2FB-AC45-FD09-826AFB97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1678-572B-43DE-891F-7686B1D6E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49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09F1A-DAB2-ACD0-9386-5BF8F1BD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FC8CC-6E45-99B2-F365-B4142A511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6E3757-C4A6-7E9F-2108-78341243B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FA5F7E-ABFF-1E0A-4BAA-0DA77530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B1D3-8961-42E0-96BC-EFCD447E44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8ABD82-5CB3-A4C5-F976-82FC9859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123943-E714-6164-A1D2-70642CF1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1678-572B-43DE-891F-7686B1D6E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81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81FA6-2401-EB02-6A9F-B83D7088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406023-DBF8-DD4E-479B-1E484C0B2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801413-5BE0-9E6C-8AB3-1BB42E81B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908C93-EC7B-C5C0-C0EB-F0BA69F6E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0864BE-95B6-7298-989D-21C5A2B31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ABE213-4C4B-88A2-5734-FDC60936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B1D3-8961-42E0-96BC-EFCD447E44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33B60C-1A52-432B-347D-929FC285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D8727D-E27C-D4C9-AA11-4C1992EA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1678-572B-43DE-891F-7686B1D6E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1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259F-BACB-6249-CE44-39DE3C3F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BC85CB-4AD9-BDB5-9D21-AF93306A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B1D3-8961-42E0-96BC-EFCD447E44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C2A2D9-2226-61F1-D52E-D23902A6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5B2FAA-8B38-325E-F3CF-381A1E1F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1678-572B-43DE-891F-7686B1D6E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37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BE15EB-F99F-5EA2-D94E-0C3CD71D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B1D3-8961-42E0-96BC-EFCD447E44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639003-0AB9-D047-981E-ADFE76C9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A59596-4A01-1D78-5208-6101456F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1678-572B-43DE-891F-7686B1D6E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46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B7915-1BE9-EBD4-5933-807947FE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5A199-5508-321D-C66C-6D5FE2D4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6471E9-E0C4-6D97-6576-7E70BFEA7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CE3892-24FC-4362-6B06-A04A75D1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B1D3-8961-42E0-96BC-EFCD447E44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E5C343-0C2A-BFBB-A70B-10AE8C1B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8633DC-B229-0235-AC1F-BE37C927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1678-572B-43DE-891F-7686B1D6E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55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92EC5-0713-8DB0-7AE9-561B883D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FEE1F8-8D8D-C603-772E-F9A991E3E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FB1BFE-824D-A3C7-C369-FDA19E52C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CD23FB-6B2B-84A8-37FE-4A12E8E7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B1D3-8961-42E0-96BC-EFCD447E44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FBFECD-7A02-C4DF-9506-6E8E94CC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CA66D1-A65E-C9C7-FD61-F0B1EC4D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1678-572B-43DE-891F-7686B1D6E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62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58BAC7-60D7-6CCA-32A2-70897B1E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748E71-F123-4113-7437-AC3F627F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E6DD03-F673-5A59-E3B3-06437FCFD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3B1D3-8961-42E0-96BC-EFCD447E44A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7552B3-A7B4-13C1-7664-FF95D7649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C8A88A-4624-D7DB-10CA-6A8A2F222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1678-572B-43DE-891F-7686B1D6E4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10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AE9F0-C366-BD1D-D78E-8E7963114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E9A3DE-8FCB-6746-9F9A-7F083B734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024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Fois</dc:creator>
  <cp:lastModifiedBy>Cesar Fois</cp:lastModifiedBy>
  <cp:revision>1</cp:revision>
  <dcterms:created xsi:type="dcterms:W3CDTF">2023-05-03T17:33:36Z</dcterms:created>
  <dcterms:modified xsi:type="dcterms:W3CDTF">2023-05-03T17:34:03Z</dcterms:modified>
</cp:coreProperties>
</file>