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8D0669-8062-73E3-6B65-F78F9A88DA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EF03B7-4419-AAF4-9633-D4F908D8E8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F996C0-AF46-6B82-71CC-BE1138A2D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1E08-2C42-485D-99B1-F4974AFC772A}" type="datetimeFigureOut">
              <a:rPr lang="pt-BR" smtClean="0"/>
              <a:t>18/04/2023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A2E083-1558-A978-7FFE-78B4CAE5C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C253D4-C077-16CC-04AF-F4264D301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7EC5-489B-48DB-B898-B0E3B5CDAA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6712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B2BF92-968F-F492-1B0A-3C1191F63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D02C80D-3468-08E9-5F67-D2F3E598B0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0AA8C3-92B0-8DC6-AC72-CBE5BE00D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1E08-2C42-485D-99B1-F4974AFC772A}" type="datetimeFigureOut">
              <a:rPr lang="pt-BR" smtClean="0"/>
              <a:t>18/04/2023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659D42-994A-474C-77D0-0B3E75B85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AFB6A8-33E2-9BDF-59FC-C86B484BA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7EC5-489B-48DB-B898-B0E3B5CDAA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8166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692958F-5229-1CD5-40AC-E296453078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5F31D9B-FFCE-41D0-9684-3C66F346D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DE1FC8-5C0A-F9CC-E3EF-52FB15117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1E08-2C42-485D-99B1-F4974AFC772A}" type="datetimeFigureOut">
              <a:rPr lang="pt-BR" smtClean="0"/>
              <a:t>18/04/2023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975BA6-41B9-95B2-A89F-A1DF45666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635265-359B-2B7F-BF1E-1E75FCBE2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7EC5-489B-48DB-B898-B0E3B5CDAA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7146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A51FE7-F938-18CC-8E9E-A4FF2077C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580126-3BDE-5AF8-3896-0C9F74A88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DA4922-B7D4-8DD4-AD73-6C87D31F5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1E08-2C42-485D-99B1-F4974AFC772A}" type="datetimeFigureOut">
              <a:rPr lang="pt-BR" smtClean="0"/>
              <a:t>18/04/2023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605F2F-59B6-0FAB-3751-7E029C3CC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9B50C4-EA78-9284-44EF-9E829AD0F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7EC5-489B-48DB-B898-B0E3B5CDAA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6329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C217A3-AF13-30D7-3799-D9BC01318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3B1F2C8-2A68-B1ED-06FB-5C37AA2B7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DA032A-7028-C041-AE88-0CF2142A6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1E08-2C42-485D-99B1-F4974AFC772A}" type="datetimeFigureOut">
              <a:rPr lang="pt-BR" smtClean="0"/>
              <a:t>18/04/2023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86FD3C-9255-05F0-E8BE-6E6FFCECD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06F72C-5C94-B884-32FD-29936E2C0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7EC5-489B-48DB-B898-B0E3B5CDAA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0969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E3B290-CA4D-25D0-6133-65922D962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2B3C09-7ED8-966A-7695-6ACAB14B8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1BFFFEA-F2DF-B84B-CDB0-7721AE4011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1059DF8-0178-8C3E-5F23-E642AFEC0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1E08-2C42-485D-99B1-F4974AFC772A}" type="datetimeFigureOut">
              <a:rPr lang="pt-BR" smtClean="0"/>
              <a:t>18/04/2023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AD27A46-6C6C-4C2B-FCB0-F8383F92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4FB1FD3-C439-AA81-DFF5-B760D3059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7EC5-489B-48DB-B898-B0E3B5CDAA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6413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EA2C86-B1AB-A3D5-3259-33D13EA91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A94FBA2-E440-FED3-B99E-8C9FF8DD9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9BBCCD7-F292-8E8D-C2D5-C0D92FAC1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1072CA2-19A6-8F5F-6576-FE43FD033E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5EFE131-F8F8-5884-391D-1A66457FDD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7D4C55F-3E12-7E80-390F-B3767D7BC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1E08-2C42-485D-99B1-F4974AFC772A}" type="datetimeFigureOut">
              <a:rPr lang="pt-BR" smtClean="0"/>
              <a:t>18/04/2023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58E45DB-E5F5-837D-9775-B6728B30C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4545D81-3C1C-C6D5-5E31-26F56D1E4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7EC5-489B-48DB-B898-B0E3B5CDAA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4117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B05C64-FC33-664E-114E-6991A86E5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4BE42D9-2D39-B4BD-F988-BE544711F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1E08-2C42-485D-99B1-F4974AFC772A}" type="datetimeFigureOut">
              <a:rPr lang="pt-BR" smtClean="0"/>
              <a:t>18/04/2023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C2140F1-0DCC-F75C-3EF1-E8FF753EA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28BB35B-9F9A-F30E-78FF-3BE4FF8F7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7EC5-489B-48DB-B898-B0E3B5CDAA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2488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6F410EA-37E9-2D96-0163-B39DB51DB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1E08-2C42-485D-99B1-F4974AFC772A}" type="datetimeFigureOut">
              <a:rPr lang="pt-BR" smtClean="0"/>
              <a:t>18/04/2023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490AFF1-0C72-6FFA-0C15-8713E387A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CC43903-C2CD-02B9-E520-F95658004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7EC5-489B-48DB-B898-B0E3B5CDAA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4575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2E65EC-54CF-1A95-66CD-C8171E8AB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A300E9-030D-7348-5FD9-D1FAA6E7F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B1CF374-4637-4D19-418F-B69D53631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A6F761F-5C0E-6FE2-A9FC-7976AE1E6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1E08-2C42-485D-99B1-F4974AFC772A}" type="datetimeFigureOut">
              <a:rPr lang="pt-BR" smtClean="0"/>
              <a:t>18/04/2023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20E1D43-238B-951A-EB50-BA1C789CB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C38A4C5-2000-2F71-CE74-BF79A1BDD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7EC5-489B-48DB-B898-B0E3B5CDAA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1647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BE6DF-65EE-3472-4AD0-D977C2A2C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E2782F7-6814-C06E-2775-A0BEDF89C6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D59BAA5-28BD-6883-43E0-7DEA928AA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1E7BE2E-B414-1D25-E97B-E32BC6F58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1E08-2C42-485D-99B1-F4974AFC772A}" type="datetimeFigureOut">
              <a:rPr lang="pt-BR" smtClean="0"/>
              <a:t>18/04/2023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A239915-ED12-79CE-BB89-0D8736D5F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CC897DB-7EAA-9FBC-328D-0D534DC19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7EC5-489B-48DB-B898-B0E3B5CDAA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846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A501013-DCED-0018-E495-29EEEF60C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0406EF-69B1-09C7-31A1-915CAC766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EA9B0D-B7DB-6F6B-9D52-42485B129B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A1E08-2C42-485D-99B1-F4974AFC772A}" type="datetimeFigureOut">
              <a:rPr lang="pt-BR" smtClean="0"/>
              <a:t>18/04/2023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503F2E-F471-F0DB-466D-A8B44BD5F0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0107D1-E76C-056B-51DC-66B6311EC1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77EC5-489B-48DB-B898-B0E3B5CDAA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5605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7C0AB1-867E-B83A-4746-58F6EEE1A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83581"/>
            <a:ext cx="9144000" cy="790112"/>
          </a:xfrm>
        </p:spPr>
        <p:txBody>
          <a:bodyPr>
            <a:normAutofit fontScale="90000"/>
          </a:bodyPr>
          <a:lstStyle/>
          <a:p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BA374F4-45C3-C6FC-C342-A67B1C3958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150" y="1613439"/>
            <a:ext cx="11336784" cy="4858381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1542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7C0AB1-867E-B83A-4746-58F6EEE1A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83581"/>
            <a:ext cx="9144000" cy="790112"/>
          </a:xfrm>
        </p:spPr>
        <p:txBody>
          <a:bodyPr>
            <a:normAutofit fontScale="90000"/>
          </a:bodyPr>
          <a:lstStyle/>
          <a:p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BA374F4-45C3-C6FC-C342-A67B1C3958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150" y="1613439"/>
            <a:ext cx="11336784" cy="4858381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4043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7C0AB1-867E-B83A-4746-58F6EEE1A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83581"/>
            <a:ext cx="9144000" cy="790112"/>
          </a:xfrm>
        </p:spPr>
        <p:txBody>
          <a:bodyPr>
            <a:normAutofit fontScale="90000"/>
          </a:bodyPr>
          <a:lstStyle/>
          <a:p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BA374F4-45C3-C6FC-C342-A67B1C3958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150" y="1613439"/>
            <a:ext cx="11336784" cy="4858381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4805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7C0AB1-867E-B83A-4746-58F6EEE1A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83581"/>
            <a:ext cx="9144000" cy="790112"/>
          </a:xfrm>
        </p:spPr>
        <p:txBody>
          <a:bodyPr>
            <a:normAutofit fontScale="90000"/>
          </a:bodyPr>
          <a:lstStyle/>
          <a:p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BA374F4-45C3-C6FC-C342-A67B1C3958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150" y="1613439"/>
            <a:ext cx="11336784" cy="4858381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873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7C0AB1-867E-B83A-4746-58F6EEE1A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83581"/>
            <a:ext cx="9144000" cy="790112"/>
          </a:xfrm>
        </p:spPr>
        <p:txBody>
          <a:bodyPr>
            <a:normAutofit fontScale="90000"/>
          </a:bodyPr>
          <a:lstStyle/>
          <a:p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BA374F4-45C3-C6FC-C342-A67B1C3958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150" y="1613439"/>
            <a:ext cx="11336784" cy="4858381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4680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7C0AB1-867E-B83A-4746-58F6EEE1A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83581"/>
            <a:ext cx="9144000" cy="790112"/>
          </a:xfrm>
        </p:spPr>
        <p:txBody>
          <a:bodyPr>
            <a:normAutofit fontScale="90000"/>
          </a:bodyPr>
          <a:lstStyle/>
          <a:p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BA374F4-45C3-C6FC-C342-A67B1C3958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150" y="1613439"/>
            <a:ext cx="11336784" cy="4858381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7182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7C0AB1-867E-B83A-4746-58F6EEE1A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83581"/>
            <a:ext cx="9144000" cy="790112"/>
          </a:xfrm>
        </p:spPr>
        <p:txBody>
          <a:bodyPr>
            <a:normAutofit fontScale="90000"/>
          </a:bodyPr>
          <a:lstStyle/>
          <a:p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BA374F4-45C3-C6FC-C342-A67B1C3958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150" y="1613439"/>
            <a:ext cx="11336784" cy="4858381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0695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7C0AB1-867E-B83A-4746-58F6EEE1A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83581"/>
            <a:ext cx="9144000" cy="790112"/>
          </a:xfrm>
        </p:spPr>
        <p:txBody>
          <a:bodyPr>
            <a:normAutofit fontScale="90000"/>
          </a:bodyPr>
          <a:lstStyle/>
          <a:p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BA374F4-45C3-C6FC-C342-A67B1C3958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150" y="1613439"/>
            <a:ext cx="11336784" cy="4858381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34510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938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Cesar Fois</dc:creator>
  <cp:lastModifiedBy>Cesar Fois</cp:lastModifiedBy>
  <cp:revision>1</cp:revision>
  <dcterms:created xsi:type="dcterms:W3CDTF">2023-04-18T23:33:28Z</dcterms:created>
  <dcterms:modified xsi:type="dcterms:W3CDTF">2023-04-19T15:12:02Z</dcterms:modified>
</cp:coreProperties>
</file>