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205C-5E38-49A9-8158-7C6E05E84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61482-461F-4013-8ABD-636D8E16E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3C33-B102-47D4-9A1C-2D22C814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677B-B976-48C1-97F3-A3D6F949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2FDD-3BA4-4473-ACA5-564F6805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10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5F73-A214-4877-898A-29E29347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5796F-0B80-4705-8F96-A7B82F065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264B-13D0-427F-8DD6-B1DB6C07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C86F-39ED-47D5-B60C-3DF58BCE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4F82B-7DE9-448E-8F5C-87B6FFE9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49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80664-DFF4-4304-9523-5B404654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C4F6-4C13-4C20-A177-D30535072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BDAB9-A290-468A-A15E-310F9128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758C-1EB9-4521-9852-1FEF235D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8CE8-4FEB-411E-A1EF-ABBB02AA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BA58-4F8C-45F9-9F7F-1753811B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FF9C-BD7C-4365-8279-64DB31A0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82D4-37F3-4587-8C08-DA58C51A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8405-1C25-4AF2-8E5A-CE0E6D9E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AEB1-ABC8-4C72-AA60-C3255A0E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23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C17-4645-4B4F-8FEA-AFCDB3E1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6EC6F-B6AA-4B56-A621-051BDC35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716F-4B90-486E-882D-D135117B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F48D-77F2-499C-B6D0-D0DC6C94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F55A-D379-4D69-95E1-B089ECB9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27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2539-B1FE-4F51-A3D3-7A2987CE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9865-1AD6-43A2-8C5E-DDBA9A6DD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49B5-C26E-4A34-B841-BBE15C80A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BBA8A-0AD9-451D-9970-8F1C6584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D2217-2EB5-4925-912A-E4609A55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949DE-E0E5-4D78-BCC5-65E94C35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08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D338-312C-4EAC-B9D3-79A0A84A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DFBE2-6606-4A74-A0C2-A2BD4AA9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CD62F-827C-47DE-9270-5088FDFE7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D762C-38AA-4E5E-BB80-145895C98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573C2-57D7-4110-B0EC-20C31FC40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E47F6-01D4-49CA-BE59-8129B296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EC183-E991-4B46-9A17-206E93B6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D0F1E-0C2D-48A0-9552-EAFE0BD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36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1953-5961-4E65-9CD8-F459FDE3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C1471-B8C8-43F3-9E2B-D2045B10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BED97-49C8-4BD9-8B23-38B08E37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7C808-CFBF-4638-AE55-A4744F3B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21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F33D2-5814-4FDF-BA6B-07FDBF1D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16480-DB51-471C-B399-1EB630EE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FC5A5-4C17-4B75-990C-9454B8BD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2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2DB7-5747-4380-8CA2-953AC092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7050-D3D2-412B-8C7B-197B2220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4906-361F-464C-A1B9-E0D4D010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9DCC-F175-41BC-A729-8723FC24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B449-545C-49CC-A900-4B84C518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1FC93-3D8C-4E57-A8AC-9A5D4DC8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8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7750-6546-4F30-8484-E22EABD1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D091C-B2F0-4FE4-8095-9E3A591C6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B896D-398F-4A7F-9937-FD6ABB3C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1F838-0CDC-466D-B532-3FD1C012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5086-954F-4DB5-9CE8-C78E59BC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F0F8C-6010-45C3-B4A0-89BAEF23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0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1367-0317-4E63-98A3-4616A0C2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78630-A3BE-478C-A5F4-0BB37D09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6105-1F2B-4A11-9C69-0883B5029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E61F-EE23-44AC-95F6-71B7C718C6EF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4B10-5FF2-4240-9B9E-8EFACDA72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4E6F-C376-47E7-9855-00985A728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A6E6-12B5-4EC8-8A2D-EBE6717D3C0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83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D4DD1-9E33-4232-B656-4473243D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Editor de diseño – Android Studio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B54143-318C-4C15-8F40-82D6D6D26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14277" r="27727" b="62154"/>
          <a:stretch/>
        </p:blipFill>
        <p:spPr>
          <a:xfrm>
            <a:off x="4654296" y="1320630"/>
            <a:ext cx="7214616" cy="41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1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FDF80-B02E-4073-9F20-37E35B60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Palette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489-7425-4BF1-B622-3129487E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esta sección puedes ver diferentes vistas que puede arrastrar al diseño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D6953A-724D-40BB-A5F0-0347C3BD8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14277" r="64219" b="71796"/>
          <a:stretch/>
        </p:blipFill>
        <p:spPr>
          <a:xfrm>
            <a:off x="6645250" y="640080"/>
            <a:ext cx="32327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4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FDF80-B02E-4073-9F20-37E35B60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000"/>
              <a:t>Component tree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489-7425-4BF1-B622-3129487E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Aquí se puede observar la jerarquía de los componentes de diseño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33BB2B-38BE-4DB7-8D74-C9F5126F0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9" t="27074" r="63577" b="63274"/>
          <a:stretch/>
        </p:blipFill>
        <p:spPr>
          <a:xfrm>
            <a:off x="5762373" y="640080"/>
            <a:ext cx="468756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FDF80-B02E-4073-9F20-37E35B60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400"/>
              <a:t>Toolbar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489-7425-4BF1-B622-3129487E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Aquí se configura el diseño en el editor y cambia los atributos de diseño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7A0B53-48C4-4821-ABA8-1F2ACA4FB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16" t="17237" r="39229" b="81425"/>
          <a:stretch/>
        </p:blipFill>
        <p:spPr>
          <a:xfrm>
            <a:off x="4654296" y="3221878"/>
            <a:ext cx="6903720" cy="4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9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FDF80-B02E-4073-9F20-37E35B60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400"/>
              <a:t>Design editor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489-7425-4BF1-B622-3129487E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Te da la opción de editar el diseño en la vista y/o plano tecnico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2C9CE8-EED8-4975-9435-6A9B6F003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16" t="18945" r="39229" b="63466"/>
          <a:stretch/>
        </p:blipFill>
        <p:spPr>
          <a:xfrm>
            <a:off x="4654296" y="706240"/>
            <a:ext cx="6903720" cy="544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1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FDF80-B02E-4073-9F20-37E35B60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400"/>
              <a:t>Attributes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489-7425-4BF1-B622-3129487E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Contiene controles para los atributos en vistas seleccionadas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C8C858-32BC-4D94-ADCE-4233C7D60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54" t="17081" r="28368" b="63102"/>
          <a:stretch/>
        </p:blipFill>
        <p:spPr>
          <a:xfrm>
            <a:off x="6643452" y="640080"/>
            <a:ext cx="29254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FDF80-B02E-4073-9F20-37E35B60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400"/>
              <a:t>Modo de lectura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489-7425-4BF1-B622-3129487E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Te da la opción de cambiar de Code, Design o Split, las cuales pueden facilitar ciertos tipos de trabajo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ACCF00-CE5A-4F1A-9298-54A2BA98D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54" t="16198" r="28368" b="82711"/>
          <a:stretch/>
        </p:blipFill>
        <p:spPr>
          <a:xfrm>
            <a:off x="4654296" y="3066657"/>
            <a:ext cx="6903720" cy="7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7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FDF80-B02E-4073-9F20-37E35B60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3800"/>
              <a:t>Controles de zoom y desplazamiento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5489-7425-4BF1-B622-3129487E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Este ajusta el tamaño para poder mover y acercar libremente las pantallas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BEF2FEA-C956-4479-8733-CE15424EC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26" t="32038" r="38996" b="63662"/>
          <a:stretch/>
        </p:blipFill>
        <p:spPr>
          <a:xfrm>
            <a:off x="5983058" y="640080"/>
            <a:ext cx="424619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5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80B0-BE70-4F42-BC16-0BDA44AA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Bibliografia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A11B-EA6B-4C00-9E9E-D9949BCA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i="1" dirty="0">
                <a:effectLst/>
                <a:latin typeface="Times New Roman" panose="02020603050405020304" pitchFamily="18" charset="0"/>
              </a:rPr>
              <a:t>Cómo compilar una IU con el editor de diseño | Desarrolladores de Android |</a:t>
            </a:r>
            <a:r>
              <a:rPr lang="es-MX" sz="1800" dirty="0">
                <a:effectLst/>
                <a:latin typeface="Times New Roman" panose="02020603050405020304" pitchFamily="18" charset="0"/>
              </a:rPr>
              <a:t>. (2020). Android </a:t>
            </a:r>
            <a:r>
              <a:rPr lang="es-MX" sz="1800" dirty="0" err="1">
                <a:effectLst/>
                <a:latin typeface="Times New Roman" panose="02020603050405020304" pitchFamily="18" charset="0"/>
              </a:rPr>
              <a:t>Developers</a:t>
            </a:r>
            <a:r>
              <a:rPr lang="es-MX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s-MX" sz="1800" dirty="0" err="1">
                <a:effectLst/>
                <a:latin typeface="Times New Roman" panose="02020603050405020304" pitchFamily="18" charset="0"/>
              </a:rPr>
              <a:t>Retrieved</a:t>
            </a:r>
            <a:r>
              <a:rPr lang="es-MX" sz="1800" dirty="0">
                <a:effectLst/>
                <a:latin typeface="Times New Roman" panose="02020603050405020304" pitchFamily="18" charset="0"/>
              </a:rPr>
              <a:t> 2022, </a:t>
            </a:r>
            <a:r>
              <a:rPr lang="es-MX" sz="1800" dirty="0" err="1">
                <a:effectLst/>
                <a:latin typeface="Times New Roman" panose="02020603050405020304" pitchFamily="18" charset="0"/>
              </a:rPr>
              <a:t>from</a:t>
            </a:r>
            <a:r>
              <a:rPr lang="es-MX" sz="1800">
                <a:effectLst/>
                <a:latin typeface="Times New Roman" panose="02020603050405020304" pitchFamily="18" charset="0"/>
              </a:rPr>
              <a:t> https://developer.android.com/studio/write/layout-editor?hl=es-419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03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Editor de diseño – Android Studio</vt:lpstr>
      <vt:lpstr>Palette</vt:lpstr>
      <vt:lpstr>Component tree</vt:lpstr>
      <vt:lpstr>Toolbar</vt:lpstr>
      <vt:lpstr>Design editor</vt:lpstr>
      <vt:lpstr>Attributes</vt:lpstr>
      <vt:lpstr>Modo de lectura</vt:lpstr>
      <vt:lpstr>Controles de zoom y desplazamiento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de diseño – Android Studio</dc:title>
  <dc:creator>CESAR ANTONIO GARCIA PEREZ</dc:creator>
  <cp:lastModifiedBy>CESAR ANTONIO GARCIA PEREZ</cp:lastModifiedBy>
  <cp:revision>1</cp:revision>
  <dcterms:created xsi:type="dcterms:W3CDTF">2022-01-25T17:14:11Z</dcterms:created>
  <dcterms:modified xsi:type="dcterms:W3CDTF">2022-01-25T17:26:59Z</dcterms:modified>
</cp:coreProperties>
</file>