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2" r:id="rId3"/>
    <p:sldId id="268" r:id="rId4"/>
    <p:sldId id="269" r:id="rId5"/>
    <p:sldId id="270" r:id="rId6"/>
    <p:sldId id="271" r:id="rId7"/>
    <p:sldId id="265" r:id="rId8"/>
    <p:sldId id="264" r:id="rId9"/>
    <p:sldId id="27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8B5F"/>
    <a:srgbClr val="524B2C"/>
    <a:srgbClr val="FFFFAF"/>
    <a:srgbClr val="FFFFCC"/>
    <a:srgbClr val="6B6437"/>
    <a:srgbClr val="52432C"/>
    <a:srgbClr val="EEECE1"/>
    <a:srgbClr val="4F81BD"/>
    <a:srgbClr val="A0CC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2980-3216-4D71-9C46-2A7109CE5AB1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4F09-727C-4488-9A4E-027273D53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4F09-727C-4488-9A4E-027273D53FB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4296-251E-4178-9C9B-4F0EEF333B48}" type="datetimeFigureOut">
              <a:rPr lang="pt-BR" smtClean="0"/>
              <a:pPr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34F9-6B6F-4376-AB30-D75B0F9096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gaspfer/Zisi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953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Zisis, the witch</a:t>
            </a:r>
            <a:endParaRPr lang="en-US" sz="2800" dirty="0"/>
          </a:p>
        </p:txBody>
      </p:sp>
      <p:grpSp>
        <p:nvGrpSpPr>
          <p:cNvPr id="5" name="Grupo 4"/>
          <p:cNvGrpSpPr/>
          <p:nvPr/>
        </p:nvGrpSpPr>
        <p:grpSpPr>
          <a:xfrm>
            <a:off x="3078000" y="3284984"/>
            <a:ext cx="2988000" cy="2919600"/>
            <a:chOff x="1475656" y="368660"/>
            <a:chExt cx="5782471" cy="5840483"/>
          </a:xfrm>
        </p:grpSpPr>
        <p:sp>
          <p:nvSpPr>
            <p:cNvPr id="6" name="Forma livre 5"/>
            <p:cNvSpPr/>
            <p:nvPr/>
          </p:nvSpPr>
          <p:spPr>
            <a:xfrm>
              <a:off x="6300192" y="3256219"/>
              <a:ext cx="792088" cy="168494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76064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432048 w 914400"/>
                <a:gd name="connsiteY1" fmla="*/ 432048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720080"/>
                <a:gd name="connsiteY0" fmla="*/ 0 h 1440160"/>
                <a:gd name="connsiteX1" fmla="*/ 432048 w 720080"/>
                <a:gd name="connsiteY1" fmla="*/ 432048 h 1440160"/>
                <a:gd name="connsiteX2" fmla="*/ 720080 w 720080"/>
                <a:gd name="connsiteY2" fmla="*/ 1440160 h 1440160"/>
                <a:gd name="connsiteX3" fmla="*/ 504056 w 720080"/>
                <a:gd name="connsiteY3" fmla="*/ 1368152 h 1440160"/>
                <a:gd name="connsiteX4" fmla="*/ 0 w 720080"/>
                <a:gd name="connsiteY4" fmla="*/ 0 h 1440160"/>
                <a:gd name="connsiteX0" fmla="*/ 0 w 862418"/>
                <a:gd name="connsiteY0" fmla="*/ 0 h 1440160"/>
                <a:gd name="connsiteX1" fmla="*/ 432048 w 862418"/>
                <a:gd name="connsiteY1" fmla="*/ 432048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0 h 1440160"/>
                <a:gd name="connsiteX1" fmla="*/ 504056 w 862418"/>
                <a:gd name="connsiteY1" fmla="*/ 288032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28765 h 1468925"/>
                <a:gd name="connsiteX1" fmla="*/ 504056 w 862418"/>
                <a:gd name="connsiteY1" fmla="*/ 316797 h 1468925"/>
                <a:gd name="connsiteX2" fmla="*/ 720080 w 862418"/>
                <a:gd name="connsiteY2" fmla="*/ 1468925 h 1468925"/>
                <a:gd name="connsiteX3" fmla="*/ 504056 w 862418"/>
                <a:gd name="connsiteY3" fmla="*/ 1396917 h 1468925"/>
                <a:gd name="connsiteX4" fmla="*/ 0 w 862418"/>
                <a:gd name="connsiteY4" fmla="*/ 28765 h 1468925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934426"/>
                <a:gd name="connsiteY0" fmla="*/ 172780 h 1684949"/>
                <a:gd name="connsiteX1" fmla="*/ 504056 w 934426"/>
                <a:gd name="connsiteY1" fmla="*/ 316797 h 1684949"/>
                <a:gd name="connsiteX2" fmla="*/ 792088 w 934426"/>
                <a:gd name="connsiteY2" fmla="*/ 1684949 h 1684949"/>
                <a:gd name="connsiteX3" fmla="*/ 504056 w 934426"/>
                <a:gd name="connsiteY3" fmla="*/ 1540932 h 1684949"/>
                <a:gd name="connsiteX4" fmla="*/ 0 w 934426"/>
                <a:gd name="connsiteY4" fmla="*/ 172780 h 1684949"/>
                <a:gd name="connsiteX0" fmla="*/ 0 w 792088"/>
                <a:gd name="connsiteY0" fmla="*/ 172780 h 1684949"/>
                <a:gd name="connsiteX1" fmla="*/ 504056 w 792088"/>
                <a:gd name="connsiteY1" fmla="*/ 316797 h 1684949"/>
                <a:gd name="connsiteX2" fmla="*/ 792088 w 792088"/>
                <a:gd name="connsiteY2" fmla="*/ 1684949 h 1684949"/>
                <a:gd name="connsiteX3" fmla="*/ 504056 w 792088"/>
                <a:gd name="connsiteY3" fmla="*/ 1540932 h 1684949"/>
                <a:gd name="connsiteX4" fmla="*/ 0 w 792088"/>
                <a:gd name="connsiteY4" fmla="*/ 172780 h 16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8" h="1684949">
                  <a:moveTo>
                    <a:pt x="0" y="172780"/>
                  </a:moveTo>
                  <a:cubicBezTo>
                    <a:pt x="162711" y="53908"/>
                    <a:pt x="262343" y="0"/>
                    <a:pt x="504056" y="316797"/>
                  </a:cubicBezTo>
                  <a:cubicBezTo>
                    <a:pt x="600067" y="652834"/>
                    <a:pt x="787905" y="1207972"/>
                    <a:pt x="792088" y="1684949"/>
                  </a:cubicBezTo>
                  <a:lnTo>
                    <a:pt x="504056" y="1540932"/>
                  </a:lnTo>
                  <a:lnTo>
                    <a:pt x="0" y="1727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131840" y="2996952"/>
              <a:ext cx="3744416" cy="2808312"/>
            </a:xfrm>
            <a:prstGeom prst="ellipse">
              <a:avLst/>
            </a:prstGeom>
            <a:solidFill>
              <a:srgbClr val="4B8B5F"/>
            </a:solidFill>
            <a:ln w="19050"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 7"/>
            <p:cNvSpPr/>
            <p:nvPr/>
          </p:nvSpPr>
          <p:spPr>
            <a:xfrm>
              <a:off x="5580112" y="3501008"/>
              <a:ext cx="99938" cy="360040"/>
            </a:xfrm>
            <a:custGeom>
              <a:avLst/>
              <a:gdLst>
                <a:gd name="connsiteX0" fmla="*/ 0 w 23415"/>
                <a:gd name="connsiteY0" fmla="*/ 0 h 323850"/>
                <a:gd name="connsiteX1" fmla="*/ 21431 w 23415"/>
                <a:gd name="connsiteY1" fmla="*/ 323850 h 323850"/>
                <a:gd name="connsiteX0" fmla="*/ 0 w 77539"/>
                <a:gd name="connsiteY0" fmla="*/ 0 h 323850"/>
                <a:gd name="connsiteX1" fmla="*/ 21431 w 77539"/>
                <a:gd name="connsiteY1" fmla="*/ 323850 h 323850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0 w 77539"/>
                <a:gd name="connsiteY0" fmla="*/ 0 h 360040"/>
                <a:gd name="connsiteX1" fmla="*/ 0 w 77539"/>
                <a:gd name="connsiteY1" fmla="*/ 360040 h 360040"/>
                <a:gd name="connsiteX0" fmla="*/ 0 w 99938"/>
                <a:gd name="connsiteY0" fmla="*/ 0 h 360040"/>
                <a:gd name="connsiteX1" fmla="*/ 0 w 99938"/>
                <a:gd name="connsiteY1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38" h="360040">
                  <a:moveTo>
                    <a:pt x="0" y="0"/>
                  </a:moveTo>
                  <a:cubicBezTo>
                    <a:pt x="99938" y="149969"/>
                    <a:pt x="48766" y="335359"/>
                    <a:pt x="0" y="360040"/>
                  </a:cubicBezTo>
                </a:path>
              </a:pathLst>
            </a:cu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79269" y="3505200"/>
              <a:ext cx="216867" cy="211832"/>
            </a:xfrm>
            <a:custGeom>
              <a:avLst/>
              <a:gdLst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867" h="211832">
                  <a:moveTo>
                    <a:pt x="0" y="0"/>
                  </a:moveTo>
                  <a:cubicBezTo>
                    <a:pt x="40655" y="116929"/>
                    <a:pt x="143669" y="193278"/>
                    <a:pt x="216867" y="211832"/>
                  </a:cubicBezTo>
                </a:path>
              </a:pathLst>
            </a:cu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5508105" y="3500438"/>
              <a:ext cx="109414" cy="216594"/>
            </a:xfrm>
            <a:custGeom>
              <a:avLst/>
              <a:gdLst>
                <a:gd name="connsiteX0" fmla="*/ 66675 w 66675"/>
                <a:gd name="connsiteY0" fmla="*/ 0 h 209550"/>
                <a:gd name="connsiteX1" fmla="*/ 0 w 66675"/>
                <a:gd name="connsiteY1" fmla="*/ 209550 h 209550"/>
                <a:gd name="connsiteX0" fmla="*/ 78309 w 78309"/>
                <a:gd name="connsiteY0" fmla="*/ 0 h 216594"/>
                <a:gd name="connsiteX1" fmla="*/ 0 w 78309"/>
                <a:gd name="connsiteY1" fmla="*/ 216594 h 216594"/>
                <a:gd name="connsiteX0" fmla="*/ 78309 w 96961"/>
                <a:gd name="connsiteY0" fmla="*/ 0 h 216594"/>
                <a:gd name="connsiteX1" fmla="*/ 0 w 96961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4" h="216594">
                  <a:moveTo>
                    <a:pt x="78309" y="0"/>
                  </a:moveTo>
                  <a:cubicBezTo>
                    <a:pt x="109414" y="94704"/>
                    <a:pt x="69776" y="175891"/>
                    <a:pt x="0" y="216594"/>
                  </a:cubicBezTo>
                </a:path>
              </a:pathLst>
            </a:cu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4779169" y="4221088"/>
              <a:ext cx="761265" cy="576064"/>
            </a:xfrm>
            <a:custGeom>
              <a:avLst/>
              <a:gdLst>
                <a:gd name="connsiteX0" fmla="*/ 0 w 576064"/>
                <a:gd name="connsiteY0" fmla="*/ 0 h 288032"/>
                <a:gd name="connsiteX1" fmla="*/ 576064 w 576064"/>
                <a:gd name="connsiteY1" fmla="*/ 0 h 288032"/>
                <a:gd name="connsiteX2" fmla="*/ 576064 w 576064"/>
                <a:gd name="connsiteY2" fmla="*/ 288032 h 288032"/>
                <a:gd name="connsiteX3" fmla="*/ 0 w 576064"/>
                <a:gd name="connsiteY3" fmla="*/ 288032 h 288032"/>
                <a:gd name="connsiteX4" fmla="*/ 0 w 576064"/>
                <a:gd name="connsiteY4" fmla="*/ 0 h 288032"/>
                <a:gd name="connsiteX0" fmla="*/ 0 w 576064"/>
                <a:gd name="connsiteY0" fmla="*/ 0 h 288032"/>
                <a:gd name="connsiteX1" fmla="*/ 576064 w 576064"/>
                <a:gd name="connsiteY1" fmla="*/ 0 h 288032"/>
                <a:gd name="connsiteX2" fmla="*/ 576064 w 576064"/>
                <a:gd name="connsiteY2" fmla="*/ 288032 h 288032"/>
                <a:gd name="connsiteX3" fmla="*/ 0 w 576064"/>
                <a:gd name="connsiteY3" fmla="*/ 288032 h 288032"/>
                <a:gd name="connsiteX4" fmla="*/ 0 w 576064"/>
                <a:gd name="connsiteY4" fmla="*/ 0 h 288032"/>
                <a:gd name="connsiteX0" fmla="*/ 0 w 720080"/>
                <a:gd name="connsiteY0" fmla="*/ 0 h 288032"/>
                <a:gd name="connsiteX1" fmla="*/ 720080 w 720080"/>
                <a:gd name="connsiteY1" fmla="*/ 0 h 288032"/>
                <a:gd name="connsiteX2" fmla="*/ 576064 w 720080"/>
                <a:gd name="connsiteY2" fmla="*/ 288032 h 288032"/>
                <a:gd name="connsiteX3" fmla="*/ 0 w 720080"/>
                <a:gd name="connsiteY3" fmla="*/ 288032 h 288032"/>
                <a:gd name="connsiteX4" fmla="*/ 0 w 720080"/>
                <a:gd name="connsiteY4" fmla="*/ 0 h 288032"/>
                <a:gd name="connsiteX0" fmla="*/ 0 w 720080"/>
                <a:gd name="connsiteY0" fmla="*/ 0 h 288032"/>
                <a:gd name="connsiteX1" fmla="*/ 720080 w 720080"/>
                <a:gd name="connsiteY1" fmla="*/ 0 h 288032"/>
                <a:gd name="connsiteX2" fmla="*/ 0 w 720080"/>
                <a:gd name="connsiteY2" fmla="*/ 288032 h 288032"/>
                <a:gd name="connsiteX3" fmla="*/ 0 w 720080"/>
                <a:gd name="connsiteY3" fmla="*/ 0 h 288032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0 w 736286"/>
                <a:gd name="connsiteY3" fmla="*/ 0 h 343388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5432 w 736286"/>
                <a:gd name="connsiteY3" fmla="*/ 286048 h 343388"/>
                <a:gd name="connsiteX4" fmla="*/ 0 w 736286"/>
                <a:gd name="connsiteY4" fmla="*/ 0 h 343388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0 w 736286"/>
                <a:gd name="connsiteY3" fmla="*/ 0 h 343388"/>
                <a:gd name="connsiteX0" fmla="*/ 0 w 736286"/>
                <a:gd name="connsiteY0" fmla="*/ 0 h 504056"/>
                <a:gd name="connsiteX1" fmla="*/ 720080 w 736286"/>
                <a:gd name="connsiteY1" fmla="*/ 0 h 504056"/>
                <a:gd name="connsiteX2" fmla="*/ 432048 w 736286"/>
                <a:gd name="connsiteY2" fmla="*/ 504056 h 504056"/>
                <a:gd name="connsiteX3" fmla="*/ 0 w 736286"/>
                <a:gd name="connsiteY3" fmla="*/ 0 h 504056"/>
                <a:gd name="connsiteX0" fmla="*/ 0 w 720080"/>
                <a:gd name="connsiteY0" fmla="*/ 0 h 504056"/>
                <a:gd name="connsiteX1" fmla="*/ 720080 w 720080"/>
                <a:gd name="connsiteY1" fmla="*/ 0 h 504056"/>
                <a:gd name="connsiteX2" fmla="*/ 432048 w 720080"/>
                <a:gd name="connsiteY2" fmla="*/ 504056 h 504056"/>
                <a:gd name="connsiteX3" fmla="*/ 0 w 720080"/>
                <a:gd name="connsiteY3" fmla="*/ 0 h 504056"/>
                <a:gd name="connsiteX0" fmla="*/ 8855 w 728935"/>
                <a:gd name="connsiteY0" fmla="*/ 0 h 504056"/>
                <a:gd name="connsiteX1" fmla="*/ 728935 w 728935"/>
                <a:gd name="connsiteY1" fmla="*/ 0 h 504056"/>
                <a:gd name="connsiteX2" fmla="*/ 440903 w 728935"/>
                <a:gd name="connsiteY2" fmla="*/ 504056 h 504056"/>
                <a:gd name="connsiteX3" fmla="*/ 8855 w 728935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672075"/>
                <a:gd name="connsiteX1" fmla="*/ 800942 w 800942"/>
                <a:gd name="connsiteY1" fmla="*/ 0 h 672075"/>
                <a:gd name="connsiteX2" fmla="*/ 512910 w 800942"/>
                <a:gd name="connsiteY2" fmla="*/ 504056 h 672075"/>
                <a:gd name="connsiteX3" fmla="*/ 8855 w 800942"/>
                <a:gd name="connsiteY3" fmla="*/ 0 h 672075"/>
                <a:gd name="connsiteX0" fmla="*/ 8855 w 800942"/>
                <a:gd name="connsiteY0" fmla="*/ 0 h 672075"/>
                <a:gd name="connsiteX1" fmla="*/ 800942 w 800942"/>
                <a:gd name="connsiteY1" fmla="*/ 0 h 672075"/>
                <a:gd name="connsiteX2" fmla="*/ 512910 w 800942"/>
                <a:gd name="connsiteY2" fmla="*/ 504056 h 672075"/>
                <a:gd name="connsiteX3" fmla="*/ 8855 w 800942"/>
                <a:gd name="connsiteY3" fmla="*/ 0 h 672075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2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432048"/>
                <a:gd name="connsiteX1" fmla="*/ 728934 w 728934"/>
                <a:gd name="connsiteY1" fmla="*/ 0 h 432048"/>
                <a:gd name="connsiteX2" fmla="*/ 440903 w 728934"/>
                <a:gd name="connsiteY2" fmla="*/ 432048 h 432048"/>
                <a:gd name="connsiteX3" fmla="*/ 8855 w 728934"/>
                <a:gd name="connsiteY3" fmla="*/ 0 h 432048"/>
                <a:gd name="connsiteX0" fmla="*/ 8855 w 728934"/>
                <a:gd name="connsiteY0" fmla="*/ 0 h 432048"/>
                <a:gd name="connsiteX1" fmla="*/ 728934 w 728934"/>
                <a:gd name="connsiteY1" fmla="*/ 0 h 432048"/>
                <a:gd name="connsiteX2" fmla="*/ 440903 w 728934"/>
                <a:gd name="connsiteY2" fmla="*/ 432048 h 432048"/>
                <a:gd name="connsiteX3" fmla="*/ 8855 w 728934"/>
                <a:gd name="connsiteY3" fmla="*/ 0 h 432048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265" h="576064">
                  <a:moveTo>
                    <a:pt x="8855" y="72008"/>
                  </a:moveTo>
                  <a:cubicBezTo>
                    <a:pt x="261854" y="89000"/>
                    <a:pt x="460831" y="96417"/>
                    <a:pt x="728935" y="0"/>
                  </a:cubicBezTo>
                  <a:cubicBezTo>
                    <a:pt x="761265" y="278078"/>
                    <a:pt x="741761" y="536345"/>
                    <a:pt x="440903" y="576064"/>
                  </a:cubicBezTo>
                  <a:cubicBezTo>
                    <a:pt x="86123" y="564613"/>
                    <a:pt x="0" y="408253"/>
                    <a:pt x="8855" y="72008"/>
                  </a:cubicBez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5868144" y="3645024"/>
              <a:ext cx="709943" cy="846982"/>
            </a:xfrm>
            <a:custGeom>
              <a:avLst/>
              <a:gdLst>
                <a:gd name="connsiteX0" fmla="*/ 0 w 288032"/>
                <a:gd name="connsiteY0" fmla="*/ 0 h 45719"/>
                <a:gd name="connsiteX1" fmla="*/ 288032 w 288032"/>
                <a:gd name="connsiteY1" fmla="*/ 0 h 45719"/>
                <a:gd name="connsiteX2" fmla="*/ 288032 w 288032"/>
                <a:gd name="connsiteY2" fmla="*/ 45719 h 45719"/>
                <a:gd name="connsiteX3" fmla="*/ 0 w 288032"/>
                <a:gd name="connsiteY3" fmla="*/ 45719 h 45719"/>
                <a:gd name="connsiteX4" fmla="*/ 0 w 288032"/>
                <a:gd name="connsiteY4" fmla="*/ 0 h 45719"/>
                <a:gd name="connsiteX0" fmla="*/ 0 w 432048"/>
                <a:gd name="connsiteY0" fmla="*/ 360040 h 405759"/>
                <a:gd name="connsiteX1" fmla="*/ 432048 w 432048"/>
                <a:gd name="connsiteY1" fmla="*/ 0 h 405759"/>
                <a:gd name="connsiteX2" fmla="*/ 288032 w 432048"/>
                <a:gd name="connsiteY2" fmla="*/ 405759 h 405759"/>
                <a:gd name="connsiteX3" fmla="*/ 0 w 432048"/>
                <a:gd name="connsiteY3" fmla="*/ 405759 h 405759"/>
                <a:gd name="connsiteX4" fmla="*/ 0 w 432048"/>
                <a:gd name="connsiteY4" fmla="*/ 360040 h 405759"/>
                <a:gd name="connsiteX0" fmla="*/ 0 w 504056"/>
                <a:gd name="connsiteY0" fmla="*/ 360040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405759 h 576064"/>
                <a:gd name="connsiteX4" fmla="*/ 0 w 504056"/>
                <a:gd name="connsiteY4" fmla="*/ 360040 h 576064"/>
                <a:gd name="connsiteX0" fmla="*/ 0 w 504056"/>
                <a:gd name="connsiteY0" fmla="*/ 360040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360040 h 576064"/>
                <a:gd name="connsiteX0" fmla="*/ 0 w 504056"/>
                <a:gd name="connsiteY0" fmla="*/ 360039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360039 h 576064"/>
                <a:gd name="connsiteX0" fmla="*/ 0 w 504056"/>
                <a:gd name="connsiteY0" fmla="*/ 360039 h 619223"/>
                <a:gd name="connsiteX1" fmla="*/ 432048 w 504056"/>
                <a:gd name="connsiteY1" fmla="*/ 0 h 619223"/>
                <a:gd name="connsiteX2" fmla="*/ 504056 w 504056"/>
                <a:gd name="connsiteY2" fmla="*/ 576064 h 619223"/>
                <a:gd name="connsiteX3" fmla="*/ 0 w 504056"/>
                <a:gd name="connsiteY3" fmla="*/ 360039 h 619223"/>
                <a:gd name="connsiteX0" fmla="*/ 0 w 576064"/>
                <a:gd name="connsiteY0" fmla="*/ 360039 h 619223"/>
                <a:gd name="connsiteX1" fmla="*/ 504056 w 576064"/>
                <a:gd name="connsiteY1" fmla="*/ 0 h 619223"/>
                <a:gd name="connsiteX2" fmla="*/ 576064 w 576064"/>
                <a:gd name="connsiteY2" fmla="*/ 576064 h 619223"/>
                <a:gd name="connsiteX3" fmla="*/ 0 w 576064"/>
                <a:gd name="connsiteY3" fmla="*/ 360039 h 619223"/>
                <a:gd name="connsiteX0" fmla="*/ 0 w 661434"/>
                <a:gd name="connsiteY0" fmla="*/ 360039 h 619223"/>
                <a:gd name="connsiteX1" fmla="*/ 504056 w 661434"/>
                <a:gd name="connsiteY1" fmla="*/ 0 h 619223"/>
                <a:gd name="connsiteX2" fmla="*/ 576064 w 661434"/>
                <a:gd name="connsiteY2" fmla="*/ 576064 h 619223"/>
                <a:gd name="connsiteX3" fmla="*/ 0 w 661434"/>
                <a:gd name="connsiteY3" fmla="*/ 360039 h 619223"/>
                <a:gd name="connsiteX0" fmla="*/ 0 w 670578"/>
                <a:gd name="connsiteY0" fmla="*/ 360039 h 619223"/>
                <a:gd name="connsiteX1" fmla="*/ 504056 w 670578"/>
                <a:gd name="connsiteY1" fmla="*/ 0 h 619223"/>
                <a:gd name="connsiteX2" fmla="*/ 576064 w 670578"/>
                <a:gd name="connsiteY2" fmla="*/ 576064 h 619223"/>
                <a:gd name="connsiteX3" fmla="*/ 0 w 670578"/>
                <a:gd name="connsiteY3" fmla="*/ 360039 h 619223"/>
                <a:gd name="connsiteX0" fmla="*/ 0 w 709943"/>
                <a:gd name="connsiteY0" fmla="*/ 360039 h 619223"/>
                <a:gd name="connsiteX1" fmla="*/ 504056 w 709943"/>
                <a:gd name="connsiteY1" fmla="*/ 0 h 619223"/>
                <a:gd name="connsiteX2" fmla="*/ 576064 w 709943"/>
                <a:gd name="connsiteY2" fmla="*/ 576064 h 619223"/>
                <a:gd name="connsiteX3" fmla="*/ 0 w 709943"/>
                <a:gd name="connsiteY3" fmla="*/ 360039 h 619223"/>
                <a:gd name="connsiteX0" fmla="*/ 0 w 709943"/>
                <a:gd name="connsiteY0" fmla="*/ 360039 h 750193"/>
                <a:gd name="connsiteX1" fmla="*/ 504056 w 709943"/>
                <a:gd name="connsiteY1" fmla="*/ 0 h 750193"/>
                <a:gd name="connsiteX2" fmla="*/ 576064 w 709943"/>
                <a:gd name="connsiteY2" fmla="*/ 576064 h 750193"/>
                <a:gd name="connsiteX3" fmla="*/ 0 w 709943"/>
                <a:gd name="connsiteY3" fmla="*/ 360039 h 75019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637935"/>
                <a:gd name="connsiteY0" fmla="*/ 360039 h 774973"/>
                <a:gd name="connsiteX1" fmla="*/ 432048 w 637935"/>
                <a:gd name="connsiteY1" fmla="*/ 0 h 774973"/>
                <a:gd name="connsiteX2" fmla="*/ 504056 w 637935"/>
                <a:gd name="connsiteY2" fmla="*/ 576064 h 774973"/>
                <a:gd name="connsiteX3" fmla="*/ 0 w 637935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432048 h 846982"/>
                <a:gd name="connsiteX1" fmla="*/ 504056 w 709943"/>
                <a:gd name="connsiteY1" fmla="*/ 0 h 846982"/>
                <a:gd name="connsiteX2" fmla="*/ 576064 w 709943"/>
                <a:gd name="connsiteY2" fmla="*/ 648073 h 846982"/>
                <a:gd name="connsiteX3" fmla="*/ 0 w 709943"/>
                <a:gd name="connsiteY3" fmla="*/ 432048 h 84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943" h="846982">
                  <a:moveTo>
                    <a:pt x="0" y="432048"/>
                  </a:moveTo>
                  <a:cubicBezTo>
                    <a:pt x="227972" y="341577"/>
                    <a:pt x="363397" y="147546"/>
                    <a:pt x="504056" y="0"/>
                  </a:cubicBezTo>
                  <a:cubicBezTo>
                    <a:pt x="661434" y="126115"/>
                    <a:pt x="709943" y="462452"/>
                    <a:pt x="576064" y="648073"/>
                  </a:cubicBezTo>
                  <a:cubicBezTo>
                    <a:pt x="321700" y="846982"/>
                    <a:pt x="167945" y="691232"/>
                    <a:pt x="0" y="432048"/>
                  </a:cubicBez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4572000" y="3933057"/>
              <a:ext cx="936104" cy="408044"/>
            </a:xfrm>
            <a:custGeom>
              <a:avLst/>
              <a:gdLst>
                <a:gd name="connsiteX0" fmla="*/ 0 w 648072"/>
                <a:gd name="connsiteY0" fmla="*/ 0 h 45719"/>
                <a:gd name="connsiteX1" fmla="*/ 648072 w 648072"/>
                <a:gd name="connsiteY1" fmla="*/ 0 h 45719"/>
                <a:gd name="connsiteX2" fmla="*/ 648072 w 648072"/>
                <a:gd name="connsiteY2" fmla="*/ 45719 h 45719"/>
                <a:gd name="connsiteX3" fmla="*/ 0 w 648072"/>
                <a:gd name="connsiteY3" fmla="*/ 45719 h 45719"/>
                <a:gd name="connsiteX4" fmla="*/ 0 w 648072"/>
                <a:gd name="connsiteY4" fmla="*/ 0 h 45719"/>
                <a:gd name="connsiteX0" fmla="*/ 0 w 864096"/>
                <a:gd name="connsiteY0" fmla="*/ 0 h 72008"/>
                <a:gd name="connsiteX1" fmla="*/ 648072 w 864096"/>
                <a:gd name="connsiteY1" fmla="*/ 0 h 72008"/>
                <a:gd name="connsiteX2" fmla="*/ 864096 w 864096"/>
                <a:gd name="connsiteY2" fmla="*/ 72008 h 72008"/>
                <a:gd name="connsiteX3" fmla="*/ 0 w 864096"/>
                <a:gd name="connsiteY3" fmla="*/ 45719 h 72008"/>
                <a:gd name="connsiteX4" fmla="*/ 0 w 864096"/>
                <a:gd name="connsiteY4" fmla="*/ 0 h 72008"/>
                <a:gd name="connsiteX0" fmla="*/ 0 w 792088"/>
                <a:gd name="connsiteY0" fmla="*/ 0 h 72007"/>
                <a:gd name="connsiteX1" fmla="*/ 648072 w 792088"/>
                <a:gd name="connsiteY1" fmla="*/ 0 h 72007"/>
                <a:gd name="connsiteX2" fmla="*/ 792088 w 792088"/>
                <a:gd name="connsiteY2" fmla="*/ 72007 h 72007"/>
                <a:gd name="connsiteX3" fmla="*/ 0 w 792088"/>
                <a:gd name="connsiteY3" fmla="*/ 45719 h 72007"/>
                <a:gd name="connsiteX4" fmla="*/ 0 w 792088"/>
                <a:gd name="connsiteY4" fmla="*/ 0 h 72007"/>
                <a:gd name="connsiteX0" fmla="*/ 0 w 792088"/>
                <a:gd name="connsiteY0" fmla="*/ 72008 h 144015"/>
                <a:gd name="connsiteX1" fmla="*/ 720080 w 792088"/>
                <a:gd name="connsiteY1" fmla="*/ 0 h 144015"/>
                <a:gd name="connsiteX2" fmla="*/ 792088 w 792088"/>
                <a:gd name="connsiteY2" fmla="*/ 144015 h 144015"/>
                <a:gd name="connsiteX3" fmla="*/ 0 w 792088"/>
                <a:gd name="connsiteY3" fmla="*/ 117727 h 144015"/>
                <a:gd name="connsiteX4" fmla="*/ 0 w 792088"/>
                <a:gd name="connsiteY4" fmla="*/ 72008 h 144015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936104"/>
                <a:gd name="connsiteY0" fmla="*/ 0 h 216023"/>
                <a:gd name="connsiteX1" fmla="*/ 864096 w 936104"/>
                <a:gd name="connsiteY1" fmla="*/ 72008 h 216023"/>
                <a:gd name="connsiteX2" fmla="*/ 936104 w 936104"/>
                <a:gd name="connsiteY2" fmla="*/ 216023 h 216023"/>
                <a:gd name="connsiteX3" fmla="*/ 144016 w 936104"/>
                <a:gd name="connsiteY3" fmla="*/ 189735 h 216023"/>
                <a:gd name="connsiteX4" fmla="*/ 0 w 936104"/>
                <a:gd name="connsiteY4" fmla="*/ 0 h 216023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360040"/>
                <a:gd name="connsiteX1" fmla="*/ 864096 w 936104"/>
                <a:gd name="connsiteY1" fmla="*/ 144016 h 360040"/>
                <a:gd name="connsiteX2" fmla="*/ 936104 w 936104"/>
                <a:gd name="connsiteY2" fmla="*/ 288031 h 360040"/>
                <a:gd name="connsiteX3" fmla="*/ 144016 w 936104"/>
                <a:gd name="connsiteY3" fmla="*/ 360040 h 360040"/>
                <a:gd name="connsiteX4" fmla="*/ 0 w 936104"/>
                <a:gd name="connsiteY4" fmla="*/ 0 h 360040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0 w 936104"/>
                <a:gd name="connsiteY3" fmla="*/ 0 h 288031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6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6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216023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5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04" h="408044">
                  <a:moveTo>
                    <a:pt x="0" y="0"/>
                  </a:moveTo>
                  <a:cubicBezTo>
                    <a:pt x="175081" y="222541"/>
                    <a:pt x="600067" y="120012"/>
                    <a:pt x="864096" y="144015"/>
                  </a:cubicBezTo>
                  <a:lnTo>
                    <a:pt x="936104" y="288031"/>
                  </a:lnTo>
                  <a:cubicBezTo>
                    <a:pt x="831453" y="375579"/>
                    <a:pt x="300033" y="408044"/>
                    <a:pt x="144016" y="360039"/>
                  </a:cubicBezTo>
                  <a:cubicBezTo>
                    <a:pt x="35624" y="293852"/>
                    <a:pt x="40307" y="63835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5796136" y="3284984"/>
              <a:ext cx="577090" cy="792089"/>
            </a:xfrm>
            <a:custGeom>
              <a:avLst/>
              <a:gdLst>
                <a:gd name="connsiteX0" fmla="*/ 0 w 144016"/>
                <a:gd name="connsiteY0" fmla="*/ 0 h 45719"/>
                <a:gd name="connsiteX1" fmla="*/ 144016 w 144016"/>
                <a:gd name="connsiteY1" fmla="*/ 0 h 45719"/>
                <a:gd name="connsiteX2" fmla="*/ 144016 w 144016"/>
                <a:gd name="connsiteY2" fmla="*/ 45719 h 45719"/>
                <a:gd name="connsiteX3" fmla="*/ 0 w 144016"/>
                <a:gd name="connsiteY3" fmla="*/ 45719 h 45719"/>
                <a:gd name="connsiteX4" fmla="*/ 0 w 144016"/>
                <a:gd name="connsiteY4" fmla="*/ 0 h 45719"/>
                <a:gd name="connsiteX0" fmla="*/ 0 w 432048"/>
                <a:gd name="connsiteY0" fmla="*/ 576064 h 621783"/>
                <a:gd name="connsiteX1" fmla="*/ 432048 w 432048"/>
                <a:gd name="connsiteY1" fmla="*/ 0 h 621783"/>
                <a:gd name="connsiteX2" fmla="*/ 144016 w 432048"/>
                <a:gd name="connsiteY2" fmla="*/ 621783 h 621783"/>
                <a:gd name="connsiteX3" fmla="*/ 0 w 432048"/>
                <a:gd name="connsiteY3" fmla="*/ 621783 h 621783"/>
                <a:gd name="connsiteX4" fmla="*/ 0 w 432048"/>
                <a:gd name="connsiteY4" fmla="*/ 576064 h 621783"/>
                <a:gd name="connsiteX0" fmla="*/ 0 w 504056"/>
                <a:gd name="connsiteY0" fmla="*/ 504056 h 621783"/>
                <a:gd name="connsiteX1" fmla="*/ 504056 w 504056"/>
                <a:gd name="connsiteY1" fmla="*/ 0 h 621783"/>
                <a:gd name="connsiteX2" fmla="*/ 216024 w 504056"/>
                <a:gd name="connsiteY2" fmla="*/ 621783 h 621783"/>
                <a:gd name="connsiteX3" fmla="*/ 72008 w 504056"/>
                <a:gd name="connsiteY3" fmla="*/ 621783 h 621783"/>
                <a:gd name="connsiteX4" fmla="*/ 0 w 504056"/>
                <a:gd name="connsiteY4" fmla="*/ 504056 h 621783"/>
                <a:gd name="connsiteX0" fmla="*/ 0 w 504056"/>
                <a:gd name="connsiteY0" fmla="*/ 504056 h 621783"/>
                <a:gd name="connsiteX1" fmla="*/ 504056 w 504056"/>
                <a:gd name="connsiteY1" fmla="*/ 0 h 621783"/>
                <a:gd name="connsiteX2" fmla="*/ 216024 w 504056"/>
                <a:gd name="connsiteY2" fmla="*/ 621783 h 621783"/>
                <a:gd name="connsiteX3" fmla="*/ 72008 w 504056"/>
                <a:gd name="connsiteY3" fmla="*/ 621783 h 621783"/>
                <a:gd name="connsiteX4" fmla="*/ 0 w 504056"/>
                <a:gd name="connsiteY4" fmla="*/ 504056 h 621783"/>
                <a:gd name="connsiteX0" fmla="*/ 0 w 576064"/>
                <a:gd name="connsiteY0" fmla="*/ 504056 h 621783"/>
                <a:gd name="connsiteX1" fmla="*/ 504056 w 576064"/>
                <a:gd name="connsiteY1" fmla="*/ 0 h 621783"/>
                <a:gd name="connsiteX2" fmla="*/ 576064 w 576064"/>
                <a:gd name="connsiteY2" fmla="*/ 360040 h 621783"/>
                <a:gd name="connsiteX3" fmla="*/ 72008 w 576064"/>
                <a:gd name="connsiteY3" fmla="*/ 621783 h 621783"/>
                <a:gd name="connsiteX4" fmla="*/ 0 w 576064"/>
                <a:gd name="connsiteY4" fmla="*/ 504056 h 621783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432049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9 h 648073"/>
                <a:gd name="connsiteX0" fmla="*/ 0 w 576064"/>
                <a:gd name="connsiteY0" fmla="*/ 504056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504056 h 648073"/>
                <a:gd name="connsiteX0" fmla="*/ 0 w 576064"/>
                <a:gd name="connsiteY0" fmla="*/ 504056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504056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360040 h 576065"/>
                <a:gd name="connsiteX1" fmla="*/ 504056 w 576064"/>
                <a:gd name="connsiteY1" fmla="*/ 0 h 576065"/>
                <a:gd name="connsiteX2" fmla="*/ 576064 w 576064"/>
                <a:gd name="connsiteY2" fmla="*/ 216025 h 576065"/>
                <a:gd name="connsiteX3" fmla="*/ 72008 w 576064"/>
                <a:gd name="connsiteY3" fmla="*/ 576065 h 576065"/>
                <a:gd name="connsiteX4" fmla="*/ 0 w 576064"/>
                <a:gd name="connsiteY4" fmla="*/ 360040 h 576065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16024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16024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04056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504056 h 648073"/>
                <a:gd name="connsiteX0" fmla="*/ 0 w 505082"/>
                <a:gd name="connsiteY0" fmla="*/ 504056 h 648073"/>
                <a:gd name="connsiteX1" fmla="*/ 432048 w 505082"/>
                <a:gd name="connsiteY1" fmla="*/ 0 h 648073"/>
                <a:gd name="connsiteX2" fmla="*/ 504056 w 505082"/>
                <a:gd name="connsiteY2" fmla="*/ 216024 h 648073"/>
                <a:gd name="connsiteX3" fmla="*/ 0 w 505082"/>
                <a:gd name="connsiteY3" fmla="*/ 648073 h 648073"/>
                <a:gd name="connsiteX4" fmla="*/ 0 w 505082"/>
                <a:gd name="connsiteY4" fmla="*/ 504056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090" h="792089">
                  <a:moveTo>
                    <a:pt x="0" y="576064"/>
                  </a:moveTo>
                  <a:cubicBezTo>
                    <a:pt x="367004" y="551045"/>
                    <a:pt x="469786" y="231569"/>
                    <a:pt x="504056" y="0"/>
                  </a:cubicBezTo>
                  <a:lnTo>
                    <a:pt x="576064" y="360040"/>
                  </a:lnTo>
                  <a:cubicBezTo>
                    <a:pt x="577090" y="485213"/>
                    <a:pt x="295292" y="725233"/>
                    <a:pt x="72008" y="792089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2622430" y="3465004"/>
              <a:ext cx="2921692" cy="274413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872208"/>
                <a:gd name="connsiteX1" fmla="*/ 914400 w 914400"/>
                <a:gd name="connsiteY1" fmla="*/ 0 h 1872208"/>
                <a:gd name="connsiteX2" fmla="*/ 914400 w 914400"/>
                <a:gd name="connsiteY2" fmla="*/ 914400 h 1872208"/>
                <a:gd name="connsiteX3" fmla="*/ 216024 w 914400"/>
                <a:gd name="connsiteY3" fmla="*/ 1872208 h 1872208"/>
                <a:gd name="connsiteX4" fmla="*/ 0 w 914400"/>
                <a:gd name="connsiteY4" fmla="*/ 0 h 1872208"/>
                <a:gd name="connsiteX0" fmla="*/ 0 w 2448272"/>
                <a:gd name="connsiteY0" fmla="*/ 372041 h 2604289"/>
                <a:gd name="connsiteX1" fmla="*/ 914400 w 2448272"/>
                <a:gd name="connsiteY1" fmla="*/ 372041 h 2604289"/>
                <a:gd name="connsiteX2" fmla="*/ 2448272 w 2448272"/>
                <a:gd name="connsiteY2" fmla="*/ 2604289 h 2604289"/>
                <a:gd name="connsiteX3" fmla="*/ 216024 w 2448272"/>
                <a:gd name="connsiteY3" fmla="*/ 2244249 h 2604289"/>
                <a:gd name="connsiteX4" fmla="*/ 0 w 2448272"/>
                <a:gd name="connsiteY4" fmla="*/ 372041 h 2604289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2849683"/>
                <a:gd name="connsiteY0" fmla="*/ 324036 h 2672131"/>
                <a:gd name="connsiteX1" fmla="*/ 2813666 w 2849683"/>
                <a:gd name="connsiteY1" fmla="*/ 36004 h 2672131"/>
                <a:gd name="connsiteX2" fmla="*/ 1949570 w 2849683"/>
                <a:gd name="connsiteY2" fmla="*/ 540061 h 2672131"/>
                <a:gd name="connsiteX3" fmla="*/ 2669650 w 2849683"/>
                <a:gd name="connsiteY3" fmla="*/ 2556284 h 2672131"/>
                <a:gd name="connsiteX4" fmla="*/ 437402 w 2849683"/>
                <a:gd name="connsiteY4" fmla="*/ 2196244 h 2672131"/>
                <a:gd name="connsiteX5" fmla="*/ 221378 w 2849683"/>
                <a:gd name="connsiteY5" fmla="*/ 324036 h 2672131"/>
                <a:gd name="connsiteX0" fmla="*/ 221378 w 2921692"/>
                <a:gd name="connsiteY0" fmla="*/ 396044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96044 h 2744139"/>
                <a:gd name="connsiteX0" fmla="*/ 221378 w 2921692"/>
                <a:gd name="connsiteY0" fmla="*/ 324036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24036 h 27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1692" h="2744139">
                  <a:moveTo>
                    <a:pt x="221378" y="324036"/>
                  </a:moveTo>
                  <a:cubicBezTo>
                    <a:pt x="443243" y="26512"/>
                    <a:pt x="2597643" y="0"/>
                    <a:pt x="2885675" y="36004"/>
                  </a:cubicBezTo>
                  <a:cubicBezTo>
                    <a:pt x="2921692" y="223267"/>
                    <a:pt x="2567298" y="457045"/>
                    <a:pt x="1949570" y="612069"/>
                  </a:cubicBezTo>
                  <a:cubicBezTo>
                    <a:pt x="1713631" y="1267778"/>
                    <a:pt x="2303917" y="2206145"/>
                    <a:pt x="2669650" y="2628292"/>
                  </a:cubicBezTo>
                  <a:cubicBezTo>
                    <a:pt x="1692654" y="2744139"/>
                    <a:pt x="1125188" y="2566736"/>
                    <a:pt x="437402" y="2268252"/>
                  </a:cubicBezTo>
                  <a:cubicBezTo>
                    <a:pt x="0" y="1605452"/>
                    <a:pt x="69012" y="941974"/>
                    <a:pt x="221378" y="3240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5580113" y="2996951"/>
              <a:ext cx="1678014" cy="1944216"/>
            </a:xfrm>
            <a:custGeom>
              <a:avLst/>
              <a:gdLst>
                <a:gd name="connsiteX0" fmla="*/ 0 w 432048"/>
                <a:gd name="connsiteY0" fmla="*/ 0 h 144016"/>
                <a:gd name="connsiteX1" fmla="*/ 432048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4" fmla="*/ 0 w 432048"/>
                <a:gd name="connsiteY4" fmla="*/ 0 h 144016"/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144016 h 432048"/>
                <a:gd name="connsiteX3" fmla="*/ 72008 w 432048"/>
                <a:gd name="connsiteY3" fmla="*/ 432048 h 432048"/>
                <a:gd name="connsiteX4" fmla="*/ 0 w 432048"/>
                <a:gd name="connsiteY4" fmla="*/ 0 h 432048"/>
                <a:gd name="connsiteX0" fmla="*/ 0 w 1512168"/>
                <a:gd name="connsiteY0" fmla="*/ 0 h 1872208"/>
                <a:gd name="connsiteX1" fmla="*/ 432048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512168"/>
                <a:gd name="connsiteY0" fmla="*/ 0 h 1872208"/>
                <a:gd name="connsiteX1" fmla="*/ 864096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611263"/>
                <a:gd name="connsiteY0" fmla="*/ 0 h 1872208"/>
                <a:gd name="connsiteX1" fmla="*/ 864096 w 1611263"/>
                <a:gd name="connsiteY1" fmla="*/ 0 h 1872208"/>
                <a:gd name="connsiteX2" fmla="*/ 1512168 w 1611263"/>
                <a:gd name="connsiteY2" fmla="*/ 1872208 h 1872208"/>
                <a:gd name="connsiteX3" fmla="*/ 72008 w 1611263"/>
                <a:gd name="connsiteY3" fmla="*/ 432048 h 1872208"/>
                <a:gd name="connsiteX4" fmla="*/ 0 w 1611263"/>
                <a:gd name="connsiteY4" fmla="*/ 0 h 1872208"/>
                <a:gd name="connsiteX0" fmla="*/ 0 w 1658888"/>
                <a:gd name="connsiteY0" fmla="*/ 0 h 1872208"/>
                <a:gd name="connsiteX1" fmla="*/ 864096 w 1658888"/>
                <a:gd name="connsiteY1" fmla="*/ 0 h 1872208"/>
                <a:gd name="connsiteX2" fmla="*/ 1512168 w 1658888"/>
                <a:gd name="connsiteY2" fmla="*/ 1872208 h 1872208"/>
                <a:gd name="connsiteX3" fmla="*/ 72008 w 1658888"/>
                <a:gd name="connsiteY3" fmla="*/ 432048 h 1872208"/>
                <a:gd name="connsiteX4" fmla="*/ 0 w 1658888"/>
                <a:gd name="connsiteY4" fmla="*/ 0 h 1872208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94930"/>
                <a:gd name="connsiteY0" fmla="*/ 72008 h 1944216"/>
                <a:gd name="connsiteX1" fmla="*/ 864095 w 1694930"/>
                <a:gd name="connsiteY1" fmla="*/ 0 h 1944216"/>
                <a:gd name="connsiteX2" fmla="*/ 1512168 w 1694930"/>
                <a:gd name="connsiteY2" fmla="*/ 1944216 h 1944216"/>
                <a:gd name="connsiteX3" fmla="*/ 72008 w 1694930"/>
                <a:gd name="connsiteY3" fmla="*/ 504056 h 1944216"/>
                <a:gd name="connsiteX4" fmla="*/ 0 w 1694930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94299 h 1966507"/>
                <a:gd name="connsiteX1" fmla="*/ 864095 w 1678014"/>
                <a:gd name="connsiteY1" fmla="*/ 22291 h 1966507"/>
                <a:gd name="connsiteX2" fmla="*/ 1512168 w 1678014"/>
                <a:gd name="connsiteY2" fmla="*/ 1966507 h 1966507"/>
                <a:gd name="connsiteX3" fmla="*/ 72008 w 1678014"/>
                <a:gd name="connsiteY3" fmla="*/ 526347 h 1966507"/>
                <a:gd name="connsiteX4" fmla="*/ 0 w 1678014"/>
                <a:gd name="connsiteY4" fmla="*/ 94299 h 1966507"/>
                <a:gd name="connsiteX0" fmla="*/ 0 w 1678014"/>
                <a:gd name="connsiteY0" fmla="*/ 248038 h 2120246"/>
                <a:gd name="connsiteX1" fmla="*/ 864095 w 1678014"/>
                <a:gd name="connsiteY1" fmla="*/ 176030 h 2120246"/>
                <a:gd name="connsiteX2" fmla="*/ 1512168 w 1678014"/>
                <a:gd name="connsiteY2" fmla="*/ 2120246 h 2120246"/>
                <a:gd name="connsiteX3" fmla="*/ 72008 w 1678014"/>
                <a:gd name="connsiteY3" fmla="*/ 680086 h 2120246"/>
                <a:gd name="connsiteX4" fmla="*/ 0 w 1678014"/>
                <a:gd name="connsiteY4" fmla="*/ 248038 h 2120246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014" h="1944216">
                  <a:moveTo>
                    <a:pt x="0" y="72008"/>
                  </a:moveTo>
                  <a:lnTo>
                    <a:pt x="864095" y="0"/>
                  </a:lnTo>
                  <a:cubicBezTo>
                    <a:pt x="1557387" y="494341"/>
                    <a:pt x="1678014" y="819540"/>
                    <a:pt x="1512168" y="1944216"/>
                  </a:cubicBezTo>
                  <a:cubicBezTo>
                    <a:pt x="1507861" y="1402879"/>
                    <a:pt x="1164868" y="709605"/>
                    <a:pt x="864095" y="504057"/>
                  </a:cubicBezTo>
                  <a:cubicBezTo>
                    <a:pt x="563322" y="298509"/>
                    <a:pt x="456266" y="611341"/>
                    <a:pt x="72008" y="504056"/>
                  </a:cubicBezTo>
                  <a:lnTo>
                    <a:pt x="0" y="72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1475656" y="368660"/>
              <a:ext cx="5652628" cy="3732415"/>
            </a:xfrm>
            <a:custGeom>
              <a:avLst/>
              <a:gdLst>
                <a:gd name="connsiteX0" fmla="*/ 0 w 5328592"/>
                <a:gd name="connsiteY0" fmla="*/ 0 h 2016224"/>
                <a:gd name="connsiteX1" fmla="*/ 5328592 w 5328592"/>
                <a:gd name="connsiteY1" fmla="*/ 0 h 2016224"/>
                <a:gd name="connsiteX2" fmla="*/ 5328592 w 5328592"/>
                <a:gd name="connsiteY2" fmla="*/ 2016224 h 2016224"/>
                <a:gd name="connsiteX3" fmla="*/ 0 w 5328592"/>
                <a:gd name="connsiteY3" fmla="*/ 2016224 h 2016224"/>
                <a:gd name="connsiteX4" fmla="*/ 0 w 5328592"/>
                <a:gd name="connsiteY4" fmla="*/ 0 h 2016224"/>
                <a:gd name="connsiteX0" fmla="*/ 0 w 5328592"/>
                <a:gd name="connsiteY0" fmla="*/ 0 h 2448272"/>
                <a:gd name="connsiteX1" fmla="*/ 5328592 w 5328592"/>
                <a:gd name="connsiteY1" fmla="*/ 0 h 2448272"/>
                <a:gd name="connsiteX2" fmla="*/ 5328592 w 5328592"/>
                <a:gd name="connsiteY2" fmla="*/ 2016224 h 2448272"/>
                <a:gd name="connsiteX3" fmla="*/ 5040560 w 5328592"/>
                <a:gd name="connsiteY3" fmla="*/ 2448272 h 2448272"/>
                <a:gd name="connsiteX4" fmla="*/ 0 w 5328592"/>
                <a:gd name="connsiteY4" fmla="*/ 2016224 h 2448272"/>
                <a:gd name="connsiteX5" fmla="*/ 0 w 5328592"/>
                <a:gd name="connsiteY5" fmla="*/ 0 h 2448272"/>
                <a:gd name="connsiteX0" fmla="*/ 0 w 5328592"/>
                <a:gd name="connsiteY0" fmla="*/ 0 h 3456384"/>
                <a:gd name="connsiteX1" fmla="*/ 5328592 w 5328592"/>
                <a:gd name="connsiteY1" fmla="*/ 0 h 3456384"/>
                <a:gd name="connsiteX2" fmla="*/ 5328592 w 5328592"/>
                <a:gd name="connsiteY2" fmla="*/ 2016224 h 3456384"/>
                <a:gd name="connsiteX3" fmla="*/ 5040560 w 5328592"/>
                <a:gd name="connsiteY3" fmla="*/ 2448272 h 3456384"/>
                <a:gd name="connsiteX4" fmla="*/ 3024336 w 5328592"/>
                <a:gd name="connsiteY4" fmla="*/ 3456384 h 3456384"/>
                <a:gd name="connsiteX5" fmla="*/ 0 w 5328592"/>
                <a:gd name="connsiteY5" fmla="*/ 2016224 h 3456384"/>
                <a:gd name="connsiteX6" fmla="*/ 0 w 5328592"/>
                <a:gd name="connsiteY6" fmla="*/ 0 h 3456384"/>
                <a:gd name="connsiteX0" fmla="*/ 0 w 5328592"/>
                <a:gd name="connsiteY0" fmla="*/ 0 h 3528392"/>
                <a:gd name="connsiteX1" fmla="*/ 5328592 w 5328592"/>
                <a:gd name="connsiteY1" fmla="*/ 0 h 3528392"/>
                <a:gd name="connsiteX2" fmla="*/ 5328592 w 5328592"/>
                <a:gd name="connsiteY2" fmla="*/ 2016224 h 3528392"/>
                <a:gd name="connsiteX3" fmla="*/ 5040560 w 5328592"/>
                <a:gd name="connsiteY3" fmla="*/ 2448272 h 3528392"/>
                <a:gd name="connsiteX4" fmla="*/ 3024336 w 5328592"/>
                <a:gd name="connsiteY4" fmla="*/ 3456384 h 3528392"/>
                <a:gd name="connsiteX5" fmla="*/ 648072 w 5328592"/>
                <a:gd name="connsiteY5" fmla="*/ 3528392 h 3528392"/>
                <a:gd name="connsiteX6" fmla="*/ 0 w 5328592"/>
                <a:gd name="connsiteY6" fmla="*/ 0 h 3528392"/>
                <a:gd name="connsiteX0" fmla="*/ 0 w 5328592"/>
                <a:gd name="connsiteY0" fmla="*/ 0 h 3528392"/>
                <a:gd name="connsiteX1" fmla="*/ 5328592 w 5328592"/>
                <a:gd name="connsiteY1" fmla="*/ 0 h 3528392"/>
                <a:gd name="connsiteX2" fmla="*/ 5328592 w 5328592"/>
                <a:gd name="connsiteY2" fmla="*/ 2016224 h 3528392"/>
                <a:gd name="connsiteX3" fmla="*/ 5040560 w 5328592"/>
                <a:gd name="connsiteY3" fmla="*/ 2448272 h 3528392"/>
                <a:gd name="connsiteX4" fmla="*/ 3024336 w 5328592"/>
                <a:gd name="connsiteY4" fmla="*/ 3456384 h 3528392"/>
                <a:gd name="connsiteX5" fmla="*/ 648072 w 5328592"/>
                <a:gd name="connsiteY5" fmla="*/ 3528392 h 3528392"/>
                <a:gd name="connsiteX6" fmla="*/ 1944216 w 5328592"/>
                <a:gd name="connsiteY6" fmla="*/ 2376264 h 3528392"/>
                <a:gd name="connsiteX7" fmla="*/ 0 w 5328592"/>
                <a:gd name="connsiteY7" fmla="*/ 0 h 3528392"/>
                <a:gd name="connsiteX0" fmla="*/ 2448272 w 4680520"/>
                <a:gd name="connsiteY0" fmla="*/ 64807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1296144 w 4680520"/>
                <a:gd name="connsiteY6" fmla="*/ 2376264 h 3528392"/>
                <a:gd name="connsiteX7" fmla="*/ 2448272 w 4680520"/>
                <a:gd name="connsiteY7" fmla="*/ 648072 h 3528392"/>
                <a:gd name="connsiteX0" fmla="*/ 2448272 w 4680520"/>
                <a:gd name="connsiteY0" fmla="*/ 64807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448272 w 4680520"/>
                <a:gd name="connsiteY7" fmla="*/ 648072 h 3528392"/>
                <a:gd name="connsiteX0" fmla="*/ 288032 w 4680520"/>
                <a:gd name="connsiteY0" fmla="*/ 100811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88032 w 4680520"/>
                <a:gd name="connsiteY7" fmla="*/ 1008112 h 3528392"/>
                <a:gd name="connsiteX0" fmla="*/ 288032 w 4680520"/>
                <a:gd name="connsiteY0" fmla="*/ 100811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88032 w 4680520"/>
                <a:gd name="connsiteY7" fmla="*/ 1008112 h 3528392"/>
                <a:gd name="connsiteX0" fmla="*/ 288032 w 4680520"/>
                <a:gd name="connsiteY0" fmla="*/ 0 h 2520280"/>
                <a:gd name="connsiteX1" fmla="*/ 3528392 w 4680520"/>
                <a:gd name="connsiteY1" fmla="*/ 1152128 h 2520280"/>
                <a:gd name="connsiteX2" fmla="*/ 4680520 w 4680520"/>
                <a:gd name="connsiteY2" fmla="*/ 1008112 h 2520280"/>
                <a:gd name="connsiteX3" fmla="*/ 4392488 w 4680520"/>
                <a:gd name="connsiteY3" fmla="*/ 1440160 h 2520280"/>
                <a:gd name="connsiteX4" fmla="*/ 2376264 w 4680520"/>
                <a:gd name="connsiteY4" fmla="*/ 2448272 h 2520280"/>
                <a:gd name="connsiteX5" fmla="*/ 0 w 4680520"/>
                <a:gd name="connsiteY5" fmla="*/ 2520280 h 2520280"/>
                <a:gd name="connsiteX6" fmla="*/ 936104 w 4680520"/>
                <a:gd name="connsiteY6" fmla="*/ 1584176 h 2520280"/>
                <a:gd name="connsiteX7" fmla="*/ 288032 w 4680520"/>
                <a:gd name="connsiteY7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680520 w 4680520"/>
                <a:gd name="connsiteY2" fmla="*/ 1008112 h 2520280"/>
                <a:gd name="connsiteX3" fmla="*/ 4392488 w 4680520"/>
                <a:gd name="connsiteY3" fmla="*/ 1440160 h 2520280"/>
                <a:gd name="connsiteX4" fmla="*/ 2376264 w 4680520"/>
                <a:gd name="connsiteY4" fmla="*/ 2448272 h 2520280"/>
                <a:gd name="connsiteX5" fmla="*/ 0 w 4680520"/>
                <a:gd name="connsiteY5" fmla="*/ 2520280 h 2520280"/>
                <a:gd name="connsiteX6" fmla="*/ 936104 w 4680520"/>
                <a:gd name="connsiteY6" fmla="*/ 1584176 h 2520280"/>
                <a:gd name="connsiteX7" fmla="*/ 288032 w 4680520"/>
                <a:gd name="connsiteY7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104456 w 4680520"/>
                <a:gd name="connsiteY2" fmla="*/ 936104 h 2520280"/>
                <a:gd name="connsiteX3" fmla="*/ 4680520 w 4680520"/>
                <a:gd name="connsiteY3" fmla="*/ 1008112 h 2520280"/>
                <a:gd name="connsiteX4" fmla="*/ 4392488 w 4680520"/>
                <a:gd name="connsiteY4" fmla="*/ 1440160 h 2520280"/>
                <a:gd name="connsiteX5" fmla="*/ 2376264 w 4680520"/>
                <a:gd name="connsiteY5" fmla="*/ 2448272 h 2520280"/>
                <a:gd name="connsiteX6" fmla="*/ 0 w 4680520"/>
                <a:gd name="connsiteY6" fmla="*/ 2520280 h 2520280"/>
                <a:gd name="connsiteX7" fmla="*/ 936104 w 4680520"/>
                <a:gd name="connsiteY7" fmla="*/ 1584176 h 2520280"/>
                <a:gd name="connsiteX8" fmla="*/ 288032 w 4680520"/>
                <a:gd name="connsiteY8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104456 w 4680520"/>
                <a:gd name="connsiteY2" fmla="*/ 936104 h 2520280"/>
                <a:gd name="connsiteX3" fmla="*/ 4680520 w 4680520"/>
                <a:gd name="connsiteY3" fmla="*/ 936104 h 2520280"/>
                <a:gd name="connsiteX4" fmla="*/ 4392488 w 4680520"/>
                <a:gd name="connsiteY4" fmla="*/ 1440160 h 2520280"/>
                <a:gd name="connsiteX5" fmla="*/ 2376264 w 4680520"/>
                <a:gd name="connsiteY5" fmla="*/ 2448272 h 2520280"/>
                <a:gd name="connsiteX6" fmla="*/ 0 w 4680520"/>
                <a:gd name="connsiteY6" fmla="*/ 2520280 h 2520280"/>
                <a:gd name="connsiteX7" fmla="*/ 936104 w 4680520"/>
                <a:gd name="connsiteY7" fmla="*/ 1584176 h 2520280"/>
                <a:gd name="connsiteX8" fmla="*/ 288032 w 4680520"/>
                <a:gd name="connsiteY8" fmla="*/ 0 h 2520280"/>
                <a:gd name="connsiteX0" fmla="*/ 288032 w 4680520"/>
                <a:gd name="connsiteY0" fmla="*/ 0 h 2592288"/>
                <a:gd name="connsiteX1" fmla="*/ 3312368 w 4680520"/>
                <a:gd name="connsiteY1" fmla="*/ 1008112 h 2592288"/>
                <a:gd name="connsiteX2" fmla="*/ 4104456 w 4680520"/>
                <a:gd name="connsiteY2" fmla="*/ 936104 h 2592288"/>
                <a:gd name="connsiteX3" fmla="*/ 4680520 w 4680520"/>
                <a:gd name="connsiteY3" fmla="*/ 936104 h 2592288"/>
                <a:gd name="connsiteX4" fmla="*/ 4392488 w 4680520"/>
                <a:gd name="connsiteY4" fmla="*/ 1440160 h 2592288"/>
                <a:gd name="connsiteX5" fmla="*/ 2376264 w 4680520"/>
                <a:gd name="connsiteY5" fmla="*/ 2448272 h 2592288"/>
                <a:gd name="connsiteX6" fmla="*/ 1008112 w 4680520"/>
                <a:gd name="connsiteY6" fmla="*/ 2592288 h 2592288"/>
                <a:gd name="connsiteX7" fmla="*/ 0 w 4680520"/>
                <a:gd name="connsiteY7" fmla="*/ 2520280 h 2592288"/>
                <a:gd name="connsiteX8" fmla="*/ 936104 w 4680520"/>
                <a:gd name="connsiteY8" fmla="*/ 1584176 h 2592288"/>
                <a:gd name="connsiteX9" fmla="*/ 288032 w 4680520"/>
                <a:gd name="connsiteY9" fmla="*/ 0 h 2592288"/>
                <a:gd name="connsiteX0" fmla="*/ 288032 w 4680520"/>
                <a:gd name="connsiteY0" fmla="*/ 0 h 2592288"/>
                <a:gd name="connsiteX1" fmla="*/ 3312368 w 4680520"/>
                <a:gd name="connsiteY1" fmla="*/ 1008112 h 2592288"/>
                <a:gd name="connsiteX2" fmla="*/ 4104456 w 4680520"/>
                <a:gd name="connsiteY2" fmla="*/ 936104 h 2592288"/>
                <a:gd name="connsiteX3" fmla="*/ 4680520 w 4680520"/>
                <a:gd name="connsiteY3" fmla="*/ 936104 h 2592288"/>
                <a:gd name="connsiteX4" fmla="*/ 4608512 w 4680520"/>
                <a:gd name="connsiteY4" fmla="*/ 1224136 h 2592288"/>
                <a:gd name="connsiteX5" fmla="*/ 4392488 w 4680520"/>
                <a:gd name="connsiteY5" fmla="*/ 1440160 h 2592288"/>
                <a:gd name="connsiteX6" fmla="*/ 2376264 w 4680520"/>
                <a:gd name="connsiteY6" fmla="*/ 2448272 h 2592288"/>
                <a:gd name="connsiteX7" fmla="*/ 1008112 w 4680520"/>
                <a:gd name="connsiteY7" fmla="*/ 2592288 h 2592288"/>
                <a:gd name="connsiteX8" fmla="*/ 0 w 4680520"/>
                <a:gd name="connsiteY8" fmla="*/ 2520280 h 2592288"/>
                <a:gd name="connsiteX9" fmla="*/ 936104 w 4680520"/>
                <a:gd name="connsiteY9" fmla="*/ 1584176 h 2592288"/>
                <a:gd name="connsiteX10" fmla="*/ 288032 w 4680520"/>
                <a:gd name="connsiteY10" fmla="*/ 0 h 2592288"/>
                <a:gd name="connsiteX0" fmla="*/ 288032 w 4680520"/>
                <a:gd name="connsiteY0" fmla="*/ 432048 h 3024336"/>
                <a:gd name="connsiteX1" fmla="*/ 1656184 w 4680520"/>
                <a:gd name="connsiteY1" fmla="*/ 0 h 3024336"/>
                <a:gd name="connsiteX2" fmla="*/ 3312368 w 4680520"/>
                <a:gd name="connsiteY2" fmla="*/ 1440160 h 3024336"/>
                <a:gd name="connsiteX3" fmla="*/ 4104456 w 4680520"/>
                <a:gd name="connsiteY3" fmla="*/ 1368152 h 3024336"/>
                <a:gd name="connsiteX4" fmla="*/ 4680520 w 4680520"/>
                <a:gd name="connsiteY4" fmla="*/ 1368152 h 3024336"/>
                <a:gd name="connsiteX5" fmla="*/ 4608512 w 4680520"/>
                <a:gd name="connsiteY5" fmla="*/ 1656184 h 3024336"/>
                <a:gd name="connsiteX6" fmla="*/ 4392488 w 4680520"/>
                <a:gd name="connsiteY6" fmla="*/ 1872208 h 3024336"/>
                <a:gd name="connsiteX7" fmla="*/ 2376264 w 4680520"/>
                <a:gd name="connsiteY7" fmla="*/ 2880320 h 3024336"/>
                <a:gd name="connsiteX8" fmla="*/ 1008112 w 4680520"/>
                <a:gd name="connsiteY8" fmla="*/ 3024336 h 3024336"/>
                <a:gd name="connsiteX9" fmla="*/ 0 w 4680520"/>
                <a:gd name="connsiteY9" fmla="*/ 2952328 h 3024336"/>
                <a:gd name="connsiteX10" fmla="*/ 936104 w 4680520"/>
                <a:gd name="connsiteY10" fmla="*/ 2016224 h 3024336"/>
                <a:gd name="connsiteX11" fmla="*/ 288032 w 4680520"/>
                <a:gd name="connsiteY11" fmla="*/ 432048 h 3024336"/>
                <a:gd name="connsiteX0" fmla="*/ 288032 w 4680520"/>
                <a:gd name="connsiteY0" fmla="*/ 1008112 h 3600400"/>
                <a:gd name="connsiteX1" fmla="*/ 936104 w 4680520"/>
                <a:gd name="connsiteY1" fmla="*/ 0 h 3600400"/>
                <a:gd name="connsiteX2" fmla="*/ 1656184 w 4680520"/>
                <a:gd name="connsiteY2" fmla="*/ 576064 h 3600400"/>
                <a:gd name="connsiteX3" fmla="*/ 3312368 w 4680520"/>
                <a:gd name="connsiteY3" fmla="*/ 2016224 h 3600400"/>
                <a:gd name="connsiteX4" fmla="*/ 4104456 w 4680520"/>
                <a:gd name="connsiteY4" fmla="*/ 1944216 h 3600400"/>
                <a:gd name="connsiteX5" fmla="*/ 4680520 w 4680520"/>
                <a:gd name="connsiteY5" fmla="*/ 1944216 h 3600400"/>
                <a:gd name="connsiteX6" fmla="*/ 4608512 w 4680520"/>
                <a:gd name="connsiteY6" fmla="*/ 2232248 h 3600400"/>
                <a:gd name="connsiteX7" fmla="*/ 4392488 w 4680520"/>
                <a:gd name="connsiteY7" fmla="*/ 2448272 h 3600400"/>
                <a:gd name="connsiteX8" fmla="*/ 2376264 w 4680520"/>
                <a:gd name="connsiteY8" fmla="*/ 3456384 h 3600400"/>
                <a:gd name="connsiteX9" fmla="*/ 1008112 w 4680520"/>
                <a:gd name="connsiteY9" fmla="*/ 3600400 h 3600400"/>
                <a:gd name="connsiteX10" fmla="*/ 0 w 4680520"/>
                <a:gd name="connsiteY10" fmla="*/ 3528392 h 3600400"/>
                <a:gd name="connsiteX11" fmla="*/ 936104 w 4680520"/>
                <a:gd name="connsiteY11" fmla="*/ 2592288 h 3600400"/>
                <a:gd name="connsiteX12" fmla="*/ 288032 w 4680520"/>
                <a:gd name="connsiteY12" fmla="*/ 1008112 h 3600400"/>
                <a:gd name="connsiteX0" fmla="*/ 288032 w 4680520"/>
                <a:gd name="connsiteY0" fmla="*/ 1080120 h 3672408"/>
                <a:gd name="connsiteX1" fmla="*/ 0 w 4680520"/>
                <a:gd name="connsiteY1" fmla="*/ 0 h 3672408"/>
                <a:gd name="connsiteX2" fmla="*/ 936104 w 4680520"/>
                <a:gd name="connsiteY2" fmla="*/ 72008 h 3672408"/>
                <a:gd name="connsiteX3" fmla="*/ 1656184 w 4680520"/>
                <a:gd name="connsiteY3" fmla="*/ 648072 h 3672408"/>
                <a:gd name="connsiteX4" fmla="*/ 3312368 w 4680520"/>
                <a:gd name="connsiteY4" fmla="*/ 2088232 h 3672408"/>
                <a:gd name="connsiteX5" fmla="*/ 4104456 w 4680520"/>
                <a:gd name="connsiteY5" fmla="*/ 2016224 h 3672408"/>
                <a:gd name="connsiteX6" fmla="*/ 4680520 w 4680520"/>
                <a:gd name="connsiteY6" fmla="*/ 2016224 h 3672408"/>
                <a:gd name="connsiteX7" fmla="*/ 4608512 w 4680520"/>
                <a:gd name="connsiteY7" fmla="*/ 2304256 h 3672408"/>
                <a:gd name="connsiteX8" fmla="*/ 4392488 w 4680520"/>
                <a:gd name="connsiteY8" fmla="*/ 2520280 h 3672408"/>
                <a:gd name="connsiteX9" fmla="*/ 2376264 w 4680520"/>
                <a:gd name="connsiteY9" fmla="*/ 3528392 h 3672408"/>
                <a:gd name="connsiteX10" fmla="*/ 1008112 w 4680520"/>
                <a:gd name="connsiteY10" fmla="*/ 3672408 h 3672408"/>
                <a:gd name="connsiteX11" fmla="*/ 0 w 4680520"/>
                <a:gd name="connsiteY11" fmla="*/ 3600400 h 3672408"/>
                <a:gd name="connsiteX12" fmla="*/ 936104 w 4680520"/>
                <a:gd name="connsiteY12" fmla="*/ 2664296 h 3672408"/>
                <a:gd name="connsiteX13" fmla="*/ 288032 w 4680520"/>
                <a:gd name="connsiteY13" fmla="*/ 1080120 h 3672408"/>
                <a:gd name="connsiteX0" fmla="*/ 648072 w 5040560"/>
                <a:gd name="connsiteY0" fmla="*/ 1080120 h 3672408"/>
                <a:gd name="connsiteX1" fmla="*/ 0 w 5040560"/>
                <a:gd name="connsiteY1" fmla="*/ 504056 h 3672408"/>
                <a:gd name="connsiteX2" fmla="*/ 360040 w 5040560"/>
                <a:gd name="connsiteY2" fmla="*/ 0 h 3672408"/>
                <a:gd name="connsiteX3" fmla="*/ 1296144 w 5040560"/>
                <a:gd name="connsiteY3" fmla="*/ 72008 h 3672408"/>
                <a:gd name="connsiteX4" fmla="*/ 2016224 w 5040560"/>
                <a:gd name="connsiteY4" fmla="*/ 648072 h 3672408"/>
                <a:gd name="connsiteX5" fmla="*/ 3672408 w 5040560"/>
                <a:gd name="connsiteY5" fmla="*/ 2088232 h 3672408"/>
                <a:gd name="connsiteX6" fmla="*/ 4464496 w 5040560"/>
                <a:gd name="connsiteY6" fmla="*/ 2016224 h 3672408"/>
                <a:gd name="connsiteX7" fmla="*/ 5040560 w 5040560"/>
                <a:gd name="connsiteY7" fmla="*/ 2016224 h 3672408"/>
                <a:gd name="connsiteX8" fmla="*/ 4968552 w 5040560"/>
                <a:gd name="connsiteY8" fmla="*/ 2304256 h 3672408"/>
                <a:gd name="connsiteX9" fmla="*/ 4752528 w 5040560"/>
                <a:gd name="connsiteY9" fmla="*/ 2520280 h 3672408"/>
                <a:gd name="connsiteX10" fmla="*/ 2736304 w 5040560"/>
                <a:gd name="connsiteY10" fmla="*/ 3528392 h 3672408"/>
                <a:gd name="connsiteX11" fmla="*/ 1368152 w 5040560"/>
                <a:gd name="connsiteY11" fmla="*/ 3672408 h 3672408"/>
                <a:gd name="connsiteX12" fmla="*/ 360040 w 5040560"/>
                <a:gd name="connsiteY12" fmla="*/ 3600400 h 3672408"/>
                <a:gd name="connsiteX13" fmla="*/ 1296144 w 5040560"/>
                <a:gd name="connsiteY13" fmla="*/ 2664296 h 3672408"/>
                <a:gd name="connsiteX14" fmla="*/ 648072 w 5040560"/>
                <a:gd name="connsiteY14" fmla="*/ 1080120 h 3672408"/>
                <a:gd name="connsiteX0" fmla="*/ 648072 w 5040560"/>
                <a:gd name="connsiteY0" fmla="*/ 1080120 h 3672408"/>
                <a:gd name="connsiteX1" fmla="*/ 216024 w 5040560"/>
                <a:gd name="connsiteY1" fmla="*/ 936104 h 3672408"/>
                <a:gd name="connsiteX2" fmla="*/ 0 w 5040560"/>
                <a:gd name="connsiteY2" fmla="*/ 504056 h 3672408"/>
                <a:gd name="connsiteX3" fmla="*/ 360040 w 5040560"/>
                <a:gd name="connsiteY3" fmla="*/ 0 h 3672408"/>
                <a:gd name="connsiteX4" fmla="*/ 1296144 w 5040560"/>
                <a:gd name="connsiteY4" fmla="*/ 72008 h 3672408"/>
                <a:gd name="connsiteX5" fmla="*/ 2016224 w 5040560"/>
                <a:gd name="connsiteY5" fmla="*/ 648072 h 3672408"/>
                <a:gd name="connsiteX6" fmla="*/ 3672408 w 5040560"/>
                <a:gd name="connsiteY6" fmla="*/ 2088232 h 3672408"/>
                <a:gd name="connsiteX7" fmla="*/ 4464496 w 5040560"/>
                <a:gd name="connsiteY7" fmla="*/ 2016224 h 3672408"/>
                <a:gd name="connsiteX8" fmla="*/ 5040560 w 5040560"/>
                <a:gd name="connsiteY8" fmla="*/ 2016224 h 3672408"/>
                <a:gd name="connsiteX9" fmla="*/ 4968552 w 5040560"/>
                <a:gd name="connsiteY9" fmla="*/ 2304256 h 3672408"/>
                <a:gd name="connsiteX10" fmla="*/ 4752528 w 5040560"/>
                <a:gd name="connsiteY10" fmla="*/ 2520280 h 3672408"/>
                <a:gd name="connsiteX11" fmla="*/ 2736304 w 5040560"/>
                <a:gd name="connsiteY11" fmla="*/ 3528392 h 3672408"/>
                <a:gd name="connsiteX12" fmla="*/ 1368152 w 5040560"/>
                <a:gd name="connsiteY12" fmla="*/ 3672408 h 3672408"/>
                <a:gd name="connsiteX13" fmla="*/ 360040 w 5040560"/>
                <a:gd name="connsiteY13" fmla="*/ 3600400 h 3672408"/>
                <a:gd name="connsiteX14" fmla="*/ 1296144 w 5040560"/>
                <a:gd name="connsiteY14" fmla="*/ 2664296 h 3672408"/>
                <a:gd name="connsiteX15" fmla="*/ 648072 w 5040560"/>
                <a:gd name="connsiteY15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656184 w 5400600"/>
                <a:gd name="connsiteY5" fmla="*/ 72008 h 3672408"/>
                <a:gd name="connsiteX6" fmla="*/ 2376264 w 5400600"/>
                <a:gd name="connsiteY6" fmla="*/ 648072 h 3672408"/>
                <a:gd name="connsiteX7" fmla="*/ 4032448 w 5400600"/>
                <a:gd name="connsiteY7" fmla="*/ 2088232 h 3672408"/>
                <a:gd name="connsiteX8" fmla="*/ 4824536 w 5400600"/>
                <a:gd name="connsiteY8" fmla="*/ 2016224 h 3672408"/>
                <a:gd name="connsiteX9" fmla="*/ 5400600 w 5400600"/>
                <a:gd name="connsiteY9" fmla="*/ 2016224 h 3672408"/>
                <a:gd name="connsiteX10" fmla="*/ 5328592 w 5400600"/>
                <a:gd name="connsiteY10" fmla="*/ 2304256 h 3672408"/>
                <a:gd name="connsiteX11" fmla="*/ 5112568 w 5400600"/>
                <a:gd name="connsiteY11" fmla="*/ 2520280 h 3672408"/>
                <a:gd name="connsiteX12" fmla="*/ 3096344 w 5400600"/>
                <a:gd name="connsiteY12" fmla="*/ 3528392 h 3672408"/>
                <a:gd name="connsiteX13" fmla="*/ 1728192 w 5400600"/>
                <a:gd name="connsiteY13" fmla="*/ 3672408 h 3672408"/>
                <a:gd name="connsiteX14" fmla="*/ 720080 w 5400600"/>
                <a:gd name="connsiteY14" fmla="*/ 3600400 h 3672408"/>
                <a:gd name="connsiteX15" fmla="*/ 1656184 w 5400600"/>
                <a:gd name="connsiteY15" fmla="*/ 2664296 h 3672408"/>
                <a:gd name="connsiteX16" fmla="*/ 1008112 w 5400600"/>
                <a:gd name="connsiteY16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600400 h 3672408"/>
                <a:gd name="connsiteX16" fmla="*/ 1656184 w 5400600"/>
                <a:gd name="connsiteY16" fmla="*/ 2664296 h 3672408"/>
                <a:gd name="connsiteX17" fmla="*/ 1008112 w 5400600"/>
                <a:gd name="connsiteY17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224136 w 5400600"/>
                <a:gd name="connsiteY6" fmla="*/ 0 h 3672408"/>
                <a:gd name="connsiteX7" fmla="*/ 1656184 w 5400600"/>
                <a:gd name="connsiteY7" fmla="*/ 72008 h 3672408"/>
                <a:gd name="connsiteX8" fmla="*/ 2376264 w 5400600"/>
                <a:gd name="connsiteY8" fmla="*/ 648072 h 3672408"/>
                <a:gd name="connsiteX9" fmla="*/ 4032448 w 5400600"/>
                <a:gd name="connsiteY9" fmla="*/ 2088232 h 3672408"/>
                <a:gd name="connsiteX10" fmla="*/ 4824536 w 5400600"/>
                <a:gd name="connsiteY10" fmla="*/ 2016224 h 3672408"/>
                <a:gd name="connsiteX11" fmla="*/ 5400600 w 5400600"/>
                <a:gd name="connsiteY11" fmla="*/ 2016224 h 3672408"/>
                <a:gd name="connsiteX12" fmla="*/ 5328592 w 5400600"/>
                <a:gd name="connsiteY12" fmla="*/ 2304256 h 3672408"/>
                <a:gd name="connsiteX13" fmla="*/ 5112568 w 5400600"/>
                <a:gd name="connsiteY13" fmla="*/ 2520280 h 3672408"/>
                <a:gd name="connsiteX14" fmla="*/ 3096344 w 5400600"/>
                <a:gd name="connsiteY14" fmla="*/ 3528392 h 3672408"/>
                <a:gd name="connsiteX15" fmla="*/ 1728192 w 5400600"/>
                <a:gd name="connsiteY15" fmla="*/ 3672408 h 3672408"/>
                <a:gd name="connsiteX16" fmla="*/ 720080 w 5400600"/>
                <a:gd name="connsiteY16" fmla="*/ 3600400 h 3672408"/>
                <a:gd name="connsiteX17" fmla="*/ 1656184 w 5400600"/>
                <a:gd name="connsiteY17" fmla="*/ 2664296 h 3672408"/>
                <a:gd name="connsiteX18" fmla="*/ 1008112 w 5400600"/>
                <a:gd name="connsiteY18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224136 w 5400600"/>
                <a:gd name="connsiteY6" fmla="*/ 0 h 3672408"/>
                <a:gd name="connsiteX7" fmla="*/ 1656184 w 5400600"/>
                <a:gd name="connsiteY7" fmla="*/ 72008 h 3672408"/>
                <a:gd name="connsiteX8" fmla="*/ 2376264 w 5400600"/>
                <a:gd name="connsiteY8" fmla="*/ 648072 h 3672408"/>
                <a:gd name="connsiteX9" fmla="*/ 4032448 w 5400600"/>
                <a:gd name="connsiteY9" fmla="*/ 2088232 h 3672408"/>
                <a:gd name="connsiteX10" fmla="*/ 4824536 w 5400600"/>
                <a:gd name="connsiteY10" fmla="*/ 2016224 h 3672408"/>
                <a:gd name="connsiteX11" fmla="*/ 5400600 w 5400600"/>
                <a:gd name="connsiteY11" fmla="*/ 2016224 h 3672408"/>
                <a:gd name="connsiteX12" fmla="*/ 5328592 w 5400600"/>
                <a:gd name="connsiteY12" fmla="*/ 2304256 h 3672408"/>
                <a:gd name="connsiteX13" fmla="*/ 5112568 w 5400600"/>
                <a:gd name="connsiteY13" fmla="*/ 2520280 h 3672408"/>
                <a:gd name="connsiteX14" fmla="*/ 3096344 w 5400600"/>
                <a:gd name="connsiteY14" fmla="*/ 3528392 h 3672408"/>
                <a:gd name="connsiteX15" fmla="*/ 1728192 w 5400600"/>
                <a:gd name="connsiteY15" fmla="*/ 3672408 h 3672408"/>
                <a:gd name="connsiteX16" fmla="*/ 720080 w 5400600"/>
                <a:gd name="connsiteY16" fmla="*/ 3528392 h 3672408"/>
                <a:gd name="connsiteX17" fmla="*/ 1656184 w 5400600"/>
                <a:gd name="connsiteY17" fmla="*/ 2664296 h 3672408"/>
                <a:gd name="connsiteX18" fmla="*/ 1008112 w 5400600"/>
                <a:gd name="connsiteY18" fmla="*/ 1080120 h 3672408"/>
                <a:gd name="connsiteX0" fmla="*/ 1008112 w 5400600"/>
                <a:gd name="connsiteY0" fmla="*/ 1080120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1008112 w 5400600"/>
                <a:gd name="connsiteY17" fmla="*/ 1080120 h 3672408"/>
                <a:gd name="connsiteX0" fmla="*/ 864096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864096 w 5400600"/>
                <a:gd name="connsiteY17" fmla="*/ 936104 h 3672408"/>
                <a:gd name="connsiteX0" fmla="*/ 864096 w 5400600"/>
                <a:gd name="connsiteY0" fmla="*/ 792088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864096 w 5400600"/>
                <a:gd name="connsiteY17" fmla="*/ 792088 h 3672408"/>
                <a:gd name="connsiteX0" fmla="*/ 648072 w 5400600"/>
                <a:gd name="connsiteY0" fmla="*/ 720080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648072 w 5400600"/>
                <a:gd name="connsiteY17" fmla="*/ 720080 h 3672408"/>
                <a:gd name="connsiteX0" fmla="*/ 720080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20080 w 5400600"/>
                <a:gd name="connsiteY17" fmla="*/ 936104 h 3672408"/>
                <a:gd name="connsiteX0" fmla="*/ 720080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20080 w 5400600"/>
                <a:gd name="connsiteY17" fmla="*/ 936104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92088 w 5400600"/>
                <a:gd name="connsiteY17" fmla="*/ 1008112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360040 w 5400600"/>
                <a:gd name="connsiteY2" fmla="*/ 504056 h 3672408"/>
                <a:gd name="connsiteX3" fmla="*/ 720080 w 5400600"/>
                <a:gd name="connsiteY3" fmla="*/ 0 h 3672408"/>
                <a:gd name="connsiteX4" fmla="*/ 1224136 w 5400600"/>
                <a:gd name="connsiteY4" fmla="*/ 0 h 3672408"/>
                <a:gd name="connsiteX5" fmla="*/ 1656184 w 5400600"/>
                <a:gd name="connsiteY5" fmla="*/ 72008 h 3672408"/>
                <a:gd name="connsiteX6" fmla="*/ 2376264 w 5400600"/>
                <a:gd name="connsiteY6" fmla="*/ 648072 h 3672408"/>
                <a:gd name="connsiteX7" fmla="*/ 4032448 w 5400600"/>
                <a:gd name="connsiteY7" fmla="*/ 2088232 h 3672408"/>
                <a:gd name="connsiteX8" fmla="*/ 4824536 w 5400600"/>
                <a:gd name="connsiteY8" fmla="*/ 2016224 h 3672408"/>
                <a:gd name="connsiteX9" fmla="*/ 5400600 w 5400600"/>
                <a:gd name="connsiteY9" fmla="*/ 2016224 h 3672408"/>
                <a:gd name="connsiteX10" fmla="*/ 5328592 w 5400600"/>
                <a:gd name="connsiteY10" fmla="*/ 2304256 h 3672408"/>
                <a:gd name="connsiteX11" fmla="*/ 5112568 w 5400600"/>
                <a:gd name="connsiteY11" fmla="*/ 2520280 h 3672408"/>
                <a:gd name="connsiteX12" fmla="*/ 3096344 w 5400600"/>
                <a:gd name="connsiteY12" fmla="*/ 3528392 h 3672408"/>
                <a:gd name="connsiteX13" fmla="*/ 1728192 w 5400600"/>
                <a:gd name="connsiteY13" fmla="*/ 3672408 h 3672408"/>
                <a:gd name="connsiteX14" fmla="*/ 720080 w 5400600"/>
                <a:gd name="connsiteY14" fmla="*/ 3528392 h 3672408"/>
                <a:gd name="connsiteX15" fmla="*/ 1656184 w 5400600"/>
                <a:gd name="connsiteY15" fmla="*/ 2664296 h 3672408"/>
                <a:gd name="connsiteX16" fmla="*/ 792088 w 5400600"/>
                <a:gd name="connsiteY16" fmla="*/ 1008112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720080 w 5400600"/>
                <a:gd name="connsiteY2" fmla="*/ 0 h 3672408"/>
                <a:gd name="connsiteX3" fmla="*/ 1224136 w 5400600"/>
                <a:gd name="connsiteY3" fmla="*/ 0 h 3672408"/>
                <a:gd name="connsiteX4" fmla="*/ 1656184 w 5400600"/>
                <a:gd name="connsiteY4" fmla="*/ 72008 h 3672408"/>
                <a:gd name="connsiteX5" fmla="*/ 2376264 w 5400600"/>
                <a:gd name="connsiteY5" fmla="*/ 648072 h 3672408"/>
                <a:gd name="connsiteX6" fmla="*/ 4032448 w 5400600"/>
                <a:gd name="connsiteY6" fmla="*/ 2088232 h 3672408"/>
                <a:gd name="connsiteX7" fmla="*/ 4824536 w 5400600"/>
                <a:gd name="connsiteY7" fmla="*/ 2016224 h 3672408"/>
                <a:gd name="connsiteX8" fmla="*/ 5400600 w 5400600"/>
                <a:gd name="connsiteY8" fmla="*/ 2016224 h 3672408"/>
                <a:gd name="connsiteX9" fmla="*/ 5328592 w 5400600"/>
                <a:gd name="connsiteY9" fmla="*/ 2304256 h 3672408"/>
                <a:gd name="connsiteX10" fmla="*/ 5112568 w 5400600"/>
                <a:gd name="connsiteY10" fmla="*/ 2520280 h 3672408"/>
                <a:gd name="connsiteX11" fmla="*/ 3096344 w 5400600"/>
                <a:gd name="connsiteY11" fmla="*/ 3528392 h 3672408"/>
                <a:gd name="connsiteX12" fmla="*/ 1728192 w 5400600"/>
                <a:gd name="connsiteY12" fmla="*/ 3672408 h 3672408"/>
                <a:gd name="connsiteX13" fmla="*/ 720080 w 5400600"/>
                <a:gd name="connsiteY13" fmla="*/ 3528392 h 3672408"/>
                <a:gd name="connsiteX14" fmla="*/ 1656184 w 5400600"/>
                <a:gd name="connsiteY14" fmla="*/ 2664296 h 3672408"/>
                <a:gd name="connsiteX15" fmla="*/ 792088 w 5400600"/>
                <a:gd name="connsiteY15" fmla="*/ 1008112 h 3672408"/>
                <a:gd name="connsiteX0" fmla="*/ 900100 w 5508612"/>
                <a:gd name="connsiteY0" fmla="*/ 1008112 h 3672408"/>
                <a:gd name="connsiteX1" fmla="*/ 108012 w 5508612"/>
                <a:gd name="connsiteY1" fmla="*/ 1512168 h 3672408"/>
                <a:gd name="connsiteX2" fmla="*/ 828092 w 5508612"/>
                <a:gd name="connsiteY2" fmla="*/ 0 h 3672408"/>
                <a:gd name="connsiteX3" fmla="*/ 1332148 w 5508612"/>
                <a:gd name="connsiteY3" fmla="*/ 0 h 3672408"/>
                <a:gd name="connsiteX4" fmla="*/ 1764196 w 5508612"/>
                <a:gd name="connsiteY4" fmla="*/ 72008 h 3672408"/>
                <a:gd name="connsiteX5" fmla="*/ 2484276 w 5508612"/>
                <a:gd name="connsiteY5" fmla="*/ 648072 h 3672408"/>
                <a:gd name="connsiteX6" fmla="*/ 4140460 w 5508612"/>
                <a:gd name="connsiteY6" fmla="*/ 2088232 h 3672408"/>
                <a:gd name="connsiteX7" fmla="*/ 4932548 w 5508612"/>
                <a:gd name="connsiteY7" fmla="*/ 2016224 h 3672408"/>
                <a:gd name="connsiteX8" fmla="*/ 5508612 w 5508612"/>
                <a:gd name="connsiteY8" fmla="*/ 2016224 h 3672408"/>
                <a:gd name="connsiteX9" fmla="*/ 5436604 w 5508612"/>
                <a:gd name="connsiteY9" fmla="*/ 2304256 h 3672408"/>
                <a:gd name="connsiteX10" fmla="*/ 5220580 w 5508612"/>
                <a:gd name="connsiteY10" fmla="*/ 2520280 h 3672408"/>
                <a:gd name="connsiteX11" fmla="*/ 3204356 w 5508612"/>
                <a:gd name="connsiteY11" fmla="*/ 3528392 h 3672408"/>
                <a:gd name="connsiteX12" fmla="*/ 1836204 w 5508612"/>
                <a:gd name="connsiteY12" fmla="*/ 3672408 h 3672408"/>
                <a:gd name="connsiteX13" fmla="*/ 828092 w 5508612"/>
                <a:gd name="connsiteY13" fmla="*/ 3528392 h 3672408"/>
                <a:gd name="connsiteX14" fmla="*/ 1764196 w 5508612"/>
                <a:gd name="connsiteY14" fmla="*/ 2664296 h 3672408"/>
                <a:gd name="connsiteX15" fmla="*/ 900100 w 5508612"/>
                <a:gd name="connsiteY15" fmla="*/ 1008112 h 3672408"/>
                <a:gd name="connsiteX0" fmla="*/ 900100 w 5508612"/>
                <a:gd name="connsiteY0" fmla="*/ 1260140 h 3924436"/>
                <a:gd name="connsiteX1" fmla="*/ 108012 w 5508612"/>
                <a:gd name="connsiteY1" fmla="*/ 1764196 h 3924436"/>
                <a:gd name="connsiteX2" fmla="*/ 828092 w 5508612"/>
                <a:gd name="connsiteY2" fmla="*/ 252028 h 3924436"/>
                <a:gd name="connsiteX3" fmla="*/ 1332148 w 5508612"/>
                <a:gd name="connsiteY3" fmla="*/ 252028 h 3924436"/>
                <a:gd name="connsiteX4" fmla="*/ 1764196 w 5508612"/>
                <a:gd name="connsiteY4" fmla="*/ 324036 h 3924436"/>
                <a:gd name="connsiteX5" fmla="*/ 2484276 w 5508612"/>
                <a:gd name="connsiteY5" fmla="*/ 900100 h 3924436"/>
                <a:gd name="connsiteX6" fmla="*/ 4140460 w 5508612"/>
                <a:gd name="connsiteY6" fmla="*/ 2340260 h 3924436"/>
                <a:gd name="connsiteX7" fmla="*/ 4932548 w 5508612"/>
                <a:gd name="connsiteY7" fmla="*/ 2268252 h 3924436"/>
                <a:gd name="connsiteX8" fmla="*/ 5508612 w 5508612"/>
                <a:gd name="connsiteY8" fmla="*/ 2268252 h 3924436"/>
                <a:gd name="connsiteX9" fmla="*/ 5436604 w 5508612"/>
                <a:gd name="connsiteY9" fmla="*/ 2556284 h 3924436"/>
                <a:gd name="connsiteX10" fmla="*/ 5220580 w 5508612"/>
                <a:gd name="connsiteY10" fmla="*/ 2772308 h 3924436"/>
                <a:gd name="connsiteX11" fmla="*/ 3204356 w 5508612"/>
                <a:gd name="connsiteY11" fmla="*/ 3780420 h 3924436"/>
                <a:gd name="connsiteX12" fmla="*/ 1836204 w 5508612"/>
                <a:gd name="connsiteY12" fmla="*/ 3924436 h 3924436"/>
                <a:gd name="connsiteX13" fmla="*/ 828092 w 5508612"/>
                <a:gd name="connsiteY13" fmla="*/ 3780420 h 3924436"/>
                <a:gd name="connsiteX14" fmla="*/ 1764196 w 5508612"/>
                <a:gd name="connsiteY14" fmla="*/ 2916324 h 3924436"/>
                <a:gd name="connsiteX15" fmla="*/ 900100 w 5508612"/>
                <a:gd name="connsiteY15" fmla="*/ 1260140 h 3924436"/>
                <a:gd name="connsiteX0" fmla="*/ 852095 w 5460607"/>
                <a:gd name="connsiteY0" fmla="*/ 1020113 h 3684409"/>
                <a:gd name="connsiteX1" fmla="*/ 60007 w 5460607"/>
                <a:gd name="connsiteY1" fmla="*/ 1524169 h 3684409"/>
                <a:gd name="connsiteX2" fmla="*/ 492055 w 5460607"/>
                <a:gd name="connsiteY2" fmla="*/ 516057 h 3684409"/>
                <a:gd name="connsiteX3" fmla="*/ 1284143 w 5460607"/>
                <a:gd name="connsiteY3" fmla="*/ 12001 h 3684409"/>
                <a:gd name="connsiteX4" fmla="*/ 1716191 w 5460607"/>
                <a:gd name="connsiteY4" fmla="*/ 84009 h 3684409"/>
                <a:gd name="connsiteX5" fmla="*/ 2436271 w 5460607"/>
                <a:gd name="connsiteY5" fmla="*/ 660073 h 3684409"/>
                <a:gd name="connsiteX6" fmla="*/ 4092455 w 5460607"/>
                <a:gd name="connsiteY6" fmla="*/ 2100233 h 3684409"/>
                <a:gd name="connsiteX7" fmla="*/ 4884543 w 5460607"/>
                <a:gd name="connsiteY7" fmla="*/ 2028225 h 3684409"/>
                <a:gd name="connsiteX8" fmla="*/ 5460607 w 5460607"/>
                <a:gd name="connsiteY8" fmla="*/ 2028225 h 3684409"/>
                <a:gd name="connsiteX9" fmla="*/ 5388599 w 5460607"/>
                <a:gd name="connsiteY9" fmla="*/ 2316257 h 3684409"/>
                <a:gd name="connsiteX10" fmla="*/ 5172575 w 5460607"/>
                <a:gd name="connsiteY10" fmla="*/ 2532281 h 3684409"/>
                <a:gd name="connsiteX11" fmla="*/ 3156351 w 5460607"/>
                <a:gd name="connsiteY11" fmla="*/ 3540393 h 3684409"/>
                <a:gd name="connsiteX12" fmla="*/ 1788199 w 5460607"/>
                <a:gd name="connsiteY12" fmla="*/ 3684409 h 3684409"/>
                <a:gd name="connsiteX13" fmla="*/ 780087 w 5460607"/>
                <a:gd name="connsiteY13" fmla="*/ 3540393 h 3684409"/>
                <a:gd name="connsiteX14" fmla="*/ 1716191 w 5460607"/>
                <a:gd name="connsiteY14" fmla="*/ 2676297 h 3684409"/>
                <a:gd name="connsiteX15" fmla="*/ 852095 w 5460607"/>
                <a:gd name="connsiteY15" fmla="*/ 1020113 h 3684409"/>
                <a:gd name="connsiteX0" fmla="*/ 864096 w 5472608"/>
                <a:gd name="connsiteY0" fmla="*/ 1020113 h 3684409"/>
                <a:gd name="connsiteX1" fmla="*/ 72008 w 5472608"/>
                <a:gd name="connsiteY1" fmla="*/ 1524169 h 3684409"/>
                <a:gd name="connsiteX2" fmla="*/ 432048 w 5472608"/>
                <a:gd name="connsiteY2" fmla="*/ 444049 h 3684409"/>
                <a:gd name="connsiteX3" fmla="*/ 1296144 w 5472608"/>
                <a:gd name="connsiteY3" fmla="*/ 12001 h 3684409"/>
                <a:gd name="connsiteX4" fmla="*/ 1728192 w 5472608"/>
                <a:gd name="connsiteY4" fmla="*/ 84009 h 3684409"/>
                <a:gd name="connsiteX5" fmla="*/ 2448272 w 5472608"/>
                <a:gd name="connsiteY5" fmla="*/ 660073 h 3684409"/>
                <a:gd name="connsiteX6" fmla="*/ 4104456 w 5472608"/>
                <a:gd name="connsiteY6" fmla="*/ 2100233 h 3684409"/>
                <a:gd name="connsiteX7" fmla="*/ 4896544 w 5472608"/>
                <a:gd name="connsiteY7" fmla="*/ 2028225 h 3684409"/>
                <a:gd name="connsiteX8" fmla="*/ 5472608 w 5472608"/>
                <a:gd name="connsiteY8" fmla="*/ 2028225 h 3684409"/>
                <a:gd name="connsiteX9" fmla="*/ 5400600 w 5472608"/>
                <a:gd name="connsiteY9" fmla="*/ 2316257 h 3684409"/>
                <a:gd name="connsiteX10" fmla="*/ 5184576 w 5472608"/>
                <a:gd name="connsiteY10" fmla="*/ 2532281 h 3684409"/>
                <a:gd name="connsiteX11" fmla="*/ 3168352 w 5472608"/>
                <a:gd name="connsiteY11" fmla="*/ 3540393 h 3684409"/>
                <a:gd name="connsiteX12" fmla="*/ 1800200 w 5472608"/>
                <a:gd name="connsiteY12" fmla="*/ 3684409 h 3684409"/>
                <a:gd name="connsiteX13" fmla="*/ 792088 w 5472608"/>
                <a:gd name="connsiteY13" fmla="*/ 3540393 h 3684409"/>
                <a:gd name="connsiteX14" fmla="*/ 1728192 w 5472608"/>
                <a:gd name="connsiteY14" fmla="*/ 2676297 h 3684409"/>
                <a:gd name="connsiteX15" fmla="*/ 864096 w 5472608"/>
                <a:gd name="connsiteY15" fmla="*/ 1020113 h 3684409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296144 w 5472608"/>
                <a:gd name="connsiteY3" fmla="*/ 36004 h 3708412"/>
                <a:gd name="connsiteX4" fmla="*/ 1728192 w 5472608"/>
                <a:gd name="connsiteY4" fmla="*/ 108012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728192 w 5472608"/>
                <a:gd name="connsiteY4" fmla="*/ 108012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400600 w 5472608"/>
                <a:gd name="connsiteY8" fmla="*/ 2340260 h 3756417"/>
                <a:gd name="connsiteX9" fmla="*/ 5184576 w 5472608"/>
                <a:gd name="connsiteY9" fmla="*/ 2556284 h 3756417"/>
                <a:gd name="connsiteX10" fmla="*/ 3168352 w 5472608"/>
                <a:gd name="connsiteY10" fmla="*/ 3564396 h 3756417"/>
                <a:gd name="connsiteX11" fmla="*/ 1800200 w 5472608"/>
                <a:gd name="connsiteY11" fmla="*/ 3708412 h 3756417"/>
                <a:gd name="connsiteX12" fmla="*/ 792088 w 5472608"/>
                <a:gd name="connsiteY12" fmla="*/ 3564396 h 3756417"/>
                <a:gd name="connsiteX13" fmla="*/ 1728192 w 5472608"/>
                <a:gd name="connsiteY13" fmla="*/ 2700300 h 3756417"/>
                <a:gd name="connsiteX14" fmla="*/ 864096 w 5472608"/>
                <a:gd name="connsiteY14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400600 w 5472608"/>
                <a:gd name="connsiteY8" fmla="*/ 2340260 h 3756417"/>
                <a:gd name="connsiteX9" fmla="*/ 5184576 w 5472608"/>
                <a:gd name="connsiteY9" fmla="*/ 2556284 h 3756417"/>
                <a:gd name="connsiteX10" fmla="*/ 3168352 w 5472608"/>
                <a:gd name="connsiteY10" fmla="*/ 3564396 h 3756417"/>
                <a:gd name="connsiteX11" fmla="*/ 1800200 w 5472608"/>
                <a:gd name="connsiteY11" fmla="*/ 3708412 h 3756417"/>
                <a:gd name="connsiteX12" fmla="*/ 792088 w 5472608"/>
                <a:gd name="connsiteY12" fmla="*/ 3564396 h 3756417"/>
                <a:gd name="connsiteX13" fmla="*/ 1728192 w 5472608"/>
                <a:gd name="connsiteY13" fmla="*/ 2700300 h 3756417"/>
                <a:gd name="connsiteX14" fmla="*/ 864096 w 5472608"/>
                <a:gd name="connsiteY14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184576 w 5472608"/>
                <a:gd name="connsiteY8" fmla="*/ 2556284 h 3756417"/>
                <a:gd name="connsiteX9" fmla="*/ 3168352 w 5472608"/>
                <a:gd name="connsiteY9" fmla="*/ 3564396 h 3756417"/>
                <a:gd name="connsiteX10" fmla="*/ 1800200 w 5472608"/>
                <a:gd name="connsiteY10" fmla="*/ 3708412 h 3756417"/>
                <a:gd name="connsiteX11" fmla="*/ 792088 w 5472608"/>
                <a:gd name="connsiteY11" fmla="*/ 3564396 h 3756417"/>
                <a:gd name="connsiteX12" fmla="*/ 1728192 w 5472608"/>
                <a:gd name="connsiteY12" fmla="*/ 2700300 h 3756417"/>
                <a:gd name="connsiteX13" fmla="*/ 864096 w 5472608"/>
                <a:gd name="connsiteY13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5472608 w 5472608"/>
                <a:gd name="connsiteY6" fmla="*/ 2052228 h 3756417"/>
                <a:gd name="connsiteX7" fmla="*/ 5184576 w 5472608"/>
                <a:gd name="connsiteY7" fmla="*/ 2556284 h 3756417"/>
                <a:gd name="connsiteX8" fmla="*/ 3168352 w 5472608"/>
                <a:gd name="connsiteY8" fmla="*/ 3564396 h 3756417"/>
                <a:gd name="connsiteX9" fmla="*/ 1800200 w 5472608"/>
                <a:gd name="connsiteY9" fmla="*/ 3708412 h 3756417"/>
                <a:gd name="connsiteX10" fmla="*/ 792088 w 5472608"/>
                <a:gd name="connsiteY10" fmla="*/ 3564396 h 3756417"/>
                <a:gd name="connsiteX11" fmla="*/ 1728192 w 5472608"/>
                <a:gd name="connsiteY11" fmla="*/ 2700300 h 3756417"/>
                <a:gd name="connsiteX12" fmla="*/ 864096 w 547260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52628" h="3732415">
                  <a:moveTo>
                    <a:pt x="864096" y="1044116"/>
                  </a:moveTo>
                  <a:cubicBezTo>
                    <a:pt x="588065" y="852095"/>
                    <a:pt x="144016" y="1644183"/>
                    <a:pt x="72008" y="1548172"/>
                  </a:cubicBezTo>
                  <a:cubicBezTo>
                    <a:pt x="0" y="1452161"/>
                    <a:pt x="264029" y="720080"/>
                    <a:pt x="432048" y="468052"/>
                  </a:cubicBezTo>
                  <a:cubicBezTo>
                    <a:pt x="600067" y="216024"/>
                    <a:pt x="828092" y="72008"/>
                    <a:pt x="1080120" y="36004"/>
                  </a:cubicBezTo>
                  <a:cubicBezTo>
                    <a:pt x="1332148" y="0"/>
                    <a:pt x="1752195" y="144016"/>
                    <a:pt x="1944216" y="252028"/>
                  </a:cubicBezTo>
                  <a:cubicBezTo>
                    <a:pt x="2136237" y="360040"/>
                    <a:pt x="3612401" y="1824203"/>
                    <a:pt x="4104456" y="2124236"/>
                  </a:cubicBezTo>
                  <a:cubicBezTo>
                    <a:pt x="4752994" y="2024232"/>
                    <a:pt x="5292588" y="1980220"/>
                    <a:pt x="5472608" y="2052228"/>
                  </a:cubicBezTo>
                  <a:cubicBezTo>
                    <a:pt x="5652628" y="2124236"/>
                    <a:pt x="5568619" y="2304256"/>
                    <a:pt x="5184576" y="2556284"/>
                  </a:cubicBezTo>
                  <a:cubicBezTo>
                    <a:pt x="4812535" y="2760307"/>
                    <a:pt x="3900433" y="3396377"/>
                    <a:pt x="3168352" y="3564396"/>
                  </a:cubicBezTo>
                  <a:cubicBezTo>
                    <a:pt x="2436271" y="3732415"/>
                    <a:pt x="1032115" y="3708412"/>
                    <a:pt x="792088" y="3564396"/>
                  </a:cubicBezTo>
                  <a:cubicBezTo>
                    <a:pt x="780087" y="3396377"/>
                    <a:pt x="1410818" y="2949135"/>
                    <a:pt x="1728192" y="2700300"/>
                  </a:cubicBezTo>
                  <a:cubicBezTo>
                    <a:pt x="1728192" y="2268252"/>
                    <a:pt x="1140127" y="1236137"/>
                    <a:pt x="864096" y="10441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24"/>
            <p:cNvGrpSpPr/>
            <p:nvPr/>
          </p:nvGrpSpPr>
          <p:grpSpPr>
            <a:xfrm>
              <a:off x="4932040" y="4194000"/>
              <a:ext cx="1809679" cy="1053719"/>
              <a:chOff x="4932040" y="4194000"/>
              <a:chExt cx="1809679" cy="1053719"/>
            </a:xfrm>
          </p:grpSpPr>
          <p:grpSp>
            <p:nvGrpSpPr>
              <p:cNvPr id="36" name="Grupo 33"/>
              <p:cNvGrpSpPr/>
              <p:nvPr/>
            </p:nvGrpSpPr>
            <p:grpSpPr>
              <a:xfrm>
                <a:off x="4932040" y="5013176"/>
                <a:ext cx="225679" cy="234543"/>
                <a:chOff x="4932040" y="5013176"/>
                <a:chExt cx="225679" cy="234543"/>
              </a:xfrm>
            </p:grpSpPr>
            <p:sp>
              <p:nvSpPr>
                <p:cNvPr id="41" name="Elipse 40"/>
                <p:cNvSpPr/>
                <p:nvPr/>
              </p:nvSpPr>
              <p:spPr>
                <a:xfrm>
                  <a:off x="5004048" y="50131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932040" y="5130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32"/>
                <p:cNvSpPr/>
                <p:nvPr/>
              </p:nvSpPr>
              <p:spPr>
                <a:xfrm>
                  <a:off x="5018400" y="520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33"/>
                <p:cNvSpPr/>
                <p:nvPr/>
              </p:nvSpPr>
              <p:spPr>
                <a:xfrm>
                  <a:off x="5058000" y="511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5112000" y="50184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7" name="Grupo 34"/>
              <p:cNvGrpSpPr/>
              <p:nvPr/>
            </p:nvGrpSpPr>
            <p:grpSpPr>
              <a:xfrm>
                <a:off x="6588224" y="4194000"/>
                <a:ext cx="153495" cy="144815"/>
                <a:chOff x="6588224" y="4194000"/>
                <a:chExt cx="153495" cy="144815"/>
              </a:xfrm>
            </p:grpSpPr>
            <p:sp>
              <p:nvSpPr>
                <p:cNvPr id="38" name="Elipse 27"/>
                <p:cNvSpPr/>
                <p:nvPr/>
              </p:nvSpPr>
              <p:spPr>
                <a:xfrm>
                  <a:off x="6616800" y="4194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6588224" y="429309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6696000" y="4266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" name="Grupo 38"/>
            <p:cNvGrpSpPr/>
            <p:nvPr/>
          </p:nvGrpSpPr>
          <p:grpSpPr>
            <a:xfrm>
              <a:off x="5679504" y="4095750"/>
              <a:ext cx="980512" cy="895152"/>
              <a:chOff x="5679504" y="4095750"/>
              <a:chExt cx="980512" cy="895152"/>
            </a:xfrm>
          </p:grpSpPr>
          <p:grpSp>
            <p:nvGrpSpPr>
              <p:cNvPr id="31" name="Grupo 36"/>
              <p:cNvGrpSpPr/>
              <p:nvPr/>
            </p:nvGrpSpPr>
            <p:grpSpPr>
              <a:xfrm>
                <a:off x="6353472" y="4509120"/>
                <a:ext cx="306544" cy="222026"/>
                <a:chOff x="6353472" y="4509120"/>
                <a:chExt cx="306544" cy="222026"/>
              </a:xfrm>
            </p:grpSpPr>
            <p:sp>
              <p:nvSpPr>
                <p:cNvPr id="33" name="Forma livre 14"/>
                <p:cNvSpPr/>
                <p:nvPr/>
              </p:nvSpPr>
              <p:spPr>
                <a:xfrm>
                  <a:off x="6353472" y="4509120"/>
                  <a:ext cx="241482" cy="222026"/>
                </a:xfrm>
                <a:custGeom>
                  <a:avLst/>
                  <a:gdLst>
                    <a:gd name="connsiteX0" fmla="*/ 0 w 216024"/>
                    <a:gd name="connsiteY0" fmla="*/ 108012 h 216024"/>
                    <a:gd name="connsiteX1" fmla="*/ 31636 w 216024"/>
                    <a:gd name="connsiteY1" fmla="*/ 31636 h 216024"/>
                    <a:gd name="connsiteX2" fmla="*/ 108012 w 216024"/>
                    <a:gd name="connsiteY2" fmla="*/ 0 h 216024"/>
                    <a:gd name="connsiteX3" fmla="*/ 184388 w 216024"/>
                    <a:gd name="connsiteY3" fmla="*/ 31636 h 216024"/>
                    <a:gd name="connsiteX4" fmla="*/ 216024 w 216024"/>
                    <a:gd name="connsiteY4" fmla="*/ 108012 h 216024"/>
                    <a:gd name="connsiteX5" fmla="*/ 184388 w 216024"/>
                    <a:gd name="connsiteY5" fmla="*/ 184388 h 216024"/>
                    <a:gd name="connsiteX6" fmla="*/ 108012 w 216024"/>
                    <a:gd name="connsiteY6" fmla="*/ 216024 h 216024"/>
                    <a:gd name="connsiteX7" fmla="*/ 31636 w 216024"/>
                    <a:gd name="connsiteY7" fmla="*/ 184388 h 216024"/>
                    <a:gd name="connsiteX8" fmla="*/ 0 w 216024"/>
                    <a:gd name="connsiteY8" fmla="*/ 108012 h 216024"/>
                    <a:gd name="connsiteX0" fmla="*/ 0 w 216024"/>
                    <a:gd name="connsiteY0" fmla="*/ 108012 h 197117"/>
                    <a:gd name="connsiteX1" fmla="*/ 31636 w 216024"/>
                    <a:gd name="connsiteY1" fmla="*/ 31636 h 197117"/>
                    <a:gd name="connsiteX2" fmla="*/ 108012 w 216024"/>
                    <a:gd name="connsiteY2" fmla="*/ 0 h 197117"/>
                    <a:gd name="connsiteX3" fmla="*/ 184388 w 216024"/>
                    <a:gd name="connsiteY3" fmla="*/ 31636 h 197117"/>
                    <a:gd name="connsiteX4" fmla="*/ 216024 w 216024"/>
                    <a:gd name="connsiteY4" fmla="*/ 108012 h 197117"/>
                    <a:gd name="connsiteX5" fmla="*/ 184388 w 216024"/>
                    <a:gd name="connsiteY5" fmla="*/ 184388 h 197117"/>
                    <a:gd name="connsiteX6" fmla="*/ 31636 w 216024"/>
                    <a:gd name="connsiteY6" fmla="*/ 184388 h 197117"/>
                    <a:gd name="connsiteX7" fmla="*/ 0 w 216024"/>
                    <a:gd name="connsiteY7" fmla="*/ 108012 h 197117"/>
                    <a:gd name="connsiteX0" fmla="*/ 25459 w 245851"/>
                    <a:gd name="connsiteY0" fmla="*/ 108012 h 184388"/>
                    <a:gd name="connsiteX1" fmla="*/ 57095 w 245851"/>
                    <a:gd name="connsiteY1" fmla="*/ 31636 h 184388"/>
                    <a:gd name="connsiteX2" fmla="*/ 133471 w 245851"/>
                    <a:gd name="connsiteY2" fmla="*/ 0 h 184388"/>
                    <a:gd name="connsiteX3" fmla="*/ 209847 w 245851"/>
                    <a:gd name="connsiteY3" fmla="*/ 31636 h 184388"/>
                    <a:gd name="connsiteX4" fmla="*/ 241483 w 245851"/>
                    <a:gd name="connsiteY4" fmla="*/ 108012 h 184388"/>
                    <a:gd name="connsiteX5" fmla="*/ 209847 w 245851"/>
                    <a:gd name="connsiteY5" fmla="*/ 184388 h 184388"/>
                    <a:gd name="connsiteX6" fmla="*/ 25459 w 245851"/>
                    <a:gd name="connsiteY6" fmla="*/ 108012 h 184388"/>
                    <a:gd name="connsiteX0" fmla="*/ 25459 w 245850"/>
                    <a:gd name="connsiteY0" fmla="*/ 144017 h 190389"/>
                    <a:gd name="connsiteX1" fmla="*/ 57094 w 245850"/>
                    <a:gd name="connsiteY1" fmla="*/ 31636 h 190389"/>
                    <a:gd name="connsiteX2" fmla="*/ 133470 w 245850"/>
                    <a:gd name="connsiteY2" fmla="*/ 0 h 190389"/>
                    <a:gd name="connsiteX3" fmla="*/ 209846 w 245850"/>
                    <a:gd name="connsiteY3" fmla="*/ 31636 h 190389"/>
                    <a:gd name="connsiteX4" fmla="*/ 241482 w 245850"/>
                    <a:gd name="connsiteY4" fmla="*/ 108012 h 190389"/>
                    <a:gd name="connsiteX5" fmla="*/ 209846 w 245850"/>
                    <a:gd name="connsiteY5" fmla="*/ 184388 h 190389"/>
                    <a:gd name="connsiteX6" fmla="*/ 25459 w 245850"/>
                    <a:gd name="connsiteY6" fmla="*/ 144017 h 190389"/>
                    <a:gd name="connsiteX0" fmla="*/ 18730 w 241482"/>
                    <a:gd name="connsiteY0" fmla="*/ 144017 h 222026"/>
                    <a:gd name="connsiteX1" fmla="*/ 50365 w 241482"/>
                    <a:gd name="connsiteY1" fmla="*/ 31636 h 222026"/>
                    <a:gd name="connsiteX2" fmla="*/ 126741 w 241482"/>
                    <a:gd name="connsiteY2" fmla="*/ 0 h 222026"/>
                    <a:gd name="connsiteX3" fmla="*/ 203117 w 241482"/>
                    <a:gd name="connsiteY3" fmla="*/ 31636 h 222026"/>
                    <a:gd name="connsiteX4" fmla="*/ 234753 w 241482"/>
                    <a:gd name="connsiteY4" fmla="*/ 108012 h 222026"/>
                    <a:gd name="connsiteX5" fmla="*/ 162745 w 241482"/>
                    <a:gd name="connsiteY5" fmla="*/ 216025 h 222026"/>
                    <a:gd name="connsiteX6" fmla="*/ 18730 w 241482"/>
                    <a:gd name="connsiteY6" fmla="*/ 144017 h 222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482" h="222026">
                      <a:moveTo>
                        <a:pt x="18730" y="144017"/>
                      </a:moveTo>
                      <a:cubicBezTo>
                        <a:pt x="0" y="113286"/>
                        <a:pt x="32363" y="55639"/>
                        <a:pt x="50365" y="31636"/>
                      </a:cubicBezTo>
                      <a:cubicBezTo>
                        <a:pt x="68367" y="7633"/>
                        <a:pt x="98095" y="0"/>
                        <a:pt x="126741" y="0"/>
                      </a:cubicBezTo>
                      <a:cubicBezTo>
                        <a:pt x="155388" y="0"/>
                        <a:pt x="182861" y="11380"/>
                        <a:pt x="203117" y="31636"/>
                      </a:cubicBezTo>
                      <a:cubicBezTo>
                        <a:pt x="223373" y="51892"/>
                        <a:pt x="241482" y="77281"/>
                        <a:pt x="234753" y="108012"/>
                      </a:cubicBezTo>
                      <a:cubicBezTo>
                        <a:pt x="228024" y="138743"/>
                        <a:pt x="198749" y="210024"/>
                        <a:pt x="162745" y="216025"/>
                      </a:cubicBezTo>
                      <a:cubicBezTo>
                        <a:pt x="126741" y="222026"/>
                        <a:pt x="37460" y="174749"/>
                        <a:pt x="18730" y="144017"/>
                      </a:cubicBezTo>
                      <a:close/>
                    </a:path>
                  </a:pathLst>
                </a:custGeom>
                <a:solidFill>
                  <a:srgbClr val="524B2C"/>
                </a:solidFill>
                <a:ln w="19050">
                  <a:solidFill>
                    <a:srgbClr val="524B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Forma livre 15"/>
                <p:cNvSpPr/>
                <p:nvPr/>
              </p:nvSpPr>
              <p:spPr>
                <a:xfrm>
                  <a:off x="6516216" y="4517232"/>
                  <a:ext cx="96515" cy="63896"/>
                </a:xfrm>
                <a:custGeom>
                  <a:avLst/>
                  <a:gdLst>
                    <a:gd name="connsiteX0" fmla="*/ 0 w 54768"/>
                    <a:gd name="connsiteY0" fmla="*/ 35718 h 35718"/>
                    <a:gd name="connsiteX1" fmla="*/ 54768 w 54768"/>
                    <a:gd name="connsiteY1" fmla="*/ 14287 h 3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768" h="35718">
                      <a:moveTo>
                        <a:pt x="0" y="35718"/>
                      </a:moveTo>
                      <a:cubicBezTo>
                        <a:pt x="18454" y="17859"/>
                        <a:pt x="36909" y="0"/>
                        <a:pt x="54768" y="14287"/>
                      </a:cubicBezTo>
                    </a:path>
                  </a:pathLst>
                </a:cu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 34"/>
                <p:cNvSpPr/>
                <p:nvPr/>
              </p:nvSpPr>
              <p:spPr>
                <a:xfrm>
                  <a:off x="6516000" y="4572000"/>
                  <a:ext cx="144016" cy="63896"/>
                </a:xfrm>
                <a:custGeom>
                  <a:avLst/>
                  <a:gdLst>
                    <a:gd name="connsiteX0" fmla="*/ 0 w 54768"/>
                    <a:gd name="connsiteY0" fmla="*/ 35718 h 35718"/>
                    <a:gd name="connsiteX1" fmla="*/ 54768 w 54768"/>
                    <a:gd name="connsiteY1" fmla="*/ 14287 h 3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768" h="35718">
                      <a:moveTo>
                        <a:pt x="0" y="35718"/>
                      </a:moveTo>
                      <a:cubicBezTo>
                        <a:pt x="18454" y="17859"/>
                        <a:pt x="36909" y="0"/>
                        <a:pt x="54768" y="14287"/>
                      </a:cubicBezTo>
                    </a:path>
                  </a:pathLst>
                </a:cu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" name="Forma livre 31"/>
              <p:cNvSpPr/>
              <p:nvPr/>
            </p:nvSpPr>
            <p:spPr>
              <a:xfrm>
                <a:off x="5679504" y="4095750"/>
                <a:ext cx="952402" cy="895152"/>
              </a:xfrm>
              <a:custGeom>
                <a:avLst/>
                <a:gdLst>
                  <a:gd name="connsiteX0" fmla="*/ 70644 w 928687"/>
                  <a:gd name="connsiteY0" fmla="*/ 0 h 883444"/>
                  <a:gd name="connsiteX1" fmla="*/ 332581 w 928687"/>
                  <a:gd name="connsiteY1" fmla="*/ 504825 h 883444"/>
                  <a:gd name="connsiteX2" fmla="*/ 875506 w 928687"/>
                  <a:gd name="connsiteY2" fmla="*/ 809625 h 883444"/>
                  <a:gd name="connsiteX3" fmla="*/ 651669 w 928687"/>
                  <a:gd name="connsiteY3" fmla="*/ 657225 h 883444"/>
                  <a:gd name="connsiteX4" fmla="*/ 84931 w 928687"/>
                  <a:gd name="connsiteY4" fmla="*/ 876300 h 883444"/>
                  <a:gd name="connsiteX5" fmla="*/ 142081 w 928687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875506"/>
                  <a:gd name="connsiteY0" fmla="*/ 0 h 883444"/>
                  <a:gd name="connsiteX1" fmla="*/ 258266 w 875506"/>
                  <a:gd name="connsiteY1" fmla="*/ 413370 h 883444"/>
                  <a:gd name="connsiteX2" fmla="*/ 875506 w 875506"/>
                  <a:gd name="connsiteY2" fmla="*/ 809625 h 883444"/>
                  <a:gd name="connsiteX3" fmla="*/ 651669 w 875506"/>
                  <a:gd name="connsiteY3" fmla="*/ 657225 h 883444"/>
                  <a:gd name="connsiteX4" fmla="*/ 84931 w 875506"/>
                  <a:gd name="connsiteY4" fmla="*/ 876300 h 883444"/>
                  <a:gd name="connsiteX5" fmla="*/ 142081 w 875506"/>
                  <a:gd name="connsiteY5" fmla="*/ 614363 h 883444"/>
                  <a:gd name="connsiteX0" fmla="*/ 53082 w 857944"/>
                  <a:gd name="connsiteY0" fmla="*/ 0 h 878805"/>
                  <a:gd name="connsiteX1" fmla="*/ 240704 w 857944"/>
                  <a:gd name="connsiteY1" fmla="*/ 413370 h 878805"/>
                  <a:gd name="connsiteX2" fmla="*/ 857944 w 857944"/>
                  <a:gd name="connsiteY2" fmla="*/ 809625 h 878805"/>
                  <a:gd name="connsiteX3" fmla="*/ 528736 w 857944"/>
                  <a:gd name="connsiteY3" fmla="*/ 629394 h 878805"/>
                  <a:gd name="connsiteX4" fmla="*/ 67369 w 857944"/>
                  <a:gd name="connsiteY4" fmla="*/ 876300 h 878805"/>
                  <a:gd name="connsiteX5" fmla="*/ 124519 w 857944"/>
                  <a:gd name="connsiteY5" fmla="*/ 614363 h 878805"/>
                  <a:gd name="connsiteX0" fmla="*/ 53082 w 937220"/>
                  <a:gd name="connsiteY0" fmla="*/ 0 h 914524"/>
                  <a:gd name="connsiteX1" fmla="*/ 857944 w 937220"/>
                  <a:gd name="connsiteY1" fmla="*/ 809625 h 914524"/>
                  <a:gd name="connsiteX2" fmla="*/ 528736 w 937220"/>
                  <a:gd name="connsiteY2" fmla="*/ 629394 h 914524"/>
                  <a:gd name="connsiteX3" fmla="*/ 67369 w 937220"/>
                  <a:gd name="connsiteY3" fmla="*/ 876300 h 914524"/>
                  <a:gd name="connsiteX4" fmla="*/ 124519 w 937220"/>
                  <a:gd name="connsiteY4" fmla="*/ 614363 h 914524"/>
                  <a:gd name="connsiteX0" fmla="*/ 53082 w 937220"/>
                  <a:gd name="connsiteY0" fmla="*/ 0 h 914524"/>
                  <a:gd name="connsiteX1" fmla="*/ 857944 w 937220"/>
                  <a:gd name="connsiteY1" fmla="*/ 809625 h 914524"/>
                  <a:gd name="connsiteX2" fmla="*/ 528736 w 937220"/>
                  <a:gd name="connsiteY2" fmla="*/ 629394 h 914524"/>
                  <a:gd name="connsiteX3" fmla="*/ 67369 w 937220"/>
                  <a:gd name="connsiteY3" fmla="*/ 876300 h 914524"/>
                  <a:gd name="connsiteX4" fmla="*/ 124519 w 937220"/>
                  <a:gd name="connsiteY4" fmla="*/ 614363 h 914524"/>
                  <a:gd name="connsiteX0" fmla="*/ 53082 w 857944"/>
                  <a:gd name="connsiteY0" fmla="*/ 0 h 878805"/>
                  <a:gd name="connsiteX1" fmla="*/ 857944 w 857944"/>
                  <a:gd name="connsiteY1" fmla="*/ 809625 h 878805"/>
                  <a:gd name="connsiteX2" fmla="*/ 528736 w 857944"/>
                  <a:gd name="connsiteY2" fmla="*/ 629394 h 878805"/>
                  <a:gd name="connsiteX3" fmla="*/ 67369 w 857944"/>
                  <a:gd name="connsiteY3" fmla="*/ 876300 h 878805"/>
                  <a:gd name="connsiteX4" fmla="*/ 124519 w 857944"/>
                  <a:gd name="connsiteY4" fmla="*/ 614363 h 878805"/>
                  <a:gd name="connsiteX0" fmla="*/ 53082 w 857944"/>
                  <a:gd name="connsiteY0" fmla="*/ 0 h 878805"/>
                  <a:gd name="connsiteX1" fmla="*/ 857944 w 857944"/>
                  <a:gd name="connsiteY1" fmla="*/ 809625 h 878805"/>
                  <a:gd name="connsiteX2" fmla="*/ 528736 w 857944"/>
                  <a:gd name="connsiteY2" fmla="*/ 629394 h 878805"/>
                  <a:gd name="connsiteX3" fmla="*/ 67369 w 857944"/>
                  <a:gd name="connsiteY3" fmla="*/ 876300 h 878805"/>
                  <a:gd name="connsiteX4" fmla="*/ 124519 w 857944"/>
                  <a:gd name="connsiteY4" fmla="*/ 614363 h 878805"/>
                  <a:gd name="connsiteX0" fmla="*/ 53082 w 881757"/>
                  <a:gd name="connsiteY0" fmla="*/ 0 h 878805"/>
                  <a:gd name="connsiteX1" fmla="*/ 857944 w 881757"/>
                  <a:gd name="connsiteY1" fmla="*/ 809625 h 878805"/>
                  <a:gd name="connsiteX2" fmla="*/ 528736 w 881757"/>
                  <a:gd name="connsiteY2" fmla="*/ 629394 h 878805"/>
                  <a:gd name="connsiteX3" fmla="*/ 67369 w 881757"/>
                  <a:gd name="connsiteY3" fmla="*/ 876300 h 878805"/>
                  <a:gd name="connsiteX4" fmla="*/ 124519 w 881757"/>
                  <a:gd name="connsiteY4" fmla="*/ 614363 h 878805"/>
                  <a:gd name="connsiteX0" fmla="*/ 53082 w 881757"/>
                  <a:gd name="connsiteY0" fmla="*/ 0 h 878805"/>
                  <a:gd name="connsiteX1" fmla="*/ 857944 w 881757"/>
                  <a:gd name="connsiteY1" fmla="*/ 809625 h 878805"/>
                  <a:gd name="connsiteX2" fmla="*/ 528736 w 881757"/>
                  <a:gd name="connsiteY2" fmla="*/ 629394 h 878805"/>
                  <a:gd name="connsiteX3" fmla="*/ 67369 w 881757"/>
                  <a:gd name="connsiteY3" fmla="*/ 876300 h 878805"/>
                  <a:gd name="connsiteX4" fmla="*/ 124519 w 881757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4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4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5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145034 w 952402"/>
                  <a:gd name="connsiteY0" fmla="*/ 0 h 878805"/>
                  <a:gd name="connsiteX1" fmla="*/ 949896 w 952402"/>
                  <a:gd name="connsiteY1" fmla="*/ 809625 h 878805"/>
                  <a:gd name="connsiteX2" fmla="*/ 620688 w 952402"/>
                  <a:gd name="connsiteY2" fmla="*/ 629395 h 878805"/>
                  <a:gd name="connsiteX3" fmla="*/ 159321 w 952402"/>
                  <a:gd name="connsiteY3" fmla="*/ 876300 h 878805"/>
                  <a:gd name="connsiteX4" fmla="*/ 216471 w 952402"/>
                  <a:gd name="connsiteY4" fmla="*/ 614363 h 878805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5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5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4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955675"/>
                  <a:gd name="connsiteX1" fmla="*/ 949896 w 952402"/>
                  <a:gd name="connsiteY1" fmla="*/ 809625 h 955675"/>
                  <a:gd name="connsiteX2" fmla="*/ 159321 w 952402"/>
                  <a:gd name="connsiteY2" fmla="*/ 876300 h 955675"/>
                  <a:gd name="connsiteX3" fmla="*/ 216471 w 952402"/>
                  <a:gd name="connsiteY3" fmla="*/ 614363 h 955675"/>
                  <a:gd name="connsiteX0" fmla="*/ 145034 w 952402"/>
                  <a:gd name="connsiteY0" fmla="*/ 0 h 955675"/>
                  <a:gd name="connsiteX1" fmla="*/ 949896 w 952402"/>
                  <a:gd name="connsiteY1" fmla="*/ 809625 h 955675"/>
                  <a:gd name="connsiteX2" fmla="*/ 159321 w 952402"/>
                  <a:gd name="connsiteY2" fmla="*/ 876300 h 955675"/>
                  <a:gd name="connsiteX3" fmla="*/ 216471 w 952402"/>
                  <a:gd name="connsiteY3" fmla="*/ 614363 h 955675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402" h="895152">
                    <a:moveTo>
                      <a:pt x="145034" y="0"/>
                    </a:moveTo>
                    <a:cubicBezTo>
                      <a:pt x="232075" y="733153"/>
                      <a:pt x="952402" y="406152"/>
                      <a:pt x="949896" y="809625"/>
                    </a:cubicBezTo>
                    <a:cubicBezTo>
                      <a:pt x="633339" y="480418"/>
                      <a:pt x="464793" y="774031"/>
                      <a:pt x="159321" y="876300"/>
                    </a:cubicBezTo>
                    <a:cubicBezTo>
                      <a:pt x="22722" y="895152"/>
                      <a:pt x="0" y="570805"/>
                      <a:pt x="216471" y="614363"/>
                    </a:cubicBezTo>
                  </a:path>
                </a:pathLst>
              </a:custGeom>
              <a:solidFill>
                <a:srgbClr val="4B8B5F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Forma livre 19"/>
            <p:cNvSpPr/>
            <p:nvPr/>
          </p:nvSpPr>
          <p:spPr>
            <a:xfrm>
              <a:off x="5508104" y="5173200"/>
              <a:ext cx="252000" cy="234000"/>
            </a:xfrm>
            <a:custGeom>
              <a:avLst/>
              <a:gdLst>
                <a:gd name="connsiteX0" fmla="*/ 0 w 144016"/>
                <a:gd name="connsiteY0" fmla="*/ 0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  <a:gd name="connsiteX4" fmla="*/ 0 w 144016"/>
                <a:gd name="connsiteY4" fmla="*/ 0 h 144016"/>
                <a:gd name="connsiteX0" fmla="*/ 0 w 144016"/>
                <a:gd name="connsiteY0" fmla="*/ 0 h 288032"/>
                <a:gd name="connsiteX1" fmla="*/ 144016 w 144016"/>
                <a:gd name="connsiteY1" fmla="*/ 0 h 288032"/>
                <a:gd name="connsiteX2" fmla="*/ 144016 w 144016"/>
                <a:gd name="connsiteY2" fmla="*/ 144016 h 288032"/>
                <a:gd name="connsiteX3" fmla="*/ 0 w 144016"/>
                <a:gd name="connsiteY3" fmla="*/ 288032 h 288032"/>
                <a:gd name="connsiteX4" fmla="*/ 0 w 144016"/>
                <a:gd name="connsiteY4" fmla="*/ 0 h 288032"/>
                <a:gd name="connsiteX0" fmla="*/ 0 w 144016"/>
                <a:gd name="connsiteY0" fmla="*/ 0 h 216024"/>
                <a:gd name="connsiteX1" fmla="*/ 144016 w 144016"/>
                <a:gd name="connsiteY1" fmla="*/ 0 h 216024"/>
                <a:gd name="connsiteX2" fmla="*/ 144016 w 144016"/>
                <a:gd name="connsiteY2" fmla="*/ 144016 h 216024"/>
                <a:gd name="connsiteX3" fmla="*/ 0 w 144016"/>
                <a:gd name="connsiteY3" fmla="*/ 216024 h 216024"/>
                <a:gd name="connsiteX4" fmla="*/ 0 w 144016"/>
                <a:gd name="connsiteY4" fmla="*/ 0 h 216024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0 h 216024"/>
                <a:gd name="connsiteX1" fmla="*/ 144016 w 216024"/>
                <a:gd name="connsiteY1" fmla="*/ 0 h 216024"/>
                <a:gd name="connsiteX2" fmla="*/ 216024 w 216024"/>
                <a:gd name="connsiteY2" fmla="*/ 216024 h 216024"/>
                <a:gd name="connsiteX3" fmla="*/ 0 w 216024"/>
                <a:gd name="connsiteY3" fmla="*/ 216024 h 216024"/>
                <a:gd name="connsiteX4" fmla="*/ 0 w 216024"/>
                <a:gd name="connsiteY4" fmla="*/ 0 h 216024"/>
                <a:gd name="connsiteX0" fmla="*/ 48005 w 336037"/>
                <a:gd name="connsiteY0" fmla="*/ 0 h 252028"/>
                <a:gd name="connsiteX1" fmla="*/ 192021 w 336037"/>
                <a:gd name="connsiteY1" fmla="*/ 0 h 252028"/>
                <a:gd name="connsiteX2" fmla="*/ 336037 w 336037"/>
                <a:gd name="connsiteY2" fmla="*/ 216024 h 252028"/>
                <a:gd name="connsiteX3" fmla="*/ 48005 w 336037"/>
                <a:gd name="connsiteY3" fmla="*/ 216024 h 252028"/>
                <a:gd name="connsiteX4" fmla="*/ 48005 w 336037"/>
                <a:gd name="connsiteY4" fmla="*/ 0 h 252028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16024 h 288032"/>
                <a:gd name="connsiteX4" fmla="*/ 0 w 288033"/>
                <a:gd name="connsiteY4" fmla="*/ 0 h 288032"/>
                <a:gd name="connsiteX0" fmla="*/ 0 w 288033"/>
                <a:gd name="connsiteY0" fmla="*/ 0 h 336037"/>
                <a:gd name="connsiteX1" fmla="*/ 144016 w 288033"/>
                <a:gd name="connsiteY1" fmla="*/ 0 h 336037"/>
                <a:gd name="connsiteX2" fmla="*/ 288033 w 288033"/>
                <a:gd name="connsiteY2" fmla="*/ 288032 h 336037"/>
                <a:gd name="connsiteX3" fmla="*/ 0 w 288033"/>
                <a:gd name="connsiteY3" fmla="*/ 288032 h 336037"/>
                <a:gd name="connsiteX4" fmla="*/ 0 w 288033"/>
                <a:gd name="connsiteY4" fmla="*/ 0 h 336037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3" h="288032">
                  <a:moveTo>
                    <a:pt x="0" y="0"/>
                  </a:moveTo>
                  <a:cubicBezTo>
                    <a:pt x="48005" y="0"/>
                    <a:pt x="44686" y="31837"/>
                    <a:pt x="144016" y="0"/>
                  </a:cubicBezTo>
                  <a:cubicBezTo>
                    <a:pt x="204800" y="88987"/>
                    <a:pt x="264030" y="216024"/>
                    <a:pt x="288033" y="288032"/>
                  </a:cubicBezTo>
                  <a:cubicBezTo>
                    <a:pt x="174134" y="266703"/>
                    <a:pt x="27487" y="258688"/>
                    <a:pt x="0" y="2880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9050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6192000" y="5098185"/>
              <a:ext cx="144016" cy="203023"/>
            </a:xfrm>
            <a:custGeom>
              <a:avLst/>
              <a:gdLst>
                <a:gd name="connsiteX0" fmla="*/ 0 w 144016"/>
                <a:gd name="connsiteY0" fmla="*/ 0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  <a:gd name="connsiteX4" fmla="*/ 0 w 144016"/>
                <a:gd name="connsiteY4" fmla="*/ 0 h 144016"/>
                <a:gd name="connsiteX0" fmla="*/ 0 w 144016"/>
                <a:gd name="connsiteY0" fmla="*/ 0 h 288032"/>
                <a:gd name="connsiteX1" fmla="*/ 144016 w 144016"/>
                <a:gd name="connsiteY1" fmla="*/ 0 h 288032"/>
                <a:gd name="connsiteX2" fmla="*/ 144016 w 144016"/>
                <a:gd name="connsiteY2" fmla="*/ 144016 h 288032"/>
                <a:gd name="connsiteX3" fmla="*/ 0 w 144016"/>
                <a:gd name="connsiteY3" fmla="*/ 288032 h 288032"/>
                <a:gd name="connsiteX4" fmla="*/ 0 w 144016"/>
                <a:gd name="connsiteY4" fmla="*/ 0 h 288032"/>
                <a:gd name="connsiteX0" fmla="*/ 0 w 144016"/>
                <a:gd name="connsiteY0" fmla="*/ 0 h 216024"/>
                <a:gd name="connsiteX1" fmla="*/ 144016 w 144016"/>
                <a:gd name="connsiteY1" fmla="*/ 0 h 216024"/>
                <a:gd name="connsiteX2" fmla="*/ 144016 w 144016"/>
                <a:gd name="connsiteY2" fmla="*/ 144016 h 216024"/>
                <a:gd name="connsiteX3" fmla="*/ 0 w 144016"/>
                <a:gd name="connsiteY3" fmla="*/ 216024 h 216024"/>
                <a:gd name="connsiteX4" fmla="*/ 0 w 144016"/>
                <a:gd name="connsiteY4" fmla="*/ 0 h 216024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0 h 216024"/>
                <a:gd name="connsiteX1" fmla="*/ 144016 w 216024"/>
                <a:gd name="connsiteY1" fmla="*/ 0 h 216024"/>
                <a:gd name="connsiteX2" fmla="*/ 216024 w 216024"/>
                <a:gd name="connsiteY2" fmla="*/ 216024 h 216024"/>
                <a:gd name="connsiteX3" fmla="*/ 0 w 216024"/>
                <a:gd name="connsiteY3" fmla="*/ 216024 h 216024"/>
                <a:gd name="connsiteX4" fmla="*/ 0 w 216024"/>
                <a:gd name="connsiteY4" fmla="*/ 0 h 216024"/>
                <a:gd name="connsiteX0" fmla="*/ 0 w 216024"/>
                <a:gd name="connsiteY0" fmla="*/ 72008 h 288032"/>
                <a:gd name="connsiteX1" fmla="*/ 144016 w 216024"/>
                <a:gd name="connsiteY1" fmla="*/ 0 h 288032"/>
                <a:gd name="connsiteX2" fmla="*/ 216024 w 216024"/>
                <a:gd name="connsiteY2" fmla="*/ 288032 h 288032"/>
                <a:gd name="connsiteX3" fmla="*/ 0 w 216024"/>
                <a:gd name="connsiteY3" fmla="*/ 288032 h 288032"/>
                <a:gd name="connsiteX4" fmla="*/ 0 w 216024"/>
                <a:gd name="connsiteY4" fmla="*/ 72008 h 288032"/>
                <a:gd name="connsiteX0" fmla="*/ 0 w 216024"/>
                <a:gd name="connsiteY0" fmla="*/ 72008 h 288032"/>
                <a:gd name="connsiteX1" fmla="*/ 144016 w 216024"/>
                <a:gd name="connsiteY1" fmla="*/ 0 h 288032"/>
                <a:gd name="connsiteX2" fmla="*/ 216024 w 216024"/>
                <a:gd name="connsiteY2" fmla="*/ 288032 h 288032"/>
                <a:gd name="connsiteX3" fmla="*/ 0 w 216024"/>
                <a:gd name="connsiteY3" fmla="*/ 288032 h 288032"/>
                <a:gd name="connsiteX4" fmla="*/ 0 w 216024"/>
                <a:gd name="connsiteY4" fmla="*/ 72008 h 288032"/>
                <a:gd name="connsiteX0" fmla="*/ 24003 w 228803"/>
                <a:gd name="connsiteY0" fmla="*/ 72008 h 300033"/>
                <a:gd name="connsiteX1" fmla="*/ 168019 w 228803"/>
                <a:gd name="connsiteY1" fmla="*/ 0 h 300033"/>
                <a:gd name="connsiteX2" fmla="*/ 168019 w 228803"/>
                <a:gd name="connsiteY2" fmla="*/ 144016 h 300033"/>
                <a:gd name="connsiteX3" fmla="*/ 24003 w 228803"/>
                <a:gd name="connsiteY3" fmla="*/ 288032 h 300033"/>
                <a:gd name="connsiteX4" fmla="*/ 24003 w 228803"/>
                <a:gd name="connsiteY4" fmla="*/ 72008 h 300033"/>
                <a:gd name="connsiteX0" fmla="*/ 36004 w 252029"/>
                <a:gd name="connsiteY0" fmla="*/ 72008 h 300033"/>
                <a:gd name="connsiteX1" fmla="*/ 180020 w 252029"/>
                <a:gd name="connsiteY1" fmla="*/ 0 h 300033"/>
                <a:gd name="connsiteX2" fmla="*/ 252029 w 252029"/>
                <a:gd name="connsiteY2" fmla="*/ 144016 h 300033"/>
                <a:gd name="connsiteX3" fmla="*/ 36004 w 252029"/>
                <a:gd name="connsiteY3" fmla="*/ 288032 h 300033"/>
                <a:gd name="connsiteX4" fmla="*/ 36004 w 252029"/>
                <a:gd name="connsiteY4" fmla="*/ 72008 h 300033"/>
                <a:gd name="connsiteX0" fmla="*/ 0 w 216025"/>
                <a:gd name="connsiteY0" fmla="*/ 72008 h 228025"/>
                <a:gd name="connsiteX1" fmla="*/ 144016 w 216025"/>
                <a:gd name="connsiteY1" fmla="*/ 0 h 228025"/>
                <a:gd name="connsiteX2" fmla="*/ 216025 w 216025"/>
                <a:gd name="connsiteY2" fmla="*/ 144016 h 228025"/>
                <a:gd name="connsiteX3" fmla="*/ 72009 w 216025"/>
                <a:gd name="connsiteY3" fmla="*/ 216024 h 228025"/>
                <a:gd name="connsiteX4" fmla="*/ 0 w 216025"/>
                <a:gd name="connsiteY4" fmla="*/ 72008 h 228025"/>
                <a:gd name="connsiteX0" fmla="*/ 0 w 216025"/>
                <a:gd name="connsiteY0" fmla="*/ 72008 h 228025"/>
                <a:gd name="connsiteX1" fmla="*/ 144016 w 216025"/>
                <a:gd name="connsiteY1" fmla="*/ 0 h 228025"/>
                <a:gd name="connsiteX2" fmla="*/ 216025 w 216025"/>
                <a:gd name="connsiteY2" fmla="*/ 144016 h 228025"/>
                <a:gd name="connsiteX3" fmla="*/ 72009 w 216025"/>
                <a:gd name="connsiteY3" fmla="*/ 216024 h 228025"/>
                <a:gd name="connsiteX4" fmla="*/ 0 w 216025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34623"/>
                <a:gd name="connsiteX1" fmla="*/ 159232 w 231241"/>
                <a:gd name="connsiteY1" fmla="*/ 0 h 234623"/>
                <a:gd name="connsiteX2" fmla="*/ 231241 w 231241"/>
                <a:gd name="connsiteY2" fmla="*/ 144016 h 234623"/>
                <a:gd name="connsiteX3" fmla="*/ 15217 w 231241"/>
                <a:gd name="connsiteY3" fmla="*/ 216024 h 234623"/>
                <a:gd name="connsiteX4" fmla="*/ 15216 w 231241"/>
                <a:gd name="connsiteY4" fmla="*/ 72008 h 234623"/>
                <a:gd name="connsiteX0" fmla="*/ 15216 w 231241"/>
                <a:gd name="connsiteY0" fmla="*/ 72008 h 234623"/>
                <a:gd name="connsiteX1" fmla="*/ 159232 w 231241"/>
                <a:gd name="connsiteY1" fmla="*/ 0 h 234623"/>
                <a:gd name="connsiteX2" fmla="*/ 231241 w 231241"/>
                <a:gd name="connsiteY2" fmla="*/ 144016 h 234623"/>
                <a:gd name="connsiteX3" fmla="*/ 15217 w 231241"/>
                <a:gd name="connsiteY3" fmla="*/ 216024 h 234623"/>
                <a:gd name="connsiteX4" fmla="*/ 15216 w 231241"/>
                <a:gd name="connsiteY4" fmla="*/ 72008 h 234623"/>
                <a:gd name="connsiteX0" fmla="*/ 15216 w 231241"/>
                <a:gd name="connsiteY0" fmla="*/ 72008 h 216024"/>
                <a:gd name="connsiteX1" fmla="*/ 159232 w 231241"/>
                <a:gd name="connsiteY1" fmla="*/ 0 h 216024"/>
                <a:gd name="connsiteX2" fmla="*/ 231241 w 231241"/>
                <a:gd name="connsiteY2" fmla="*/ 144016 h 216024"/>
                <a:gd name="connsiteX3" fmla="*/ 15217 w 231241"/>
                <a:gd name="connsiteY3" fmla="*/ 216024 h 216024"/>
                <a:gd name="connsiteX4" fmla="*/ 15216 w 231241"/>
                <a:gd name="connsiteY4" fmla="*/ 72008 h 216024"/>
                <a:gd name="connsiteX0" fmla="*/ 15216 w 231241"/>
                <a:gd name="connsiteY0" fmla="*/ 59007 h 203023"/>
                <a:gd name="connsiteX1" fmla="*/ 168635 w 231241"/>
                <a:gd name="connsiteY1" fmla="*/ 0 h 203023"/>
                <a:gd name="connsiteX2" fmla="*/ 231241 w 231241"/>
                <a:gd name="connsiteY2" fmla="*/ 131015 h 203023"/>
                <a:gd name="connsiteX3" fmla="*/ 15217 w 231241"/>
                <a:gd name="connsiteY3" fmla="*/ 203023 h 203023"/>
                <a:gd name="connsiteX4" fmla="*/ 15216 w 231241"/>
                <a:gd name="connsiteY4" fmla="*/ 59007 h 2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41" h="203023">
                  <a:moveTo>
                    <a:pt x="15216" y="59007"/>
                  </a:moveTo>
                  <a:cubicBezTo>
                    <a:pt x="63221" y="59007"/>
                    <a:pt x="60946" y="90153"/>
                    <a:pt x="168635" y="0"/>
                  </a:cubicBezTo>
                  <a:cubicBezTo>
                    <a:pt x="229419" y="88987"/>
                    <a:pt x="207238" y="59007"/>
                    <a:pt x="231241" y="131015"/>
                  </a:cubicBezTo>
                  <a:cubicBezTo>
                    <a:pt x="172684" y="152927"/>
                    <a:pt x="135258" y="199645"/>
                    <a:pt x="15217" y="203023"/>
                  </a:cubicBezTo>
                  <a:cubicBezTo>
                    <a:pt x="0" y="135708"/>
                    <a:pt x="15216" y="131015"/>
                    <a:pt x="15216" y="59007"/>
                  </a:cubicBezTo>
                  <a:close/>
                </a:path>
              </a:pathLst>
            </a:custGeom>
            <a:solidFill>
              <a:srgbClr val="FFFFCC"/>
            </a:solidFill>
            <a:ln w="19050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5286375" y="4864464"/>
              <a:ext cx="1082675" cy="602895"/>
            </a:xfrm>
            <a:custGeom>
              <a:avLst/>
              <a:gdLst>
                <a:gd name="connsiteX0" fmla="*/ 0 w 1082675"/>
                <a:gd name="connsiteY0" fmla="*/ 377825 h 377825"/>
                <a:gd name="connsiteX1" fmla="*/ 1082675 w 1082675"/>
                <a:gd name="connsiteY1" fmla="*/ 0 h 3778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83684"/>
                <a:gd name="connsiteX1" fmla="*/ 1082675 w 1082675"/>
                <a:gd name="connsiteY1" fmla="*/ 48700 h 483684"/>
                <a:gd name="connsiteX0" fmla="*/ 0 w 1082675"/>
                <a:gd name="connsiteY0" fmla="*/ 543851 h 601010"/>
                <a:gd name="connsiteX1" fmla="*/ 1082675 w 1082675"/>
                <a:gd name="connsiteY1" fmla="*/ 166026 h 601010"/>
                <a:gd name="connsiteX0" fmla="*/ 0 w 1082675"/>
                <a:gd name="connsiteY0" fmla="*/ 545736 h 602895"/>
                <a:gd name="connsiteX1" fmla="*/ 1082675 w 1082675"/>
                <a:gd name="connsiteY1" fmla="*/ 167911 h 6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2675" h="602895">
                  <a:moveTo>
                    <a:pt x="0" y="545736"/>
                  </a:moveTo>
                  <a:cubicBezTo>
                    <a:pt x="206880" y="0"/>
                    <a:pt x="689438" y="602895"/>
                    <a:pt x="1082675" y="167911"/>
                  </a:cubicBezTo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228000" y="5184000"/>
              <a:ext cx="45719" cy="45719"/>
            </a:xfrm>
            <a:prstGeom prst="ellipse">
              <a:avLst/>
            </a:prstGeom>
            <a:solidFill>
              <a:srgbClr val="4B8B5F"/>
            </a:solidFill>
            <a:ln w="19050"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630400" y="5238000"/>
              <a:ext cx="72000" cy="72000"/>
            </a:xfrm>
            <a:prstGeom prst="ellipse">
              <a:avLst/>
            </a:prstGeom>
            <a:solidFill>
              <a:srgbClr val="4B8B5F"/>
            </a:solidFill>
            <a:ln w="19050"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53"/>
            <p:cNvGrpSpPr/>
            <p:nvPr/>
          </p:nvGrpSpPr>
          <p:grpSpPr>
            <a:xfrm>
              <a:off x="5076056" y="4365104"/>
              <a:ext cx="288032" cy="288032"/>
              <a:chOff x="5076056" y="4365104"/>
              <a:chExt cx="288032" cy="288032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5076056" y="4365104"/>
                <a:ext cx="288032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5152256" y="4441304"/>
                <a:ext cx="135632" cy="1356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54"/>
            <p:cNvGrpSpPr/>
            <p:nvPr/>
          </p:nvGrpSpPr>
          <p:grpSpPr>
            <a:xfrm rot="20160466">
              <a:off x="6159861" y="3945275"/>
              <a:ext cx="243829" cy="288032"/>
              <a:chOff x="5076056" y="4365104"/>
              <a:chExt cx="288032" cy="288032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5076056" y="4365104"/>
                <a:ext cx="288032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5152256" y="4441304"/>
                <a:ext cx="135632" cy="1356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6" name="CaixaDeTexto 45"/>
          <p:cNvSpPr txBox="1"/>
          <p:nvPr/>
        </p:nvSpPr>
        <p:spPr>
          <a:xfrm>
            <a:off x="0" y="12687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character that I have started developing for a comic book </a:t>
            </a:r>
            <a:endParaRPr lang="en-US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-10634" y="17635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 was vectorized with Microsoft PowerPoint and animated with Unity Engine</a:t>
            </a:r>
            <a:endParaRPr lang="en-US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-2008" y="22768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document contains the steps of her creation and her assets.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uario\Desktop\mao verde\Bruxa\digitalizar0001 - C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5976664" cy="6065489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step: hand drawing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Usuario\Desktop\mao verde\Bruxa\Peido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7133"/>
            <a:ext cx="5980113" cy="607218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 step: digital drawing – dismissed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9"/>
          <p:cNvSpPr/>
          <p:nvPr/>
        </p:nvSpPr>
        <p:spPr>
          <a:xfrm>
            <a:off x="6300192" y="3256219"/>
            <a:ext cx="792088" cy="168494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76064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432048 w 914400"/>
              <a:gd name="connsiteY1" fmla="*/ 432048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720080"/>
              <a:gd name="connsiteY0" fmla="*/ 0 h 1440160"/>
              <a:gd name="connsiteX1" fmla="*/ 432048 w 720080"/>
              <a:gd name="connsiteY1" fmla="*/ 432048 h 1440160"/>
              <a:gd name="connsiteX2" fmla="*/ 720080 w 720080"/>
              <a:gd name="connsiteY2" fmla="*/ 1440160 h 1440160"/>
              <a:gd name="connsiteX3" fmla="*/ 504056 w 720080"/>
              <a:gd name="connsiteY3" fmla="*/ 1368152 h 1440160"/>
              <a:gd name="connsiteX4" fmla="*/ 0 w 720080"/>
              <a:gd name="connsiteY4" fmla="*/ 0 h 1440160"/>
              <a:gd name="connsiteX0" fmla="*/ 0 w 862418"/>
              <a:gd name="connsiteY0" fmla="*/ 0 h 1440160"/>
              <a:gd name="connsiteX1" fmla="*/ 432048 w 862418"/>
              <a:gd name="connsiteY1" fmla="*/ 432048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0 h 1440160"/>
              <a:gd name="connsiteX1" fmla="*/ 504056 w 862418"/>
              <a:gd name="connsiteY1" fmla="*/ 288032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28765 h 1468925"/>
              <a:gd name="connsiteX1" fmla="*/ 504056 w 862418"/>
              <a:gd name="connsiteY1" fmla="*/ 316797 h 1468925"/>
              <a:gd name="connsiteX2" fmla="*/ 720080 w 862418"/>
              <a:gd name="connsiteY2" fmla="*/ 1468925 h 1468925"/>
              <a:gd name="connsiteX3" fmla="*/ 504056 w 862418"/>
              <a:gd name="connsiteY3" fmla="*/ 1396917 h 1468925"/>
              <a:gd name="connsiteX4" fmla="*/ 0 w 862418"/>
              <a:gd name="connsiteY4" fmla="*/ 28765 h 1468925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934426"/>
              <a:gd name="connsiteY0" fmla="*/ 172780 h 1684949"/>
              <a:gd name="connsiteX1" fmla="*/ 504056 w 934426"/>
              <a:gd name="connsiteY1" fmla="*/ 316797 h 1684949"/>
              <a:gd name="connsiteX2" fmla="*/ 792088 w 934426"/>
              <a:gd name="connsiteY2" fmla="*/ 1684949 h 1684949"/>
              <a:gd name="connsiteX3" fmla="*/ 504056 w 934426"/>
              <a:gd name="connsiteY3" fmla="*/ 1540932 h 1684949"/>
              <a:gd name="connsiteX4" fmla="*/ 0 w 934426"/>
              <a:gd name="connsiteY4" fmla="*/ 172780 h 1684949"/>
              <a:gd name="connsiteX0" fmla="*/ 0 w 792088"/>
              <a:gd name="connsiteY0" fmla="*/ 172780 h 1684949"/>
              <a:gd name="connsiteX1" fmla="*/ 504056 w 792088"/>
              <a:gd name="connsiteY1" fmla="*/ 316797 h 1684949"/>
              <a:gd name="connsiteX2" fmla="*/ 792088 w 792088"/>
              <a:gd name="connsiteY2" fmla="*/ 1684949 h 1684949"/>
              <a:gd name="connsiteX3" fmla="*/ 504056 w 792088"/>
              <a:gd name="connsiteY3" fmla="*/ 1540932 h 1684949"/>
              <a:gd name="connsiteX4" fmla="*/ 0 w 792088"/>
              <a:gd name="connsiteY4" fmla="*/ 172780 h 168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088" h="1684949">
                <a:moveTo>
                  <a:pt x="0" y="172780"/>
                </a:moveTo>
                <a:cubicBezTo>
                  <a:pt x="162711" y="53908"/>
                  <a:pt x="262343" y="0"/>
                  <a:pt x="504056" y="316797"/>
                </a:cubicBezTo>
                <a:cubicBezTo>
                  <a:pt x="600067" y="652834"/>
                  <a:pt x="787905" y="1207972"/>
                  <a:pt x="792088" y="1684949"/>
                </a:cubicBezTo>
                <a:lnTo>
                  <a:pt x="504056" y="1540932"/>
                </a:lnTo>
                <a:lnTo>
                  <a:pt x="0" y="17278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131840" y="2996952"/>
            <a:ext cx="3744416" cy="2808312"/>
          </a:xfrm>
          <a:prstGeom prst="ellipse">
            <a:avLst/>
          </a:prstGeom>
          <a:solidFill>
            <a:srgbClr val="4B8B5F"/>
          </a:solidFill>
          <a:ln>
            <a:solidFill>
              <a:srgbClr val="4B8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5580112" y="3501008"/>
            <a:ext cx="99938" cy="360040"/>
          </a:xfrm>
          <a:custGeom>
            <a:avLst/>
            <a:gdLst>
              <a:gd name="connsiteX0" fmla="*/ 0 w 23415"/>
              <a:gd name="connsiteY0" fmla="*/ 0 h 323850"/>
              <a:gd name="connsiteX1" fmla="*/ 21431 w 23415"/>
              <a:gd name="connsiteY1" fmla="*/ 323850 h 323850"/>
              <a:gd name="connsiteX0" fmla="*/ 0 w 77539"/>
              <a:gd name="connsiteY0" fmla="*/ 0 h 323850"/>
              <a:gd name="connsiteX1" fmla="*/ 21431 w 77539"/>
              <a:gd name="connsiteY1" fmla="*/ 323850 h 323850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0 w 77539"/>
              <a:gd name="connsiteY0" fmla="*/ 0 h 360040"/>
              <a:gd name="connsiteX1" fmla="*/ 0 w 77539"/>
              <a:gd name="connsiteY1" fmla="*/ 360040 h 360040"/>
              <a:gd name="connsiteX0" fmla="*/ 0 w 99938"/>
              <a:gd name="connsiteY0" fmla="*/ 0 h 360040"/>
              <a:gd name="connsiteX1" fmla="*/ 0 w 99938"/>
              <a:gd name="connsiteY1" fmla="*/ 36004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38" h="360040">
                <a:moveTo>
                  <a:pt x="0" y="0"/>
                </a:moveTo>
                <a:cubicBezTo>
                  <a:pt x="99938" y="149969"/>
                  <a:pt x="48766" y="335359"/>
                  <a:pt x="0" y="360040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5579269" y="3505200"/>
            <a:ext cx="216867" cy="211832"/>
          </a:xfrm>
          <a:custGeom>
            <a:avLst/>
            <a:gdLst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216867"/>
              <a:gd name="connsiteY0" fmla="*/ 0 h 211832"/>
              <a:gd name="connsiteX1" fmla="*/ 216867 w 216867"/>
              <a:gd name="connsiteY1" fmla="*/ 211832 h 211832"/>
              <a:gd name="connsiteX0" fmla="*/ 0 w 216867"/>
              <a:gd name="connsiteY0" fmla="*/ 0 h 211832"/>
              <a:gd name="connsiteX1" fmla="*/ 216867 w 216867"/>
              <a:gd name="connsiteY1" fmla="*/ 211832 h 21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867" h="211832">
                <a:moveTo>
                  <a:pt x="0" y="0"/>
                </a:moveTo>
                <a:cubicBezTo>
                  <a:pt x="40655" y="116929"/>
                  <a:pt x="143669" y="193278"/>
                  <a:pt x="216867" y="211832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5508105" y="3500438"/>
            <a:ext cx="109414" cy="216594"/>
          </a:xfrm>
          <a:custGeom>
            <a:avLst/>
            <a:gdLst>
              <a:gd name="connsiteX0" fmla="*/ 66675 w 66675"/>
              <a:gd name="connsiteY0" fmla="*/ 0 h 209550"/>
              <a:gd name="connsiteX1" fmla="*/ 0 w 66675"/>
              <a:gd name="connsiteY1" fmla="*/ 209550 h 209550"/>
              <a:gd name="connsiteX0" fmla="*/ 78309 w 78309"/>
              <a:gd name="connsiteY0" fmla="*/ 0 h 216594"/>
              <a:gd name="connsiteX1" fmla="*/ 0 w 78309"/>
              <a:gd name="connsiteY1" fmla="*/ 216594 h 216594"/>
              <a:gd name="connsiteX0" fmla="*/ 78309 w 96961"/>
              <a:gd name="connsiteY0" fmla="*/ 0 h 216594"/>
              <a:gd name="connsiteX1" fmla="*/ 0 w 96961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414" h="216594">
                <a:moveTo>
                  <a:pt x="78309" y="0"/>
                </a:moveTo>
                <a:cubicBezTo>
                  <a:pt x="109414" y="94704"/>
                  <a:pt x="69776" y="175891"/>
                  <a:pt x="0" y="216594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4779169" y="4221088"/>
            <a:ext cx="761265" cy="576064"/>
          </a:xfrm>
          <a:custGeom>
            <a:avLst/>
            <a:gdLst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576064 w 720080"/>
              <a:gd name="connsiteY2" fmla="*/ 288032 h 288032"/>
              <a:gd name="connsiteX3" fmla="*/ 0 w 720080"/>
              <a:gd name="connsiteY3" fmla="*/ 288032 h 288032"/>
              <a:gd name="connsiteX4" fmla="*/ 0 w 720080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0 w 720080"/>
              <a:gd name="connsiteY2" fmla="*/ 288032 h 288032"/>
              <a:gd name="connsiteX3" fmla="*/ 0 w 720080"/>
              <a:gd name="connsiteY3" fmla="*/ 0 h 288032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5432 w 736286"/>
              <a:gd name="connsiteY3" fmla="*/ 286048 h 343388"/>
              <a:gd name="connsiteX4" fmla="*/ 0 w 736286"/>
              <a:gd name="connsiteY4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504056"/>
              <a:gd name="connsiteX1" fmla="*/ 720080 w 736286"/>
              <a:gd name="connsiteY1" fmla="*/ 0 h 504056"/>
              <a:gd name="connsiteX2" fmla="*/ 432048 w 736286"/>
              <a:gd name="connsiteY2" fmla="*/ 504056 h 504056"/>
              <a:gd name="connsiteX3" fmla="*/ 0 w 736286"/>
              <a:gd name="connsiteY3" fmla="*/ 0 h 504056"/>
              <a:gd name="connsiteX0" fmla="*/ 0 w 720080"/>
              <a:gd name="connsiteY0" fmla="*/ 0 h 504056"/>
              <a:gd name="connsiteX1" fmla="*/ 720080 w 720080"/>
              <a:gd name="connsiteY1" fmla="*/ 0 h 504056"/>
              <a:gd name="connsiteX2" fmla="*/ 432048 w 720080"/>
              <a:gd name="connsiteY2" fmla="*/ 504056 h 504056"/>
              <a:gd name="connsiteX3" fmla="*/ 0 w 720080"/>
              <a:gd name="connsiteY3" fmla="*/ 0 h 504056"/>
              <a:gd name="connsiteX0" fmla="*/ 8855 w 728935"/>
              <a:gd name="connsiteY0" fmla="*/ 0 h 504056"/>
              <a:gd name="connsiteX1" fmla="*/ 728935 w 728935"/>
              <a:gd name="connsiteY1" fmla="*/ 0 h 504056"/>
              <a:gd name="connsiteX2" fmla="*/ 440903 w 728935"/>
              <a:gd name="connsiteY2" fmla="*/ 504056 h 504056"/>
              <a:gd name="connsiteX3" fmla="*/ 8855 w 728935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2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265" h="576064">
                <a:moveTo>
                  <a:pt x="8855" y="72008"/>
                </a:moveTo>
                <a:cubicBezTo>
                  <a:pt x="261854" y="89000"/>
                  <a:pt x="460831" y="96417"/>
                  <a:pt x="728935" y="0"/>
                </a:cubicBezTo>
                <a:cubicBezTo>
                  <a:pt x="761265" y="278078"/>
                  <a:pt x="741761" y="536345"/>
                  <a:pt x="440903" y="576064"/>
                </a:cubicBezTo>
                <a:cubicBezTo>
                  <a:pt x="86123" y="564613"/>
                  <a:pt x="0" y="408253"/>
                  <a:pt x="8855" y="7200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5868144" y="3645024"/>
            <a:ext cx="709943" cy="846982"/>
          </a:xfrm>
          <a:custGeom>
            <a:avLst/>
            <a:gdLst>
              <a:gd name="connsiteX0" fmla="*/ 0 w 288032"/>
              <a:gd name="connsiteY0" fmla="*/ 0 h 45719"/>
              <a:gd name="connsiteX1" fmla="*/ 288032 w 288032"/>
              <a:gd name="connsiteY1" fmla="*/ 0 h 45719"/>
              <a:gd name="connsiteX2" fmla="*/ 288032 w 288032"/>
              <a:gd name="connsiteY2" fmla="*/ 45719 h 45719"/>
              <a:gd name="connsiteX3" fmla="*/ 0 w 288032"/>
              <a:gd name="connsiteY3" fmla="*/ 45719 h 45719"/>
              <a:gd name="connsiteX4" fmla="*/ 0 w 288032"/>
              <a:gd name="connsiteY4" fmla="*/ 0 h 45719"/>
              <a:gd name="connsiteX0" fmla="*/ 0 w 432048"/>
              <a:gd name="connsiteY0" fmla="*/ 360040 h 405759"/>
              <a:gd name="connsiteX1" fmla="*/ 432048 w 432048"/>
              <a:gd name="connsiteY1" fmla="*/ 0 h 405759"/>
              <a:gd name="connsiteX2" fmla="*/ 288032 w 432048"/>
              <a:gd name="connsiteY2" fmla="*/ 405759 h 405759"/>
              <a:gd name="connsiteX3" fmla="*/ 0 w 432048"/>
              <a:gd name="connsiteY3" fmla="*/ 405759 h 405759"/>
              <a:gd name="connsiteX4" fmla="*/ 0 w 432048"/>
              <a:gd name="connsiteY4" fmla="*/ 360040 h 405759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405759 h 576064"/>
              <a:gd name="connsiteX4" fmla="*/ 0 w 504056"/>
              <a:gd name="connsiteY4" fmla="*/ 360040 h 576064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40 h 576064"/>
              <a:gd name="connsiteX0" fmla="*/ 0 w 504056"/>
              <a:gd name="connsiteY0" fmla="*/ 360039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39 h 576064"/>
              <a:gd name="connsiteX0" fmla="*/ 0 w 504056"/>
              <a:gd name="connsiteY0" fmla="*/ 360039 h 619223"/>
              <a:gd name="connsiteX1" fmla="*/ 432048 w 504056"/>
              <a:gd name="connsiteY1" fmla="*/ 0 h 619223"/>
              <a:gd name="connsiteX2" fmla="*/ 504056 w 504056"/>
              <a:gd name="connsiteY2" fmla="*/ 576064 h 619223"/>
              <a:gd name="connsiteX3" fmla="*/ 0 w 504056"/>
              <a:gd name="connsiteY3" fmla="*/ 360039 h 619223"/>
              <a:gd name="connsiteX0" fmla="*/ 0 w 576064"/>
              <a:gd name="connsiteY0" fmla="*/ 360039 h 619223"/>
              <a:gd name="connsiteX1" fmla="*/ 504056 w 576064"/>
              <a:gd name="connsiteY1" fmla="*/ 0 h 619223"/>
              <a:gd name="connsiteX2" fmla="*/ 576064 w 576064"/>
              <a:gd name="connsiteY2" fmla="*/ 576064 h 619223"/>
              <a:gd name="connsiteX3" fmla="*/ 0 w 576064"/>
              <a:gd name="connsiteY3" fmla="*/ 360039 h 619223"/>
              <a:gd name="connsiteX0" fmla="*/ 0 w 661434"/>
              <a:gd name="connsiteY0" fmla="*/ 360039 h 619223"/>
              <a:gd name="connsiteX1" fmla="*/ 504056 w 661434"/>
              <a:gd name="connsiteY1" fmla="*/ 0 h 619223"/>
              <a:gd name="connsiteX2" fmla="*/ 576064 w 661434"/>
              <a:gd name="connsiteY2" fmla="*/ 576064 h 619223"/>
              <a:gd name="connsiteX3" fmla="*/ 0 w 661434"/>
              <a:gd name="connsiteY3" fmla="*/ 360039 h 619223"/>
              <a:gd name="connsiteX0" fmla="*/ 0 w 670578"/>
              <a:gd name="connsiteY0" fmla="*/ 360039 h 619223"/>
              <a:gd name="connsiteX1" fmla="*/ 504056 w 670578"/>
              <a:gd name="connsiteY1" fmla="*/ 0 h 619223"/>
              <a:gd name="connsiteX2" fmla="*/ 576064 w 670578"/>
              <a:gd name="connsiteY2" fmla="*/ 576064 h 619223"/>
              <a:gd name="connsiteX3" fmla="*/ 0 w 670578"/>
              <a:gd name="connsiteY3" fmla="*/ 360039 h 619223"/>
              <a:gd name="connsiteX0" fmla="*/ 0 w 709943"/>
              <a:gd name="connsiteY0" fmla="*/ 360039 h 619223"/>
              <a:gd name="connsiteX1" fmla="*/ 504056 w 709943"/>
              <a:gd name="connsiteY1" fmla="*/ 0 h 619223"/>
              <a:gd name="connsiteX2" fmla="*/ 576064 w 709943"/>
              <a:gd name="connsiteY2" fmla="*/ 576064 h 619223"/>
              <a:gd name="connsiteX3" fmla="*/ 0 w 709943"/>
              <a:gd name="connsiteY3" fmla="*/ 360039 h 619223"/>
              <a:gd name="connsiteX0" fmla="*/ 0 w 709943"/>
              <a:gd name="connsiteY0" fmla="*/ 360039 h 750193"/>
              <a:gd name="connsiteX1" fmla="*/ 504056 w 709943"/>
              <a:gd name="connsiteY1" fmla="*/ 0 h 750193"/>
              <a:gd name="connsiteX2" fmla="*/ 576064 w 709943"/>
              <a:gd name="connsiteY2" fmla="*/ 576064 h 750193"/>
              <a:gd name="connsiteX3" fmla="*/ 0 w 709943"/>
              <a:gd name="connsiteY3" fmla="*/ 360039 h 75019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637935"/>
              <a:gd name="connsiteY0" fmla="*/ 360039 h 774973"/>
              <a:gd name="connsiteX1" fmla="*/ 432048 w 637935"/>
              <a:gd name="connsiteY1" fmla="*/ 0 h 774973"/>
              <a:gd name="connsiteX2" fmla="*/ 504056 w 637935"/>
              <a:gd name="connsiteY2" fmla="*/ 576064 h 774973"/>
              <a:gd name="connsiteX3" fmla="*/ 0 w 637935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432048 h 846982"/>
              <a:gd name="connsiteX1" fmla="*/ 504056 w 709943"/>
              <a:gd name="connsiteY1" fmla="*/ 0 h 846982"/>
              <a:gd name="connsiteX2" fmla="*/ 576064 w 709943"/>
              <a:gd name="connsiteY2" fmla="*/ 648073 h 846982"/>
              <a:gd name="connsiteX3" fmla="*/ 0 w 709943"/>
              <a:gd name="connsiteY3" fmla="*/ 432048 h 84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43" h="846982">
                <a:moveTo>
                  <a:pt x="0" y="432048"/>
                </a:moveTo>
                <a:cubicBezTo>
                  <a:pt x="227972" y="341577"/>
                  <a:pt x="363397" y="147546"/>
                  <a:pt x="504056" y="0"/>
                </a:cubicBezTo>
                <a:cubicBezTo>
                  <a:pt x="661434" y="126115"/>
                  <a:pt x="709943" y="462452"/>
                  <a:pt x="576064" y="648073"/>
                </a:cubicBezTo>
                <a:cubicBezTo>
                  <a:pt x="321700" y="846982"/>
                  <a:pt x="167945" y="691232"/>
                  <a:pt x="0" y="43204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4572000" y="3933057"/>
            <a:ext cx="936104" cy="408044"/>
          </a:xfrm>
          <a:custGeom>
            <a:avLst/>
            <a:gdLst>
              <a:gd name="connsiteX0" fmla="*/ 0 w 648072"/>
              <a:gd name="connsiteY0" fmla="*/ 0 h 45719"/>
              <a:gd name="connsiteX1" fmla="*/ 648072 w 648072"/>
              <a:gd name="connsiteY1" fmla="*/ 0 h 45719"/>
              <a:gd name="connsiteX2" fmla="*/ 648072 w 648072"/>
              <a:gd name="connsiteY2" fmla="*/ 45719 h 45719"/>
              <a:gd name="connsiteX3" fmla="*/ 0 w 648072"/>
              <a:gd name="connsiteY3" fmla="*/ 45719 h 45719"/>
              <a:gd name="connsiteX4" fmla="*/ 0 w 648072"/>
              <a:gd name="connsiteY4" fmla="*/ 0 h 45719"/>
              <a:gd name="connsiteX0" fmla="*/ 0 w 864096"/>
              <a:gd name="connsiteY0" fmla="*/ 0 h 72008"/>
              <a:gd name="connsiteX1" fmla="*/ 648072 w 864096"/>
              <a:gd name="connsiteY1" fmla="*/ 0 h 72008"/>
              <a:gd name="connsiteX2" fmla="*/ 864096 w 864096"/>
              <a:gd name="connsiteY2" fmla="*/ 72008 h 72008"/>
              <a:gd name="connsiteX3" fmla="*/ 0 w 864096"/>
              <a:gd name="connsiteY3" fmla="*/ 45719 h 72008"/>
              <a:gd name="connsiteX4" fmla="*/ 0 w 864096"/>
              <a:gd name="connsiteY4" fmla="*/ 0 h 72008"/>
              <a:gd name="connsiteX0" fmla="*/ 0 w 792088"/>
              <a:gd name="connsiteY0" fmla="*/ 0 h 72007"/>
              <a:gd name="connsiteX1" fmla="*/ 648072 w 792088"/>
              <a:gd name="connsiteY1" fmla="*/ 0 h 72007"/>
              <a:gd name="connsiteX2" fmla="*/ 792088 w 792088"/>
              <a:gd name="connsiteY2" fmla="*/ 72007 h 72007"/>
              <a:gd name="connsiteX3" fmla="*/ 0 w 792088"/>
              <a:gd name="connsiteY3" fmla="*/ 45719 h 72007"/>
              <a:gd name="connsiteX4" fmla="*/ 0 w 792088"/>
              <a:gd name="connsiteY4" fmla="*/ 0 h 72007"/>
              <a:gd name="connsiteX0" fmla="*/ 0 w 792088"/>
              <a:gd name="connsiteY0" fmla="*/ 72008 h 144015"/>
              <a:gd name="connsiteX1" fmla="*/ 720080 w 792088"/>
              <a:gd name="connsiteY1" fmla="*/ 0 h 144015"/>
              <a:gd name="connsiteX2" fmla="*/ 792088 w 792088"/>
              <a:gd name="connsiteY2" fmla="*/ 144015 h 144015"/>
              <a:gd name="connsiteX3" fmla="*/ 0 w 792088"/>
              <a:gd name="connsiteY3" fmla="*/ 117727 h 144015"/>
              <a:gd name="connsiteX4" fmla="*/ 0 w 792088"/>
              <a:gd name="connsiteY4" fmla="*/ 72008 h 144015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936104"/>
              <a:gd name="connsiteY0" fmla="*/ 0 h 216023"/>
              <a:gd name="connsiteX1" fmla="*/ 864096 w 936104"/>
              <a:gd name="connsiteY1" fmla="*/ 72008 h 216023"/>
              <a:gd name="connsiteX2" fmla="*/ 936104 w 936104"/>
              <a:gd name="connsiteY2" fmla="*/ 216023 h 216023"/>
              <a:gd name="connsiteX3" fmla="*/ 144016 w 936104"/>
              <a:gd name="connsiteY3" fmla="*/ 189735 h 216023"/>
              <a:gd name="connsiteX4" fmla="*/ 0 w 936104"/>
              <a:gd name="connsiteY4" fmla="*/ 0 h 216023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360040"/>
              <a:gd name="connsiteX1" fmla="*/ 864096 w 936104"/>
              <a:gd name="connsiteY1" fmla="*/ 144016 h 360040"/>
              <a:gd name="connsiteX2" fmla="*/ 936104 w 936104"/>
              <a:gd name="connsiteY2" fmla="*/ 288031 h 360040"/>
              <a:gd name="connsiteX3" fmla="*/ 144016 w 936104"/>
              <a:gd name="connsiteY3" fmla="*/ 360040 h 360040"/>
              <a:gd name="connsiteX4" fmla="*/ 0 w 936104"/>
              <a:gd name="connsiteY4" fmla="*/ 0 h 360040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0 w 936104"/>
              <a:gd name="connsiteY3" fmla="*/ 0 h 288031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216023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5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408044">
                <a:moveTo>
                  <a:pt x="0" y="0"/>
                </a:moveTo>
                <a:cubicBezTo>
                  <a:pt x="175081" y="222541"/>
                  <a:pt x="600067" y="120012"/>
                  <a:pt x="864096" y="144015"/>
                </a:cubicBezTo>
                <a:lnTo>
                  <a:pt x="936104" y="288031"/>
                </a:lnTo>
                <a:cubicBezTo>
                  <a:pt x="831453" y="375579"/>
                  <a:pt x="300033" y="408044"/>
                  <a:pt x="144016" y="360039"/>
                </a:cubicBezTo>
                <a:cubicBezTo>
                  <a:pt x="35624" y="293852"/>
                  <a:pt x="40307" y="6383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5796136" y="3284984"/>
            <a:ext cx="577090" cy="792089"/>
          </a:xfrm>
          <a:custGeom>
            <a:avLst/>
            <a:gdLst>
              <a:gd name="connsiteX0" fmla="*/ 0 w 144016"/>
              <a:gd name="connsiteY0" fmla="*/ 0 h 45719"/>
              <a:gd name="connsiteX1" fmla="*/ 144016 w 144016"/>
              <a:gd name="connsiteY1" fmla="*/ 0 h 45719"/>
              <a:gd name="connsiteX2" fmla="*/ 144016 w 144016"/>
              <a:gd name="connsiteY2" fmla="*/ 45719 h 45719"/>
              <a:gd name="connsiteX3" fmla="*/ 0 w 144016"/>
              <a:gd name="connsiteY3" fmla="*/ 45719 h 45719"/>
              <a:gd name="connsiteX4" fmla="*/ 0 w 144016"/>
              <a:gd name="connsiteY4" fmla="*/ 0 h 45719"/>
              <a:gd name="connsiteX0" fmla="*/ 0 w 432048"/>
              <a:gd name="connsiteY0" fmla="*/ 576064 h 621783"/>
              <a:gd name="connsiteX1" fmla="*/ 432048 w 432048"/>
              <a:gd name="connsiteY1" fmla="*/ 0 h 621783"/>
              <a:gd name="connsiteX2" fmla="*/ 144016 w 432048"/>
              <a:gd name="connsiteY2" fmla="*/ 621783 h 621783"/>
              <a:gd name="connsiteX3" fmla="*/ 0 w 432048"/>
              <a:gd name="connsiteY3" fmla="*/ 621783 h 621783"/>
              <a:gd name="connsiteX4" fmla="*/ 0 w 432048"/>
              <a:gd name="connsiteY4" fmla="*/ 576064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76064"/>
              <a:gd name="connsiteY0" fmla="*/ 504056 h 621783"/>
              <a:gd name="connsiteX1" fmla="*/ 504056 w 576064"/>
              <a:gd name="connsiteY1" fmla="*/ 0 h 621783"/>
              <a:gd name="connsiteX2" fmla="*/ 576064 w 576064"/>
              <a:gd name="connsiteY2" fmla="*/ 360040 h 621783"/>
              <a:gd name="connsiteX3" fmla="*/ 72008 w 576064"/>
              <a:gd name="connsiteY3" fmla="*/ 621783 h 621783"/>
              <a:gd name="connsiteX4" fmla="*/ 0 w 576064"/>
              <a:gd name="connsiteY4" fmla="*/ 504056 h 621783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432049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9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360040 h 576065"/>
              <a:gd name="connsiteX1" fmla="*/ 504056 w 576064"/>
              <a:gd name="connsiteY1" fmla="*/ 0 h 576065"/>
              <a:gd name="connsiteX2" fmla="*/ 576064 w 576064"/>
              <a:gd name="connsiteY2" fmla="*/ 216025 h 576065"/>
              <a:gd name="connsiteX3" fmla="*/ 72008 w 576064"/>
              <a:gd name="connsiteY3" fmla="*/ 576065 h 576065"/>
              <a:gd name="connsiteX4" fmla="*/ 0 w 576064"/>
              <a:gd name="connsiteY4" fmla="*/ 360040 h 576065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504056 h 648073"/>
              <a:gd name="connsiteX0" fmla="*/ 0 w 505082"/>
              <a:gd name="connsiteY0" fmla="*/ 504056 h 648073"/>
              <a:gd name="connsiteX1" fmla="*/ 432048 w 505082"/>
              <a:gd name="connsiteY1" fmla="*/ 0 h 648073"/>
              <a:gd name="connsiteX2" fmla="*/ 504056 w 505082"/>
              <a:gd name="connsiteY2" fmla="*/ 216024 h 648073"/>
              <a:gd name="connsiteX3" fmla="*/ 0 w 505082"/>
              <a:gd name="connsiteY3" fmla="*/ 648073 h 648073"/>
              <a:gd name="connsiteX4" fmla="*/ 0 w 505082"/>
              <a:gd name="connsiteY4" fmla="*/ 504056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090" h="792089">
                <a:moveTo>
                  <a:pt x="0" y="576064"/>
                </a:moveTo>
                <a:cubicBezTo>
                  <a:pt x="367004" y="551045"/>
                  <a:pt x="469786" y="231569"/>
                  <a:pt x="504056" y="0"/>
                </a:cubicBezTo>
                <a:lnTo>
                  <a:pt x="576064" y="360040"/>
                </a:lnTo>
                <a:cubicBezTo>
                  <a:pt x="577090" y="485213"/>
                  <a:pt x="295292" y="725233"/>
                  <a:pt x="72008" y="792089"/>
                </a:cubicBez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2622430" y="3465004"/>
            <a:ext cx="2921692" cy="274413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872208"/>
              <a:gd name="connsiteX1" fmla="*/ 914400 w 914400"/>
              <a:gd name="connsiteY1" fmla="*/ 0 h 1872208"/>
              <a:gd name="connsiteX2" fmla="*/ 914400 w 914400"/>
              <a:gd name="connsiteY2" fmla="*/ 914400 h 1872208"/>
              <a:gd name="connsiteX3" fmla="*/ 216024 w 914400"/>
              <a:gd name="connsiteY3" fmla="*/ 1872208 h 1872208"/>
              <a:gd name="connsiteX4" fmla="*/ 0 w 914400"/>
              <a:gd name="connsiteY4" fmla="*/ 0 h 1872208"/>
              <a:gd name="connsiteX0" fmla="*/ 0 w 2448272"/>
              <a:gd name="connsiteY0" fmla="*/ 372041 h 2604289"/>
              <a:gd name="connsiteX1" fmla="*/ 914400 w 2448272"/>
              <a:gd name="connsiteY1" fmla="*/ 372041 h 2604289"/>
              <a:gd name="connsiteX2" fmla="*/ 2448272 w 2448272"/>
              <a:gd name="connsiteY2" fmla="*/ 2604289 h 2604289"/>
              <a:gd name="connsiteX3" fmla="*/ 216024 w 2448272"/>
              <a:gd name="connsiteY3" fmla="*/ 2244249 h 2604289"/>
              <a:gd name="connsiteX4" fmla="*/ 0 w 2448272"/>
              <a:gd name="connsiteY4" fmla="*/ 372041 h 2604289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2849683"/>
              <a:gd name="connsiteY0" fmla="*/ 324036 h 2672131"/>
              <a:gd name="connsiteX1" fmla="*/ 2813666 w 2849683"/>
              <a:gd name="connsiteY1" fmla="*/ 36004 h 2672131"/>
              <a:gd name="connsiteX2" fmla="*/ 1949570 w 2849683"/>
              <a:gd name="connsiteY2" fmla="*/ 540061 h 2672131"/>
              <a:gd name="connsiteX3" fmla="*/ 2669650 w 2849683"/>
              <a:gd name="connsiteY3" fmla="*/ 2556284 h 2672131"/>
              <a:gd name="connsiteX4" fmla="*/ 437402 w 2849683"/>
              <a:gd name="connsiteY4" fmla="*/ 2196244 h 2672131"/>
              <a:gd name="connsiteX5" fmla="*/ 221378 w 2849683"/>
              <a:gd name="connsiteY5" fmla="*/ 324036 h 2672131"/>
              <a:gd name="connsiteX0" fmla="*/ 221378 w 2921692"/>
              <a:gd name="connsiteY0" fmla="*/ 396044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96044 h 2744139"/>
              <a:gd name="connsiteX0" fmla="*/ 221378 w 2921692"/>
              <a:gd name="connsiteY0" fmla="*/ 324036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24036 h 27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692" h="2744139">
                <a:moveTo>
                  <a:pt x="221378" y="324036"/>
                </a:moveTo>
                <a:cubicBezTo>
                  <a:pt x="443243" y="26512"/>
                  <a:pt x="2597643" y="0"/>
                  <a:pt x="2885675" y="36004"/>
                </a:cubicBezTo>
                <a:cubicBezTo>
                  <a:pt x="2921692" y="223267"/>
                  <a:pt x="2567298" y="457045"/>
                  <a:pt x="1949570" y="612069"/>
                </a:cubicBezTo>
                <a:cubicBezTo>
                  <a:pt x="1713631" y="1267778"/>
                  <a:pt x="2303917" y="2206145"/>
                  <a:pt x="2669650" y="2628292"/>
                </a:cubicBezTo>
                <a:cubicBezTo>
                  <a:pt x="1692654" y="2744139"/>
                  <a:pt x="1125188" y="2566736"/>
                  <a:pt x="437402" y="2268252"/>
                </a:cubicBezTo>
                <a:cubicBezTo>
                  <a:pt x="0" y="1605452"/>
                  <a:pt x="69012" y="941974"/>
                  <a:pt x="221378" y="3240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5580113" y="2996951"/>
            <a:ext cx="1678014" cy="1944216"/>
          </a:xfrm>
          <a:custGeom>
            <a:avLst/>
            <a:gdLst>
              <a:gd name="connsiteX0" fmla="*/ 0 w 432048"/>
              <a:gd name="connsiteY0" fmla="*/ 0 h 144016"/>
              <a:gd name="connsiteX1" fmla="*/ 432048 w 432048"/>
              <a:gd name="connsiteY1" fmla="*/ 0 h 144016"/>
              <a:gd name="connsiteX2" fmla="*/ 432048 w 432048"/>
              <a:gd name="connsiteY2" fmla="*/ 144016 h 144016"/>
              <a:gd name="connsiteX3" fmla="*/ 0 w 432048"/>
              <a:gd name="connsiteY3" fmla="*/ 144016 h 144016"/>
              <a:gd name="connsiteX4" fmla="*/ 0 w 432048"/>
              <a:gd name="connsiteY4" fmla="*/ 0 h 144016"/>
              <a:gd name="connsiteX0" fmla="*/ 0 w 432048"/>
              <a:gd name="connsiteY0" fmla="*/ 0 h 432048"/>
              <a:gd name="connsiteX1" fmla="*/ 432048 w 432048"/>
              <a:gd name="connsiteY1" fmla="*/ 0 h 432048"/>
              <a:gd name="connsiteX2" fmla="*/ 432048 w 432048"/>
              <a:gd name="connsiteY2" fmla="*/ 144016 h 432048"/>
              <a:gd name="connsiteX3" fmla="*/ 72008 w 432048"/>
              <a:gd name="connsiteY3" fmla="*/ 432048 h 432048"/>
              <a:gd name="connsiteX4" fmla="*/ 0 w 432048"/>
              <a:gd name="connsiteY4" fmla="*/ 0 h 432048"/>
              <a:gd name="connsiteX0" fmla="*/ 0 w 1512168"/>
              <a:gd name="connsiteY0" fmla="*/ 0 h 1872208"/>
              <a:gd name="connsiteX1" fmla="*/ 432048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512168"/>
              <a:gd name="connsiteY0" fmla="*/ 0 h 1872208"/>
              <a:gd name="connsiteX1" fmla="*/ 864096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611263"/>
              <a:gd name="connsiteY0" fmla="*/ 0 h 1872208"/>
              <a:gd name="connsiteX1" fmla="*/ 864096 w 1611263"/>
              <a:gd name="connsiteY1" fmla="*/ 0 h 1872208"/>
              <a:gd name="connsiteX2" fmla="*/ 1512168 w 1611263"/>
              <a:gd name="connsiteY2" fmla="*/ 1872208 h 1872208"/>
              <a:gd name="connsiteX3" fmla="*/ 72008 w 1611263"/>
              <a:gd name="connsiteY3" fmla="*/ 432048 h 1872208"/>
              <a:gd name="connsiteX4" fmla="*/ 0 w 1611263"/>
              <a:gd name="connsiteY4" fmla="*/ 0 h 1872208"/>
              <a:gd name="connsiteX0" fmla="*/ 0 w 1658888"/>
              <a:gd name="connsiteY0" fmla="*/ 0 h 1872208"/>
              <a:gd name="connsiteX1" fmla="*/ 864096 w 1658888"/>
              <a:gd name="connsiteY1" fmla="*/ 0 h 1872208"/>
              <a:gd name="connsiteX2" fmla="*/ 1512168 w 1658888"/>
              <a:gd name="connsiteY2" fmla="*/ 1872208 h 1872208"/>
              <a:gd name="connsiteX3" fmla="*/ 72008 w 1658888"/>
              <a:gd name="connsiteY3" fmla="*/ 432048 h 1872208"/>
              <a:gd name="connsiteX4" fmla="*/ 0 w 1658888"/>
              <a:gd name="connsiteY4" fmla="*/ 0 h 1872208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94930"/>
              <a:gd name="connsiteY0" fmla="*/ 72008 h 1944216"/>
              <a:gd name="connsiteX1" fmla="*/ 864095 w 1694930"/>
              <a:gd name="connsiteY1" fmla="*/ 0 h 1944216"/>
              <a:gd name="connsiteX2" fmla="*/ 1512168 w 1694930"/>
              <a:gd name="connsiteY2" fmla="*/ 1944216 h 1944216"/>
              <a:gd name="connsiteX3" fmla="*/ 72008 w 1694930"/>
              <a:gd name="connsiteY3" fmla="*/ 504056 h 1944216"/>
              <a:gd name="connsiteX4" fmla="*/ 0 w 1694930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94299 h 1966507"/>
              <a:gd name="connsiteX1" fmla="*/ 864095 w 1678014"/>
              <a:gd name="connsiteY1" fmla="*/ 22291 h 1966507"/>
              <a:gd name="connsiteX2" fmla="*/ 1512168 w 1678014"/>
              <a:gd name="connsiteY2" fmla="*/ 1966507 h 1966507"/>
              <a:gd name="connsiteX3" fmla="*/ 72008 w 1678014"/>
              <a:gd name="connsiteY3" fmla="*/ 526347 h 1966507"/>
              <a:gd name="connsiteX4" fmla="*/ 0 w 1678014"/>
              <a:gd name="connsiteY4" fmla="*/ 94299 h 1966507"/>
              <a:gd name="connsiteX0" fmla="*/ 0 w 1678014"/>
              <a:gd name="connsiteY0" fmla="*/ 248038 h 2120246"/>
              <a:gd name="connsiteX1" fmla="*/ 864095 w 1678014"/>
              <a:gd name="connsiteY1" fmla="*/ 176030 h 2120246"/>
              <a:gd name="connsiteX2" fmla="*/ 1512168 w 1678014"/>
              <a:gd name="connsiteY2" fmla="*/ 2120246 h 2120246"/>
              <a:gd name="connsiteX3" fmla="*/ 72008 w 1678014"/>
              <a:gd name="connsiteY3" fmla="*/ 680086 h 2120246"/>
              <a:gd name="connsiteX4" fmla="*/ 0 w 1678014"/>
              <a:gd name="connsiteY4" fmla="*/ 248038 h 2120246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8014" h="1944216">
                <a:moveTo>
                  <a:pt x="0" y="72008"/>
                </a:moveTo>
                <a:lnTo>
                  <a:pt x="864095" y="0"/>
                </a:lnTo>
                <a:cubicBezTo>
                  <a:pt x="1557387" y="494341"/>
                  <a:pt x="1678014" y="819540"/>
                  <a:pt x="1512168" y="1944216"/>
                </a:cubicBezTo>
                <a:cubicBezTo>
                  <a:pt x="1507861" y="1402879"/>
                  <a:pt x="1164868" y="709605"/>
                  <a:pt x="864095" y="504057"/>
                </a:cubicBezTo>
                <a:cubicBezTo>
                  <a:pt x="563322" y="298509"/>
                  <a:pt x="456266" y="611341"/>
                  <a:pt x="72008" y="504056"/>
                </a:cubicBezTo>
                <a:lnTo>
                  <a:pt x="0" y="720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475656" y="368660"/>
            <a:ext cx="5652628" cy="3732415"/>
          </a:xfrm>
          <a:custGeom>
            <a:avLst/>
            <a:gdLst>
              <a:gd name="connsiteX0" fmla="*/ 0 w 5328592"/>
              <a:gd name="connsiteY0" fmla="*/ 0 h 2016224"/>
              <a:gd name="connsiteX1" fmla="*/ 5328592 w 5328592"/>
              <a:gd name="connsiteY1" fmla="*/ 0 h 2016224"/>
              <a:gd name="connsiteX2" fmla="*/ 5328592 w 5328592"/>
              <a:gd name="connsiteY2" fmla="*/ 2016224 h 2016224"/>
              <a:gd name="connsiteX3" fmla="*/ 0 w 5328592"/>
              <a:gd name="connsiteY3" fmla="*/ 2016224 h 2016224"/>
              <a:gd name="connsiteX4" fmla="*/ 0 w 5328592"/>
              <a:gd name="connsiteY4" fmla="*/ 0 h 2016224"/>
              <a:gd name="connsiteX0" fmla="*/ 0 w 5328592"/>
              <a:gd name="connsiteY0" fmla="*/ 0 h 2448272"/>
              <a:gd name="connsiteX1" fmla="*/ 5328592 w 5328592"/>
              <a:gd name="connsiteY1" fmla="*/ 0 h 2448272"/>
              <a:gd name="connsiteX2" fmla="*/ 5328592 w 5328592"/>
              <a:gd name="connsiteY2" fmla="*/ 2016224 h 2448272"/>
              <a:gd name="connsiteX3" fmla="*/ 5040560 w 5328592"/>
              <a:gd name="connsiteY3" fmla="*/ 2448272 h 2448272"/>
              <a:gd name="connsiteX4" fmla="*/ 0 w 5328592"/>
              <a:gd name="connsiteY4" fmla="*/ 2016224 h 2448272"/>
              <a:gd name="connsiteX5" fmla="*/ 0 w 5328592"/>
              <a:gd name="connsiteY5" fmla="*/ 0 h 2448272"/>
              <a:gd name="connsiteX0" fmla="*/ 0 w 5328592"/>
              <a:gd name="connsiteY0" fmla="*/ 0 h 3456384"/>
              <a:gd name="connsiteX1" fmla="*/ 5328592 w 5328592"/>
              <a:gd name="connsiteY1" fmla="*/ 0 h 3456384"/>
              <a:gd name="connsiteX2" fmla="*/ 5328592 w 5328592"/>
              <a:gd name="connsiteY2" fmla="*/ 2016224 h 3456384"/>
              <a:gd name="connsiteX3" fmla="*/ 5040560 w 5328592"/>
              <a:gd name="connsiteY3" fmla="*/ 2448272 h 3456384"/>
              <a:gd name="connsiteX4" fmla="*/ 3024336 w 5328592"/>
              <a:gd name="connsiteY4" fmla="*/ 3456384 h 3456384"/>
              <a:gd name="connsiteX5" fmla="*/ 0 w 5328592"/>
              <a:gd name="connsiteY5" fmla="*/ 2016224 h 3456384"/>
              <a:gd name="connsiteX6" fmla="*/ 0 w 5328592"/>
              <a:gd name="connsiteY6" fmla="*/ 0 h 3456384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0 w 5328592"/>
              <a:gd name="connsiteY6" fmla="*/ 0 h 3528392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1944216 w 5328592"/>
              <a:gd name="connsiteY6" fmla="*/ 2376264 h 3528392"/>
              <a:gd name="connsiteX7" fmla="*/ 0 w 5328592"/>
              <a:gd name="connsiteY7" fmla="*/ 0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1296144 w 4680520"/>
              <a:gd name="connsiteY6" fmla="*/ 2376264 h 3528392"/>
              <a:gd name="connsiteX7" fmla="*/ 2448272 w 4680520"/>
              <a:gd name="connsiteY7" fmla="*/ 648072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448272 w 4680520"/>
              <a:gd name="connsiteY7" fmla="*/ 64807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0 h 2520280"/>
              <a:gd name="connsiteX1" fmla="*/ 3528392 w 4680520"/>
              <a:gd name="connsiteY1" fmla="*/ 1152128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1008112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936104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392488 w 4680520"/>
              <a:gd name="connsiteY4" fmla="*/ 1440160 h 2592288"/>
              <a:gd name="connsiteX5" fmla="*/ 2376264 w 4680520"/>
              <a:gd name="connsiteY5" fmla="*/ 2448272 h 2592288"/>
              <a:gd name="connsiteX6" fmla="*/ 1008112 w 4680520"/>
              <a:gd name="connsiteY6" fmla="*/ 2592288 h 2592288"/>
              <a:gd name="connsiteX7" fmla="*/ 0 w 4680520"/>
              <a:gd name="connsiteY7" fmla="*/ 2520280 h 2592288"/>
              <a:gd name="connsiteX8" fmla="*/ 936104 w 4680520"/>
              <a:gd name="connsiteY8" fmla="*/ 1584176 h 2592288"/>
              <a:gd name="connsiteX9" fmla="*/ 288032 w 4680520"/>
              <a:gd name="connsiteY9" fmla="*/ 0 h 2592288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608512 w 4680520"/>
              <a:gd name="connsiteY4" fmla="*/ 1224136 h 2592288"/>
              <a:gd name="connsiteX5" fmla="*/ 4392488 w 4680520"/>
              <a:gd name="connsiteY5" fmla="*/ 1440160 h 2592288"/>
              <a:gd name="connsiteX6" fmla="*/ 2376264 w 4680520"/>
              <a:gd name="connsiteY6" fmla="*/ 2448272 h 2592288"/>
              <a:gd name="connsiteX7" fmla="*/ 1008112 w 4680520"/>
              <a:gd name="connsiteY7" fmla="*/ 2592288 h 2592288"/>
              <a:gd name="connsiteX8" fmla="*/ 0 w 4680520"/>
              <a:gd name="connsiteY8" fmla="*/ 2520280 h 2592288"/>
              <a:gd name="connsiteX9" fmla="*/ 936104 w 4680520"/>
              <a:gd name="connsiteY9" fmla="*/ 1584176 h 2592288"/>
              <a:gd name="connsiteX10" fmla="*/ 288032 w 4680520"/>
              <a:gd name="connsiteY10" fmla="*/ 0 h 2592288"/>
              <a:gd name="connsiteX0" fmla="*/ 288032 w 4680520"/>
              <a:gd name="connsiteY0" fmla="*/ 432048 h 3024336"/>
              <a:gd name="connsiteX1" fmla="*/ 1656184 w 4680520"/>
              <a:gd name="connsiteY1" fmla="*/ 0 h 3024336"/>
              <a:gd name="connsiteX2" fmla="*/ 3312368 w 4680520"/>
              <a:gd name="connsiteY2" fmla="*/ 1440160 h 3024336"/>
              <a:gd name="connsiteX3" fmla="*/ 4104456 w 4680520"/>
              <a:gd name="connsiteY3" fmla="*/ 1368152 h 3024336"/>
              <a:gd name="connsiteX4" fmla="*/ 4680520 w 4680520"/>
              <a:gd name="connsiteY4" fmla="*/ 1368152 h 3024336"/>
              <a:gd name="connsiteX5" fmla="*/ 4608512 w 4680520"/>
              <a:gd name="connsiteY5" fmla="*/ 1656184 h 3024336"/>
              <a:gd name="connsiteX6" fmla="*/ 4392488 w 4680520"/>
              <a:gd name="connsiteY6" fmla="*/ 1872208 h 3024336"/>
              <a:gd name="connsiteX7" fmla="*/ 2376264 w 4680520"/>
              <a:gd name="connsiteY7" fmla="*/ 2880320 h 3024336"/>
              <a:gd name="connsiteX8" fmla="*/ 1008112 w 4680520"/>
              <a:gd name="connsiteY8" fmla="*/ 3024336 h 3024336"/>
              <a:gd name="connsiteX9" fmla="*/ 0 w 4680520"/>
              <a:gd name="connsiteY9" fmla="*/ 2952328 h 3024336"/>
              <a:gd name="connsiteX10" fmla="*/ 936104 w 4680520"/>
              <a:gd name="connsiteY10" fmla="*/ 2016224 h 3024336"/>
              <a:gd name="connsiteX11" fmla="*/ 288032 w 4680520"/>
              <a:gd name="connsiteY11" fmla="*/ 432048 h 3024336"/>
              <a:gd name="connsiteX0" fmla="*/ 288032 w 4680520"/>
              <a:gd name="connsiteY0" fmla="*/ 1008112 h 3600400"/>
              <a:gd name="connsiteX1" fmla="*/ 936104 w 4680520"/>
              <a:gd name="connsiteY1" fmla="*/ 0 h 3600400"/>
              <a:gd name="connsiteX2" fmla="*/ 1656184 w 4680520"/>
              <a:gd name="connsiteY2" fmla="*/ 576064 h 3600400"/>
              <a:gd name="connsiteX3" fmla="*/ 3312368 w 4680520"/>
              <a:gd name="connsiteY3" fmla="*/ 2016224 h 3600400"/>
              <a:gd name="connsiteX4" fmla="*/ 4104456 w 4680520"/>
              <a:gd name="connsiteY4" fmla="*/ 1944216 h 3600400"/>
              <a:gd name="connsiteX5" fmla="*/ 4680520 w 4680520"/>
              <a:gd name="connsiteY5" fmla="*/ 1944216 h 3600400"/>
              <a:gd name="connsiteX6" fmla="*/ 4608512 w 4680520"/>
              <a:gd name="connsiteY6" fmla="*/ 2232248 h 3600400"/>
              <a:gd name="connsiteX7" fmla="*/ 4392488 w 4680520"/>
              <a:gd name="connsiteY7" fmla="*/ 2448272 h 3600400"/>
              <a:gd name="connsiteX8" fmla="*/ 2376264 w 4680520"/>
              <a:gd name="connsiteY8" fmla="*/ 3456384 h 3600400"/>
              <a:gd name="connsiteX9" fmla="*/ 1008112 w 4680520"/>
              <a:gd name="connsiteY9" fmla="*/ 3600400 h 3600400"/>
              <a:gd name="connsiteX10" fmla="*/ 0 w 4680520"/>
              <a:gd name="connsiteY10" fmla="*/ 3528392 h 3600400"/>
              <a:gd name="connsiteX11" fmla="*/ 936104 w 4680520"/>
              <a:gd name="connsiteY11" fmla="*/ 2592288 h 3600400"/>
              <a:gd name="connsiteX12" fmla="*/ 288032 w 4680520"/>
              <a:gd name="connsiteY12" fmla="*/ 1008112 h 3600400"/>
              <a:gd name="connsiteX0" fmla="*/ 288032 w 4680520"/>
              <a:gd name="connsiteY0" fmla="*/ 1080120 h 3672408"/>
              <a:gd name="connsiteX1" fmla="*/ 0 w 4680520"/>
              <a:gd name="connsiteY1" fmla="*/ 0 h 3672408"/>
              <a:gd name="connsiteX2" fmla="*/ 936104 w 4680520"/>
              <a:gd name="connsiteY2" fmla="*/ 72008 h 3672408"/>
              <a:gd name="connsiteX3" fmla="*/ 1656184 w 4680520"/>
              <a:gd name="connsiteY3" fmla="*/ 648072 h 3672408"/>
              <a:gd name="connsiteX4" fmla="*/ 3312368 w 4680520"/>
              <a:gd name="connsiteY4" fmla="*/ 2088232 h 3672408"/>
              <a:gd name="connsiteX5" fmla="*/ 4104456 w 4680520"/>
              <a:gd name="connsiteY5" fmla="*/ 2016224 h 3672408"/>
              <a:gd name="connsiteX6" fmla="*/ 4680520 w 4680520"/>
              <a:gd name="connsiteY6" fmla="*/ 2016224 h 3672408"/>
              <a:gd name="connsiteX7" fmla="*/ 4608512 w 4680520"/>
              <a:gd name="connsiteY7" fmla="*/ 2304256 h 3672408"/>
              <a:gd name="connsiteX8" fmla="*/ 4392488 w 4680520"/>
              <a:gd name="connsiteY8" fmla="*/ 2520280 h 3672408"/>
              <a:gd name="connsiteX9" fmla="*/ 2376264 w 4680520"/>
              <a:gd name="connsiteY9" fmla="*/ 3528392 h 3672408"/>
              <a:gd name="connsiteX10" fmla="*/ 1008112 w 4680520"/>
              <a:gd name="connsiteY10" fmla="*/ 3672408 h 3672408"/>
              <a:gd name="connsiteX11" fmla="*/ 0 w 4680520"/>
              <a:gd name="connsiteY11" fmla="*/ 3600400 h 3672408"/>
              <a:gd name="connsiteX12" fmla="*/ 936104 w 4680520"/>
              <a:gd name="connsiteY12" fmla="*/ 2664296 h 3672408"/>
              <a:gd name="connsiteX13" fmla="*/ 288032 w 4680520"/>
              <a:gd name="connsiteY13" fmla="*/ 1080120 h 3672408"/>
              <a:gd name="connsiteX0" fmla="*/ 648072 w 5040560"/>
              <a:gd name="connsiteY0" fmla="*/ 1080120 h 3672408"/>
              <a:gd name="connsiteX1" fmla="*/ 0 w 5040560"/>
              <a:gd name="connsiteY1" fmla="*/ 504056 h 3672408"/>
              <a:gd name="connsiteX2" fmla="*/ 360040 w 5040560"/>
              <a:gd name="connsiteY2" fmla="*/ 0 h 3672408"/>
              <a:gd name="connsiteX3" fmla="*/ 1296144 w 5040560"/>
              <a:gd name="connsiteY3" fmla="*/ 72008 h 3672408"/>
              <a:gd name="connsiteX4" fmla="*/ 2016224 w 5040560"/>
              <a:gd name="connsiteY4" fmla="*/ 648072 h 3672408"/>
              <a:gd name="connsiteX5" fmla="*/ 3672408 w 5040560"/>
              <a:gd name="connsiteY5" fmla="*/ 2088232 h 3672408"/>
              <a:gd name="connsiteX6" fmla="*/ 4464496 w 5040560"/>
              <a:gd name="connsiteY6" fmla="*/ 2016224 h 3672408"/>
              <a:gd name="connsiteX7" fmla="*/ 5040560 w 5040560"/>
              <a:gd name="connsiteY7" fmla="*/ 2016224 h 3672408"/>
              <a:gd name="connsiteX8" fmla="*/ 4968552 w 5040560"/>
              <a:gd name="connsiteY8" fmla="*/ 2304256 h 3672408"/>
              <a:gd name="connsiteX9" fmla="*/ 4752528 w 5040560"/>
              <a:gd name="connsiteY9" fmla="*/ 2520280 h 3672408"/>
              <a:gd name="connsiteX10" fmla="*/ 2736304 w 5040560"/>
              <a:gd name="connsiteY10" fmla="*/ 3528392 h 3672408"/>
              <a:gd name="connsiteX11" fmla="*/ 1368152 w 5040560"/>
              <a:gd name="connsiteY11" fmla="*/ 3672408 h 3672408"/>
              <a:gd name="connsiteX12" fmla="*/ 360040 w 5040560"/>
              <a:gd name="connsiteY12" fmla="*/ 3600400 h 3672408"/>
              <a:gd name="connsiteX13" fmla="*/ 1296144 w 5040560"/>
              <a:gd name="connsiteY13" fmla="*/ 2664296 h 3672408"/>
              <a:gd name="connsiteX14" fmla="*/ 648072 w 5040560"/>
              <a:gd name="connsiteY14" fmla="*/ 1080120 h 3672408"/>
              <a:gd name="connsiteX0" fmla="*/ 648072 w 5040560"/>
              <a:gd name="connsiteY0" fmla="*/ 1080120 h 3672408"/>
              <a:gd name="connsiteX1" fmla="*/ 216024 w 5040560"/>
              <a:gd name="connsiteY1" fmla="*/ 936104 h 3672408"/>
              <a:gd name="connsiteX2" fmla="*/ 0 w 5040560"/>
              <a:gd name="connsiteY2" fmla="*/ 504056 h 3672408"/>
              <a:gd name="connsiteX3" fmla="*/ 360040 w 5040560"/>
              <a:gd name="connsiteY3" fmla="*/ 0 h 3672408"/>
              <a:gd name="connsiteX4" fmla="*/ 1296144 w 5040560"/>
              <a:gd name="connsiteY4" fmla="*/ 72008 h 3672408"/>
              <a:gd name="connsiteX5" fmla="*/ 2016224 w 5040560"/>
              <a:gd name="connsiteY5" fmla="*/ 648072 h 3672408"/>
              <a:gd name="connsiteX6" fmla="*/ 3672408 w 5040560"/>
              <a:gd name="connsiteY6" fmla="*/ 2088232 h 3672408"/>
              <a:gd name="connsiteX7" fmla="*/ 4464496 w 5040560"/>
              <a:gd name="connsiteY7" fmla="*/ 2016224 h 3672408"/>
              <a:gd name="connsiteX8" fmla="*/ 5040560 w 5040560"/>
              <a:gd name="connsiteY8" fmla="*/ 2016224 h 3672408"/>
              <a:gd name="connsiteX9" fmla="*/ 4968552 w 5040560"/>
              <a:gd name="connsiteY9" fmla="*/ 2304256 h 3672408"/>
              <a:gd name="connsiteX10" fmla="*/ 4752528 w 5040560"/>
              <a:gd name="connsiteY10" fmla="*/ 2520280 h 3672408"/>
              <a:gd name="connsiteX11" fmla="*/ 2736304 w 5040560"/>
              <a:gd name="connsiteY11" fmla="*/ 3528392 h 3672408"/>
              <a:gd name="connsiteX12" fmla="*/ 1368152 w 5040560"/>
              <a:gd name="connsiteY12" fmla="*/ 3672408 h 3672408"/>
              <a:gd name="connsiteX13" fmla="*/ 360040 w 5040560"/>
              <a:gd name="connsiteY13" fmla="*/ 3600400 h 3672408"/>
              <a:gd name="connsiteX14" fmla="*/ 1296144 w 5040560"/>
              <a:gd name="connsiteY14" fmla="*/ 2664296 h 3672408"/>
              <a:gd name="connsiteX15" fmla="*/ 648072 w 5040560"/>
              <a:gd name="connsiteY15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600400 h 3672408"/>
              <a:gd name="connsiteX15" fmla="*/ 1656184 w 5400600"/>
              <a:gd name="connsiteY15" fmla="*/ 2664296 h 3672408"/>
              <a:gd name="connsiteX16" fmla="*/ 1008112 w 5400600"/>
              <a:gd name="connsiteY16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600400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600400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528392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864096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936104 h 3672408"/>
              <a:gd name="connsiteX0" fmla="*/ 864096 w 5400600"/>
              <a:gd name="connsiteY0" fmla="*/ 792088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792088 h 3672408"/>
              <a:gd name="connsiteX0" fmla="*/ 648072 w 5400600"/>
              <a:gd name="connsiteY0" fmla="*/ 72008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648072 w 5400600"/>
              <a:gd name="connsiteY17" fmla="*/ 720080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92088 w 5400600"/>
              <a:gd name="connsiteY17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360040 w 5400600"/>
              <a:gd name="connsiteY2" fmla="*/ 504056 h 3672408"/>
              <a:gd name="connsiteX3" fmla="*/ 720080 w 5400600"/>
              <a:gd name="connsiteY3" fmla="*/ 0 h 3672408"/>
              <a:gd name="connsiteX4" fmla="*/ 1224136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528392 h 3672408"/>
              <a:gd name="connsiteX15" fmla="*/ 1656184 w 5400600"/>
              <a:gd name="connsiteY15" fmla="*/ 2664296 h 3672408"/>
              <a:gd name="connsiteX16" fmla="*/ 792088 w 5400600"/>
              <a:gd name="connsiteY16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0 w 5400600"/>
              <a:gd name="connsiteY2" fmla="*/ 0 h 3672408"/>
              <a:gd name="connsiteX3" fmla="*/ 1224136 w 5400600"/>
              <a:gd name="connsiteY3" fmla="*/ 0 h 3672408"/>
              <a:gd name="connsiteX4" fmla="*/ 1656184 w 5400600"/>
              <a:gd name="connsiteY4" fmla="*/ 72008 h 3672408"/>
              <a:gd name="connsiteX5" fmla="*/ 2376264 w 5400600"/>
              <a:gd name="connsiteY5" fmla="*/ 648072 h 3672408"/>
              <a:gd name="connsiteX6" fmla="*/ 4032448 w 5400600"/>
              <a:gd name="connsiteY6" fmla="*/ 2088232 h 3672408"/>
              <a:gd name="connsiteX7" fmla="*/ 4824536 w 5400600"/>
              <a:gd name="connsiteY7" fmla="*/ 2016224 h 3672408"/>
              <a:gd name="connsiteX8" fmla="*/ 5400600 w 5400600"/>
              <a:gd name="connsiteY8" fmla="*/ 2016224 h 3672408"/>
              <a:gd name="connsiteX9" fmla="*/ 5328592 w 5400600"/>
              <a:gd name="connsiteY9" fmla="*/ 2304256 h 3672408"/>
              <a:gd name="connsiteX10" fmla="*/ 5112568 w 5400600"/>
              <a:gd name="connsiteY10" fmla="*/ 2520280 h 3672408"/>
              <a:gd name="connsiteX11" fmla="*/ 3096344 w 5400600"/>
              <a:gd name="connsiteY11" fmla="*/ 3528392 h 3672408"/>
              <a:gd name="connsiteX12" fmla="*/ 1728192 w 5400600"/>
              <a:gd name="connsiteY12" fmla="*/ 3672408 h 3672408"/>
              <a:gd name="connsiteX13" fmla="*/ 720080 w 5400600"/>
              <a:gd name="connsiteY13" fmla="*/ 3528392 h 3672408"/>
              <a:gd name="connsiteX14" fmla="*/ 1656184 w 5400600"/>
              <a:gd name="connsiteY14" fmla="*/ 2664296 h 3672408"/>
              <a:gd name="connsiteX15" fmla="*/ 792088 w 5400600"/>
              <a:gd name="connsiteY15" fmla="*/ 1008112 h 3672408"/>
              <a:gd name="connsiteX0" fmla="*/ 900100 w 5508612"/>
              <a:gd name="connsiteY0" fmla="*/ 1008112 h 3672408"/>
              <a:gd name="connsiteX1" fmla="*/ 108012 w 5508612"/>
              <a:gd name="connsiteY1" fmla="*/ 1512168 h 3672408"/>
              <a:gd name="connsiteX2" fmla="*/ 828092 w 5508612"/>
              <a:gd name="connsiteY2" fmla="*/ 0 h 3672408"/>
              <a:gd name="connsiteX3" fmla="*/ 1332148 w 5508612"/>
              <a:gd name="connsiteY3" fmla="*/ 0 h 3672408"/>
              <a:gd name="connsiteX4" fmla="*/ 1764196 w 5508612"/>
              <a:gd name="connsiteY4" fmla="*/ 72008 h 3672408"/>
              <a:gd name="connsiteX5" fmla="*/ 2484276 w 5508612"/>
              <a:gd name="connsiteY5" fmla="*/ 648072 h 3672408"/>
              <a:gd name="connsiteX6" fmla="*/ 4140460 w 5508612"/>
              <a:gd name="connsiteY6" fmla="*/ 2088232 h 3672408"/>
              <a:gd name="connsiteX7" fmla="*/ 4932548 w 5508612"/>
              <a:gd name="connsiteY7" fmla="*/ 2016224 h 3672408"/>
              <a:gd name="connsiteX8" fmla="*/ 5508612 w 5508612"/>
              <a:gd name="connsiteY8" fmla="*/ 2016224 h 3672408"/>
              <a:gd name="connsiteX9" fmla="*/ 5436604 w 5508612"/>
              <a:gd name="connsiteY9" fmla="*/ 2304256 h 3672408"/>
              <a:gd name="connsiteX10" fmla="*/ 5220580 w 5508612"/>
              <a:gd name="connsiteY10" fmla="*/ 2520280 h 3672408"/>
              <a:gd name="connsiteX11" fmla="*/ 3204356 w 5508612"/>
              <a:gd name="connsiteY11" fmla="*/ 3528392 h 3672408"/>
              <a:gd name="connsiteX12" fmla="*/ 1836204 w 5508612"/>
              <a:gd name="connsiteY12" fmla="*/ 3672408 h 3672408"/>
              <a:gd name="connsiteX13" fmla="*/ 828092 w 5508612"/>
              <a:gd name="connsiteY13" fmla="*/ 3528392 h 3672408"/>
              <a:gd name="connsiteX14" fmla="*/ 1764196 w 5508612"/>
              <a:gd name="connsiteY14" fmla="*/ 2664296 h 3672408"/>
              <a:gd name="connsiteX15" fmla="*/ 900100 w 5508612"/>
              <a:gd name="connsiteY15" fmla="*/ 1008112 h 3672408"/>
              <a:gd name="connsiteX0" fmla="*/ 900100 w 5508612"/>
              <a:gd name="connsiteY0" fmla="*/ 1260140 h 3924436"/>
              <a:gd name="connsiteX1" fmla="*/ 108012 w 5508612"/>
              <a:gd name="connsiteY1" fmla="*/ 1764196 h 3924436"/>
              <a:gd name="connsiteX2" fmla="*/ 828092 w 5508612"/>
              <a:gd name="connsiteY2" fmla="*/ 252028 h 3924436"/>
              <a:gd name="connsiteX3" fmla="*/ 1332148 w 5508612"/>
              <a:gd name="connsiteY3" fmla="*/ 252028 h 3924436"/>
              <a:gd name="connsiteX4" fmla="*/ 1764196 w 5508612"/>
              <a:gd name="connsiteY4" fmla="*/ 324036 h 3924436"/>
              <a:gd name="connsiteX5" fmla="*/ 2484276 w 5508612"/>
              <a:gd name="connsiteY5" fmla="*/ 900100 h 3924436"/>
              <a:gd name="connsiteX6" fmla="*/ 4140460 w 5508612"/>
              <a:gd name="connsiteY6" fmla="*/ 2340260 h 3924436"/>
              <a:gd name="connsiteX7" fmla="*/ 4932548 w 5508612"/>
              <a:gd name="connsiteY7" fmla="*/ 2268252 h 3924436"/>
              <a:gd name="connsiteX8" fmla="*/ 5508612 w 5508612"/>
              <a:gd name="connsiteY8" fmla="*/ 2268252 h 3924436"/>
              <a:gd name="connsiteX9" fmla="*/ 5436604 w 5508612"/>
              <a:gd name="connsiteY9" fmla="*/ 2556284 h 3924436"/>
              <a:gd name="connsiteX10" fmla="*/ 5220580 w 5508612"/>
              <a:gd name="connsiteY10" fmla="*/ 2772308 h 3924436"/>
              <a:gd name="connsiteX11" fmla="*/ 3204356 w 5508612"/>
              <a:gd name="connsiteY11" fmla="*/ 3780420 h 3924436"/>
              <a:gd name="connsiteX12" fmla="*/ 1836204 w 5508612"/>
              <a:gd name="connsiteY12" fmla="*/ 3924436 h 3924436"/>
              <a:gd name="connsiteX13" fmla="*/ 828092 w 5508612"/>
              <a:gd name="connsiteY13" fmla="*/ 3780420 h 3924436"/>
              <a:gd name="connsiteX14" fmla="*/ 1764196 w 5508612"/>
              <a:gd name="connsiteY14" fmla="*/ 2916324 h 3924436"/>
              <a:gd name="connsiteX15" fmla="*/ 900100 w 5508612"/>
              <a:gd name="connsiteY15" fmla="*/ 1260140 h 3924436"/>
              <a:gd name="connsiteX0" fmla="*/ 852095 w 5460607"/>
              <a:gd name="connsiteY0" fmla="*/ 1020113 h 3684409"/>
              <a:gd name="connsiteX1" fmla="*/ 60007 w 5460607"/>
              <a:gd name="connsiteY1" fmla="*/ 1524169 h 3684409"/>
              <a:gd name="connsiteX2" fmla="*/ 492055 w 5460607"/>
              <a:gd name="connsiteY2" fmla="*/ 516057 h 3684409"/>
              <a:gd name="connsiteX3" fmla="*/ 1284143 w 5460607"/>
              <a:gd name="connsiteY3" fmla="*/ 12001 h 3684409"/>
              <a:gd name="connsiteX4" fmla="*/ 1716191 w 5460607"/>
              <a:gd name="connsiteY4" fmla="*/ 84009 h 3684409"/>
              <a:gd name="connsiteX5" fmla="*/ 2436271 w 5460607"/>
              <a:gd name="connsiteY5" fmla="*/ 660073 h 3684409"/>
              <a:gd name="connsiteX6" fmla="*/ 4092455 w 5460607"/>
              <a:gd name="connsiteY6" fmla="*/ 2100233 h 3684409"/>
              <a:gd name="connsiteX7" fmla="*/ 4884543 w 5460607"/>
              <a:gd name="connsiteY7" fmla="*/ 2028225 h 3684409"/>
              <a:gd name="connsiteX8" fmla="*/ 5460607 w 5460607"/>
              <a:gd name="connsiteY8" fmla="*/ 2028225 h 3684409"/>
              <a:gd name="connsiteX9" fmla="*/ 5388599 w 5460607"/>
              <a:gd name="connsiteY9" fmla="*/ 2316257 h 3684409"/>
              <a:gd name="connsiteX10" fmla="*/ 5172575 w 5460607"/>
              <a:gd name="connsiteY10" fmla="*/ 2532281 h 3684409"/>
              <a:gd name="connsiteX11" fmla="*/ 3156351 w 5460607"/>
              <a:gd name="connsiteY11" fmla="*/ 3540393 h 3684409"/>
              <a:gd name="connsiteX12" fmla="*/ 1788199 w 5460607"/>
              <a:gd name="connsiteY12" fmla="*/ 3684409 h 3684409"/>
              <a:gd name="connsiteX13" fmla="*/ 780087 w 5460607"/>
              <a:gd name="connsiteY13" fmla="*/ 3540393 h 3684409"/>
              <a:gd name="connsiteX14" fmla="*/ 1716191 w 5460607"/>
              <a:gd name="connsiteY14" fmla="*/ 2676297 h 3684409"/>
              <a:gd name="connsiteX15" fmla="*/ 852095 w 5460607"/>
              <a:gd name="connsiteY15" fmla="*/ 1020113 h 3684409"/>
              <a:gd name="connsiteX0" fmla="*/ 864096 w 5472608"/>
              <a:gd name="connsiteY0" fmla="*/ 1020113 h 3684409"/>
              <a:gd name="connsiteX1" fmla="*/ 72008 w 5472608"/>
              <a:gd name="connsiteY1" fmla="*/ 1524169 h 3684409"/>
              <a:gd name="connsiteX2" fmla="*/ 432048 w 5472608"/>
              <a:gd name="connsiteY2" fmla="*/ 444049 h 3684409"/>
              <a:gd name="connsiteX3" fmla="*/ 1296144 w 5472608"/>
              <a:gd name="connsiteY3" fmla="*/ 12001 h 3684409"/>
              <a:gd name="connsiteX4" fmla="*/ 1728192 w 5472608"/>
              <a:gd name="connsiteY4" fmla="*/ 84009 h 3684409"/>
              <a:gd name="connsiteX5" fmla="*/ 2448272 w 5472608"/>
              <a:gd name="connsiteY5" fmla="*/ 660073 h 3684409"/>
              <a:gd name="connsiteX6" fmla="*/ 4104456 w 5472608"/>
              <a:gd name="connsiteY6" fmla="*/ 2100233 h 3684409"/>
              <a:gd name="connsiteX7" fmla="*/ 4896544 w 5472608"/>
              <a:gd name="connsiteY7" fmla="*/ 2028225 h 3684409"/>
              <a:gd name="connsiteX8" fmla="*/ 5472608 w 5472608"/>
              <a:gd name="connsiteY8" fmla="*/ 2028225 h 3684409"/>
              <a:gd name="connsiteX9" fmla="*/ 5400600 w 5472608"/>
              <a:gd name="connsiteY9" fmla="*/ 2316257 h 3684409"/>
              <a:gd name="connsiteX10" fmla="*/ 5184576 w 5472608"/>
              <a:gd name="connsiteY10" fmla="*/ 2532281 h 3684409"/>
              <a:gd name="connsiteX11" fmla="*/ 3168352 w 5472608"/>
              <a:gd name="connsiteY11" fmla="*/ 3540393 h 3684409"/>
              <a:gd name="connsiteX12" fmla="*/ 1800200 w 5472608"/>
              <a:gd name="connsiteY12" fmla="*/ 3684409 h 3684409"/>
              <a:gd name="connsiteX13" fmla="*/ 792088 w 5472608"/>
              <a:gd name="connsiteY13" fmla="*/ 3540393 h 3684409"/>
              <a:gd name="connsiteX14" fmla="*/ 1728192 w 5472608"/>
              <a:gd name="connsiteY14" fmla="*/ 2676297 h 3684409"/>
              <a:gd name="connsiteX15" fmla="*/ 864096 w 5472608"/>
              <a:gd name="connsiteY15" fmla="*/ 1020113 h 3684409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296144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184576 w 5472608"/>
              <a:gd name="connsiteY8" fmla="*/ 2556284 h 3756417"/>
              <a:gd name="connsiteX9" fmla="*/ 3168352 w 5472608"/>
              <a:gd name="connsiteY9" fmla="*/ 3564396 h 3756417"/>
              <a:gd name="connsiteX10" fmla="*/ 1800200 w 5472608"/>
              <a:gd name="connsiteY10" fmla="*/ 3708412 h 3756417"/>
              <a:gd name="connsiteX11" fmla="*/ 792088 w 5472608"/>
              <a:gd name="connsiteY11" fmla="*/ 3564396 h 3756417"/>
              <a:gd name="connsiteX12" fmla="*/ 1728192 w 5472608"/>
              <a:gd name="connsiteY12" fmla="*/ 2700300 h 3756417"/>
              <a:gd name="connsiteX13" fmla="*/ 864096 w 5472608"/>
              <a:gd name="connsiteY13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5472608 w 5472608"/>
              <a:gd name="connsiteY6" fmla="*/ 2052228 h 3756417"/>
              <a:gd name="connsiteX7" fmla="*/ 5184576 w 5472608"/>
              <a:gd name="connsiteY7" fmla="*/ 2556284 h 3756417"/>
              <a:gd name="connsiteX8" fmla="*/ 3168352 w 5472608"/>
              <a:gd name="connsiteY8" fmla="*/ 3564396 h 3756417"/>
              <a:gd name="connsiteX9" fmla="*/ 1800200 w 5472608"/>
              <a:gd name="connsiteY9" fmla="*/ 3708412 h 3756417"/>
              <a:gd name="connsiteX10" fmla="*/ 792088 w 5472608"/>
              <a:gd name="connsiteY10" fmla="*/ 3564396 h 3756417"/>
              <a:gd name="connsiteX11" fmla="*/ 1728192 w 5472608"/>
              <a:gd name="connsiteY11" fmla="*/ 2700300 h 3756417"/>
              <a:gd name="connsiteX12" fmla="*/ 864096 w 547260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52628" h="3732415">
                <a:moveTo>
                  <a:pt x="864096" y="1044116"/>
                </a:moveTo>
                <a:cubicBezTo>
                  <a:pt x="588065" y="852095"/>
                  <a:pt x="144016" y="1644183"/>
                  <a:pt x="72008" y="1548172"/>
                </a:cubicBezTo>
                <a:cubicBezTo>
                  <a:pt x="0" y="1452161"/>
                  <a:pt x="264029" y="720080"/>
                  <a:pt x="432048" y="468052"/>
                </a:cubicBezTo>
                <a:cubicBezTo>
                  <a:pt x="600067" y="216024"/>
                  <a:pt x="828092" y="72008"/>
                  <a:pt x="1080120" y="36004"/>
                </a:cubicBezTo>
                <a:cubicBezTo>
                  <a:pt x="1332148" y="0"/>
                  <a:pt x="1752195" y="144016"/>
                  <a:pt x="1944216" y="252028"/>
                </a:cubicBezTo>
                <a:cubicBezTo>
                  <a:pt x="2136237" y="360040"/>
                  <a:pt x="3612401" y="1824203"/>
                  <a:pt x="4104456" y="2124236"/>
                </a:cubicBezTo>
                <a:cubicBezTo>
                  <a:pt x="4752994" y="2024232"/>
                  <a:pt x="5292588" y="1980220"/>
                  <a:pt x="5472608" y="2052228"/>
                </a:cubicBezTo>
                <a:cubicBezTo>
                  <a:pt x="5652628" y="2124236"/>
                  <a:pt x="5568619" y="2304256"/>
                  <a:pt x="5184576" y="2556284"/>
                </a:cubicBezTo>
                <a:cubicBezTo>
                  <a:pt x="4812535" y="2760307"/>
                  <a:pt x="3900433" y="3396377"/>
                  <a:pt x="3168352" y="3564396"/>
                </a:cubicBezTo>
                <a:cubicBezTo>
                  <a:pt x="2436271" y="3732415"/>
                  <a:pt x="1032115" y="3708412"/>
                  <a:pt x="792088" y="3564396"/>
                </a:cubicBezTo>
                <a:cubicBezTo>
                  <a:pt x="780087" y="3396377"/>
                  <a:pt x="1410818" y="2949135"/>
                  <a:pt x="1728192" y="2700300"/>
                </a:cubicBezTo>
                <a:cubicBezTo>
                  <a:pt x="1728192" y="2268252"/>
                  <a:pt x="1140127" y="1236137"/>
                  <a:pt x="864096" y="10441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24"/>
          <p:cNvGrpSpPr/>
          <p:nvPr/>
        </p:nvGrpSpPr>
        <p:grpSpPr>
          <a:xfrm>
            <a:off x="4932040" y="4194000"/>
            <a:ext cx="1809679" cy="1053719"/>
            <a:chOff x="4932040" y="4194000"/>
            <a:chExt cx="1809679" cy="1053719"/>
          </a:xfrm>
        </p:grpSpPr>
        <p:grpSp>
          <p:nvGrpSpPr>
            <p:cNvPr id="3" name="Grupo 33"/>
            <p:cNvGrpSpPr/>
            <p:nvPr/>
          </p:nvGrpSpPr>
          <p:grpSpPr>
            <a:xfrm>
              <a:off x="4932040" y="5013176"/>
              <a:ext cx="225679" cy="234543"/>
              <a:chOff x="4932040" y="5013176"/>
              <a:chExt cx="225679" cy="234543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5004048" y="501317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4932040" y="5130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5018400" y="520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5058000" y="511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5112000" y="50184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4"/>
            <p:cNvGrpSpPr/>
            <p:nvPr/>
          </p:nvGrpSpPr>
          <p:grpSpPr>
            <a:xfrm>
              <a:off x="6588224" y="4194000"/>
              <a:ext cx="153495" cy="144815"/>
              <a:chOff x="6588224" y="4194000"/>
              <a:chExt cx="153495" cy="144815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6616800" y="4194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588224" y="429309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696000" y="4266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38"/>
          <p:cNvGrpSpPr/>
          <p:nvPr/>
        </p:nvGrpSpPr>
        <p:grpSpPr>
          <a:xfrm>
            <a:off x="5679504" y="4095750"/>
            <a:ext cx="980512" cy="895152"/>
            <a:chOff x="5679504" y="4095750"/>
            <a:chExt cx="980512" cy="895152"/>
          </a:xfrm>
        </p:grpSpPr>
        <p:grpSp>
          <p:nvGrpSpPr>
            <p:cNvPr id="6" name="Grupo 36"/>
            <p:cNvGrpSpPr/>
            <p:nvPr/>
          </p:nvGrpSpPr>
          <p:grpSpPr>
            <a:xfrm>
              <a:off x="6353472" y="4509120"/>
              <a:ext cx="306544" cy="222026"/>
              <a:chOff x="6353472" y="4509120"/>
              <a:chExt cx="306544" cy="222026"/>
            </a:xfrm>
          </p:grpSpPr>
          <p:sp>
            <p:nvSpPr>
              <p:cNvPr id="15" name="Forma livre 14"/>
              <p:cNvSpPr/>
              <p:nvPr/>
            </p:nvSpPr>
            <p:spPr>
              <a:xfrm>
                <a:off x="6353472" y="4509120"/>
                <a:ext cx="241482" cy="222026"/>
              </a:xfrm>
              <a:custGeom>
                <a:avLst/>
                <a:gdLst>
                  <a:gd name="connsiteX0" fmla="*/ 0 w 216024"/>
                  <a:gd name="connsiteY0" fmla="*/ 108012 h 216024"/>
                  <a:gd name="connsiteX1" fmla="*/ 31636 w 216024"/>
                  <a:gd name="connsiteY1" fmla="*/ 31636 h 216024"/>
                  <a:gd name="connsiteX2" fmla="*/ 108012 w 216024"/>
                  <a:gd name="connsiteY2" fmla="*/ 0 h 216024"/>
                  <a:gd name="connsiteX3" fmla="*/ 184388 w 216024"/>
                  <a:gd name="connsiteY3" fmla="*/ 31636 h 216024"/>
                  <a:gd name="connsiteX4" fmla="*/ 216024 w 216024"/>
                  <a:gd name="connsiteY4" fmla="*/ 108012 h 216024"/>
                  <a:gd name="connsiteX5" fmla="*/ 184388 w 216024"/>
                  <a:gd name="connsiteY5" fmla="*/ 184388 h 216024"/>
                  <a:gd name="connsiteX6" fmla="*/ 108012 w 216024"/>
                  <a:gd name="connsiteY6" fmla="*/ 216024 h 216024"/>
                  <a:gd name="connsiteX7" fmla="*/ 31636 w 216024"/>
                  <a:gd name="connsiteY7" fmla="*/ 184388 h 216024"/>
                  <a:gd name="connsiteX8" fmla="*/ 0 w 216024"/>
                  <a:gd name="connsiteY8" fmla="*/ 108012 h 216024"/>
                  <a:gd name="connsiteX0" fmla="*/ 0 w 216024"/>
                  <a:gd name="connsiteY0" fmla="*/ 108012 h 197117"/>
                  <a:gd name="connsiteX1" fmla="*/ 31636 w 216024"/>
                  <a:gd name="connsiteY1" fmla="*/ 31636 h 197117"/>
                  <a:gd name="connsiteX2" fmla="*/ 108012 w 216024"/>
                  <a:gd name="connsiteY2" fmla="*/ 0 h 197117"/>
                  <a:gd name="connsiteX3" fmla="*/ 184388 w 216024"/>
                  <a:gd name="connsiteY3" fmla="*/ 31636 h 197117"/>
                  <a:gd name="connsiteX4" fmla="*/ 216024 w 216024"/>
                  <a:gd name="connsiteY4" fmla="*/ 108012 h 197117"/>
                  <a:gd name="connsiteX5" fmla="*/ 184388 w 216024"/>
                  <a:gd name="connsiteY5" fmla="*/ 184388 h 197117"/>
                  <a:gd name="connsiteX6" fmla="*/ 31636 w 216024"/>
                  <a:gd name="connsiteY6" fmla="*/ 184388 h 197117"/>
                  <a:gd name="connsiteX7" fmla="*/ 0 w 216024"/>
                  <a:gd name="connsiteY7" fmla="*/ 108012 h 197117"/>
                  <a:gd name="connsiteX0" fmla="*/ 25459 w 245851"/>
                  <a:gd name="connsiteY0" fmla="*/ 108012 h 184388"/>
                  <a:gd name="connsiteX1" fmla="*/ 57095 w 245851"/>
                  <a:gd name="connsiteY1" fmla="*/ 31636 h 184388"/>
                  <a:gd name="connsiteX2" fmla="*/ 133471 w 245851"/>
                  <a:gd name="connsiteY2" fmla="*/ 0 h 184388"/>
                  <a:gd name="connsiteX3" fmla="*/ 209847 w 245851"/>
                  <a:gd name="connsiteY3" fmla="*/ 31636 h 184388"/>
                  <a:gd name="connsiteX4" fmla="*/ 241483 w 245851"/>
                  <a:gd name="connsiteY4" fmla="*/ 108012 h 184388"/>
                  <a:gd name="connsiteX5" fmla="*/ 209847 w 245851"/>
                  <a:gd name="connsiteY5" fmla="*/ 184388 h 184388"/>
                  <a:gd name="connsiteX6" fmla="*/ 25459 w 245851"/>
                  <a:gd name="connsiteY6" fmla="*/ 108012 h 184388"/>
                  <a:gd name="connsiteX0" fmla="*/ 25459 w 245850"/>
                  <a:gd name="connsiteY0" fmla="*/ 144017 h 190389"/>
                  <a:gd name="connsiteX1" fmla="*/ 57094 w 245850"/>
                  <a:gd name="connsiteY1" fmla="*/ 31636 h 190389"/>
                  <a:gd name="connsiteX2" fmla="*/ 133470 w 245850"/>
                  <a:gd name="connsiteY2" fmla="*/ 0 h 190389"/>
                  <a:gd name="connsiteX3" fmla="*/ 209846 w 245850"/>
                  <a:gd name="connsiteY3" fmla="*/ 31636 h 190389"/>
                  <a:gd name="connsiteX4" fmla="*/ 241482 w 245850"/>
                  <a:gd name="connsiteY4" fmla="*/ 108012 h 190389"/>
                  <a:gd name="connsiteX5" fmla="*/ 209846 w 245850"/>
                  <a:gd name="connsiteY5" fmla="*/ 184388 h 190389"/>
                  <a:gd name="connsiteX6" fmla="*/ 25459 w 245850"/>
                  <a:gd name="connsiteY6" fmla="*/ 144017 h 190389"/>
                  <a:gd name="connsiteX0" fmla="*/ 18730 w 241482"/>
                  <a:gd name="connsiteY0" fmla="*/ 144017 h 222026"/>
                  <a:gd name="connsiteX1" fmla="*/ 50365 w 241482"/>
                  <a:gd name="connsiteY1" fmla="*/ 31636 h 222026"/>
                  <a:gd name="connsiteX2" fmla="*/ 126741 w 241482"/>
                  <a:gd name="connsiteY2" fmla="*/ 0 h 222026"/>
                  <a:gd name="connsiteX3" fmla="*/ 203117 w 241482"/>
                  <a:gd name="connsiteY3" fmla="*/ 31636 h 222026"/>
                  <a:gd name="connsiteX4" fmla="*/ 234753 w 241482"/>
                  <a:gd name="connsiteY4" fmla="*/ 108012 h 222026"/>
                  <a:gd name="connsiteX5" fmla="*/ 162745 w 241482"/>
                  <a:gd name="connsiteY5" fmla="*/ 216025 h 222026"/>
                  <a:gd name="connsiteX6" fmla="*/ 18730 w 241482"/>
                  <a:gd name="connsiteY6" fmla="*/ 144017 h 22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82" h="222026">
                    <a:moveTo>
                      <a:pt x="18730" y="144017"/>
                    </a:moveTo>
                    <a:cubicBezTo>
                      <a:pt x="0" y="113286"/>
                      <a:pt x="32363" y="55639"/>
                      <a:pt x="50365" y="31636"/>
                    </a:cubicBezTo>
                    <a:cubicBezTo>
                      <a:pt x="68367" y="7633"/>
                      <a:pt x="98095" y="0"/>
                      <a:pt x="126741" y="0"/>
                    </a:cubicBezTo>
                    <a:cubicBezTo>
                      <a:pt x="155388" y="0"/>
                      <a:pt x="182861" y="11380"/>
                      <a:pt x="203117" y="31636"/>
                    </a:cubicBezTo>
                    <a:cubicBezTo>
                      <a:pt x="223373" y="51892"/>
                      <a:pt x="241482" y="77281"/>
                      <a:pt x="234753" y="108012"/>
                    </a:cubicBezTo>
                    <a:cubicBezTo>
                      <a:pt x="228024" y="138743"/>
                      <a:pt x="198749" y="210024"/>
                      <a:pt x="162745" y="216025"/>
                    </a:cubicBezTo>
                    <a:cubicBezTo>
                      <a:pt x="126741" y="222026"/>
                      <a:pt x="37460" y="174749"/>
                      <a:pt x="18730" y="144017"/>
                    </a:cubicBezTo>
                    <a:close/>
                  </a:path>
                </a:pathLst>
              </a:custGeom>
              <a:solidFill>
                <a:srgbClr val="524B2C"/>
              </a:solidFill>
              <a:ln w="9525">
                <a:solidFill>
                  <a:srgbClr val="524B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orma livre 15"/>
              <p:cNvSpPr/>
              <p:nvPr/>
            </p:nvSpPr>
            <p:spPr>
              <a:xfrm>
                <a:off x="6516216" y="4517232"/>
                <a:ext cx="96515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6516000" y="4572000"/>
                <a:ext cx="144016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Forma livre 13"/>
            <p:cNvSpPr/>
            <p:nvPr/>
          </p:nvSpPr>
          <p:spPr>
            <a:xfrm>
              <a:off x="5679504" y="4095750"/>
              <a:ext cx="952402" cy="895152"/>
            </a:xfrm>
            <a:custGeom>
              <a:avLst/>
              <a:gdLst>
                <a:gd name="connsiteX0" fmla="*/ 70644 w 928687"/>
                <a:gd name="connsiteY0" fmla="*/ 0 h 883444"/>
                <a:gd name="connsiteX1" fmla="*/ 332581 w 928687"/>
                <a:gd name="connsiteY1" fmla="*/ 504825 h 883444"/>
                <a:gd name="connsiteX2" fmla="*/ 875506 w 928687"/>
                <a:gd name="connsiteY2" fmla="*/ 809625 h 883444"/>
                <a:gd name="connsiteX3" fmla="*/ 651669 w 928687"/>
                <a:gd name="connsiteY3" fmla="*/ 657225 h 883444"/>
                <a:gd name="connsiteX4" fmla="*/ 84931 w 928687"/>
                <a:gd name="connsiteY4" fmla="*/ 876300 h 883444"/>
                <a:gd name="connsiteX5" fmla="*/ 142081 w 928687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875506"/>
                <a:gd name="connsiteY0" fmla="*/ 0 h 883444"/>
                <a:gd name="connsiteX1" fmla="*/ 258266 w 875506"/>
                <a:gd name="connsiteY1" fmla="*/ 413370 h 883444"/>
                <a:gd name="connsiteX2" fmla="*/ 875506 w 875506"/>
                <a:gd name="connsiteY2" fmla="*/ 809625 h 883444"/>
                <a:gd name="connsiteX3" fmla="*/ 651669 w 875506"/>
                <a:gd name="connsiteY3" fmla="*/ 657225 h 883444"/>
                <a:gd name="connsiteX4" fmla="*/ 84931 w 875506"/>
                <a:gd name="connsiteY4" fmla="*/ 876300 h 883444"/>
                <a:gd name="connsiteX5" fmla="*/ 142081 w 875506"/>
                <a:gd name="connsiteY5" fmla="*/ 614363 h 883444"/>
                <a:gd name="connsiteX0" fmla="*/ 53082 w 857944"/>
                <a:gd name="connsiteY0" fmla="*/ 0 h 878805"/>
                <a:gd name="connsiteX1" fmla="*/ 240704 w 857944"/>
                <a:gd name="connsiteY1" fmla="*/ 413370 h 878805"/>
                <a:gd name="connsiteX2" fmla="*/ 857944 w 857944"/>
                <a:gd name="connsiteY2" fmla="*/ 809625 h 878805"/>
                <a:gd name="connsiteX3" fmla="*/ 528736 w 857944"/>
                <a:gd name="connsiteY3" fmla="*/ 629394 h 878805"/>
                <a:gd name="connsiteX4" fmla="*/ 67369 w 857944"/>
                <a:gd name="connsiteY4" fmla="*/ 876300 h 878805"/>
                <a:gd name="connsiteX5" fmla="*/ 124519 w 857944"/>
                <a:gd name="connsiteY5" fmla="*/ 614363 h 878805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5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145034 w 952402"/>
                <a:gd name="connsiteY0" fmla="*/ 0 h 878805"/>
                <a:gd name="connsiteX1" fmla="*/ 949896 w 952402"/>
                <a:gd name="connsiteY1" fmla="*/ 809625 h 878805"/>
                <a:gd name="connsiteX2" fmla="*/ 620688 w 952402"/>
                <a:gd name="connsiteY2" fmla="*/ 629395 h 878805"/>
                <a:gd name="connsiteX3" fmla="*/ 159321 w 952402"/>
                <a:gd name="connsiteY3" fmla="*/ 876300 h 878805"/>
                <a:gd name="connsiteX4" fmla="*/ 216471 w 952402"/>
                <a:gd name="connsiteY4" fmla="*/ 614363 h 87880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4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402" h="895152">
                  <a:moveTo>
                    <a:pt x="145034" y="0"/>
                  </a:moveTo>
                  <a:cubicBezTo>
                    <a:pt x="232075" y="733153"/>
                    <a:pt x="952402" y="406152"/>
                    <a:pt x="949896" y="809625"/>
                  </a:cubicBezTo>
                  <a:cubicBezTo>
                    <a:pt x="633339" y="480418"/>
                    <a:pt x="464793" y="774031"/>
                    <a:pt x="159321" y="876300"/>
                  </a:cubicBezTo>
                  <a:cubicBezTo>
                    <a:pt x="22722" y="895152"/>
                    <a:pt x="0" y="570805"/>
                    <a:pt x="216471" y="614363"/>
                  </a:cubicBezTo>
                </a:path>
              </a:pathLst>
            </a:custGeom>
            <a:solidFill>
              <a:srgbClr val="4B8B5F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Forma livre 45"/>
          <p:cNvSpPr/>
          <p:nvPr/>
        </p:nvSpPr>
        <p:spPr>
          <a:xfrm>
            <a:off x="5508104" y="5173200"/>
            <a:ext cx="252000" cy="234000"/>
          </a:xfrm>
          <a:custGeom>
            <a:avLst/>
            <a:gdLst>
              <a:gd name="connsiteX0" fmla="*/ 0 w 144016"/>
              <a:gd name="connsiteY0" fmla="*/ 0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  <a:gd name="connsiteX4" fmla="*/ 0 w 144016"/>
              <a:gd name="connsiteY4" fmla="*/ 0 h 144016"/>
              <a:gd name="connsiteX0" fmla="*/ 0 w 144016"/>
              <a:gd name="connsiteY0" fmla="*/ 0 h 288032"/>
              <a:gd name="connsiteX1" fmla="*/ 144016 w 144016"/>
              <a:gd name="connsiteY1" fmla="*/ 0 h 288032"/>
              <a:gd name="connsiteX2" fmla="*/ 144016 w 144016"/>
              <a:gd name="connsiteY2" fmla="*/ 144016 h 288032"/>
              <a:gd name="connsiteX3" fmla="*/ 0 w 144016"/>
              <a:gd name="connsiteY3" fmla="*/ 288032 h 288032"/>
              <a:gd name="connsiteX4" fmla="*/ 0 w 144016"/>
              <a:gd name="connsiteY4" fmla="*/ 0 h 288032"/>
              <a:gd name="connsiteX0" fmla="*/ 0 w 144016"/>
              <a:gd name="connsiteY0" fmla="*/ 0 h 216024"/>
              <a:gd name="connsiteX1" fmla="*/ 144016 w 144016"/>
              <a:gd name="connsiteY1" fmla="*/ 0 h 216024"/>
              <a:gd name="connsiteX2" fmla="*/ 144016 w 144016"/>
              <a:gd name="connsiteY2" fmla="*/ 144016 h 216024"/>
              <a:gd name="connsiteX3" fmla="*/ 0 w 144016"/>
              <a:gd name="connsiteY3" fmla="*/ 216024 h 216024"/>
              <a:gd name="connsiteX4" fmla="*/ 0 w 144016"/>
              <a:gd name="connsiteY4" fmla="*/ 0 h 216024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0 h 216024"/>
              <a:gd name="connsiteX1" fmla="*/ 144016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  <a:gd name="connsiteX0" fmla="*/ 48005 w 336037"/>
              <a:gd name="connsiteY0" fmla="*/ 0 h 252028"/>
              <a:gd name="connsiteX1" fmla="*/ 192021 w 336037"/>
              <a:gd name="connsiteY1" fmla="*/ 0 h 252028"/>
              <a:gd name="connsiteX2" fmla="*/ 336037 w 336037"/>
              <a:gd name="connsiteY2" fmla="*/ 216024 h 252028"/>
              <a:gd name="connsiteX3" fmla="*/ 48005 w 336037"/>
              <a:gd name="connsiteY3" fmla="*/ 216024 h 252028"/>
              <a:gd name="connsiteX4" fmla="*/ 48005 w 336037"/>
              <a:gd name="connsiteY4" fmla="*/ 0 h 252028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16024 h 288032"/>
              <a:gd name="connsiteX4" fmla="*/ 0 w 288033"/>
              <a:gd name="connsiteY4" fmla="*/ 0 h 288032"/>
              <a:gd name="connsiteX0" fmla="*/ 0 w 288033"/>
              <a:gd name="connsiteY0" fmla="*/ 0 h 336037"/>
              <a:gd name="connsiteX1" fmla="*/ 144016 w 288033"/>
              <a:gd name="connsiteY1" fmla="*/ 0 h 336037"/>
              <a:gd name="connsiteX2" fmla="*/ 288033 w 288033"/>
              <a:gd name="connsiteY2" fmla="*/ 288032 h 336037"/>
              <a:gd name="connsiteX3" fmla="*/ 0 w 288033"/>
              <a:gd name="connsiteY3" fmla="*/ 288032 h 336037"/>
              <a:gd name="connsiteX4" fmla="*/ 0 w 288033"/>
              <a:gd name="connsiteY4" fmla="*/ 0 h 336037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3" h="288032">
                <a:moveTo>
                  <a:pt x="0" y="0"/>
                </a:moveTo>
                <a:cubicBezTo>
                  <a:pt x="48005" y="0"/>
                  <a:pt x="44686" y="31837"/>
                  <a:pt x="144016" y="0"/>
                </a:cubicBezTo>
                <a:cubicBezTo>
                  <a:pt x="204800" y="88987"/>
                  <a:pt x="264030" y="216024"/>
                  <a:pt x="288033" y="288032"/>
                </a:cubicBezTo>
                <a:cubicBezTo>
                  <a:pt x="174134" y="266703"/>
                  <a:pt x="27487" y="258688"/>
                  <a:pt x="0" y="2880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>
            <a:off x="6192000" y="5085184"/>
            <a:ext cx="144016" cy="216024"/>
          </a:xfrm>
          <a:custGeom>
            <a:avLst/>
            <a:gdLst>
              <a:gd name="connsiteX0" fmla="*/ 0 w 144016"/>
              <a:gd name="connsiteY0" fmla="*/ 0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  <a:gd name="connsiteX4" fmla="*/ 0 w 144016"/>
              <a:gd name="connsiteY4" fmla="*/ 0 h 144016"/>
              <a:gd name="connsiteX0" fmla="*/ 0 w 144016"/>
              <a:gd name="connsiteY0" fmla="*/ 0 h 288032"/>
              <a:gd name="connsiteX1" fmla="*/ 144016 w 144016"/>
              <a:gd name="connsiteY1" fmla="*/ 0 h 288032"/>
              <a:gd name="connsiteX2" fmla="*/ 144016 w 144016"/>
              <a:gd name="connsiteY2" fmla="*/ 144016 h 288032"/>
              <a:gd name="connsiteX3" fmla="*/ 0 w 144016"/>
              <a:gd name="connsiteY3" fmla="*/ 288032 h 288032"/>
              <a:gd name="connsiteX4" fmla="*/ 0 w 144016"/>
              <a:gd name="connsiteY4" fmla="*/ 0 h 288032"/>
              <a:gd name="connsiteX0" fmla="*/ 0 w 144016"/>
              <a:gd name="connsiteY0" fmla="*/ 0 h 216024"/>
              <a:gd name="connsiteX1" fmla="*/ 144016 w 144016"/>
              <a:gd name="connsiteY1" fmla="*/ 0 h 216024"/>
              <a:gd name="connsiteX2" fmla="*/ 144016 w 144016"/>
              <a:gd name="connsiteY2" fmla="*/ 144016 h 216024"/>
              <a:gd name="connsiteX3" fmla="*/ 0 w 144016"/>
              <a:gd name="connsiteY3" fmla="*/ 216024 h 216024"/>
              <a:gd name="connsiteX4" fmla="*/ 0 w 144016"/>
              <a:gd name="connsiteY4" fmla="*/ 0 h 216024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0 h 216024"/>
              <a:gd name="connsiteX1" fmla="*/ 144016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  <a:gd name="connsiteX0" fmla="*/ 0 w 216024"/>
              <a:gd name="connsiteY0" fmla="*/ 72008 h 288032"/>
              <a:gd name="connsiteX1" fmla="*/ 144016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72008 h 288032"/>
              <a:gd name="connsiteX0" fmla="*/ 0 w 216024"/>
              <a:gd name="connsiteY0" fmla="*/ 72008 h 288032"/>
              <a:gd name="connsiteX1" fmla="*/ 144016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72008 h 288032"/>
              <a:gd name="connsiteX0" fmla="*/ 24003 w 228803"/>
              <a:gd name="connsiteY0" fmla="*/ 72008 h 300033"/>
              <a:gd name="connsiteX1" fmla="*/ 168019 w 228803"/>
              <a:gd name="connsiteY1" fmla="*/ 0 h 300033"/>
              <a:gd name="connsiteX2" fmla="*/ 168019 w 228803"/>
              <a:gd name="connsiteY2" fmla="*/ 144016 h 300033"/>
              <a:gd name="connsiteX3" fmla="*/ 24003 w 228803"/>
              <a:gd name="connsiteY3" fmla="*/ 288032 h 300033"/>
              <a:gd name="connsiteX4" fmla="*/ 24003 w 228803"/>
              <a:gd name="connsiteY4" fmla="*/ 72008 h 300033"/>
              <a:gd name="connsiteX0" fmla="*/ 36004 w 252029"/>
              <a:gd name="connsiteY0" fmla="*/ 72008 h 300033"/>
              <a:gd name="connsiteX1" fmla="*/ 180020 w 252029"/>
              <a:gd name="connsiteY1" fmla="*/ 0 h 300033"/>
              <a:gd name="connsiteX2" fmla="*/ 252029 w 252029"/>
              <a:gd name="connsiteY2" fmla="*/ 144016 h 300033"/>
              <a:gd name="connsiteX3" fmla="*/ 36004 w 252029"/>
              <a:gd name="connsiteY3" fmla="*/ 288032 h 300033"/>
              <a:gd name="connsiteX4" fmla="*/ 36004 w 252029"/>
              <a:gd name="connsiteY4" fmla="*/ 72008 h 300033"/>
              <a:gd name="connsiteX0" fmla="*/ 0 w 216025"/>
              <a:gd name="connsiteY0" fmla="*/ 72008 h 228025"/>
              <a:gd name="connsiteX1" fmla="*/ 144016 w 216025"/>
              <a:gd name="connsiteY1" fmla="*/ 0 h 228025"/>
              <a:gd name="connsiteX2" fmla="*/ 216025 w 216025"/>
              <a:gd name="connsiteY2" fmla="*/ 144016 h 228025"/>
              <a:gd name="connsiteX3" fmla="*/ 72009 w 216025"/>
              <a:gd name="connsiteY3" fmla="*/ 216024 h 228025"/>
              <a:gd name="connsiteX4" fmla="*/ 0 w 216025"/>
              <a:gd name="connsiteY4" fmla="*/ 72008 h 228025"/>
              <a:gd name="connsiteX0" fmla="*/ 0 w 216025"/>
              <a:gd name="connsiteY0" fmla="*/ 72008 h 228025"/>
              <a:gd name="connsiteX1" fmla="*/ 144016 w 216025"/>
              <a:gd name="connsiteY1" fmla="*/ 0 h 228025"/>
              <a:gd name="connsiteX2" fmla="*/ 216025 w 216025"/>
              <a:gd name="connsiteY2" fmla="*/ 144016 h 228025"/>
              <a:gd name="connsiteX3" fmla="*/ 72009 w 216025"/>
              <a:gd name="connsiteY3" fmla="*/ 216024 h 228025"/>
              <a:gd name="connsiteX4" fmla="*/ 0 w 216025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34623"/>
              <a:gd name="connsiteX1" fmla="*/ 159232 w 231241"/>
              <a:gd name="connsiteY1" fmla="*/ 0 h 234623"/>
              <a:gd name="connsiteX2" fmla="*/ 231241 w 231241"/>
              <a:gd name="connsiteY2" fmla="*/ 144016 h 234623"/>
              <a:gd name="connsiteX3" fmla="*/ 15217 w 231241"/>
              <a:gd name="connsiteY3" fmla="*/ 216024 h 234623"/>
              <a:gd name="connsiteX4" fmla="*/ 15216 w 231241"/>
              <a:gd name="connsiteY4" fmla="*/ 72008 h 234623"/>
              <a:gd name="connsiteX0" fmla="*/ 15216 w 231241"/>
              <a:gd name="connsiteY0" fmla="*/ 72008 h 234623"/>
              <a:gd name="connsiteX1" fmla="*/ 159232 w 231241"/>
              <a:gd name="connsiteY1" fmla="*/ 0 h 234623"/>
              <a:gd name="connsiteX2" fmla="*/ 231241 w 231241"/>
              <a:gd name="connsiteY2" fmla="*/ 144016 h 234623"/>
              <a:gd name="connsiteX3" fmla="*/ 15217 w 231241"/>
              <a:gd name="connsiteY3" fmla="*/ 216024 h 234623"/>
              <a:gd name="connsiteX4" fmla="*/ 15216 w 231241"/>
              <a:gd name="connsiteY4" fmla="*/ 72008 h 234623"/>
              <a:gd name="connsiteX0" fmla="*/ 15216 w 231241"/>
              <a:gd name="connsiteY0" fmla="*/ 72008 h 216024"/>
              <a:gd name="connsiteX1" fmla="*/ 159232 w 231241"/>
              <a:gd name="connsiteY1" fmla="*/ 0 h 216024"/>
              <a:gd name="connsiteX2" fmla="*/ 231241 w 231241"/>
              <a:gd name="connsiteY2" fmla="*/ 144016 h 216024"/>
              <a:gd name="connsiteX3" fmla="*/ 15217 w 231241"/>
              <a:gd name="connsiteY3" fmla="*/ 216024 h 216024"/>
              <a:gd name="connsiteX4" fmla="*/ 15216 w 231241"/>
              <a:gd name="connsiteY4" fmla="*/ 72008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41" h="216024">
                <a:moveTo>
                  <a:pt x="15216" y="72008"/>
                </a:moveTo>
                <a:cubicBezTo>
                  <a:pt x="63221" y="72008"/>
                  <a:pt x="51543" y="90153"/>
                  <a:pt x="159232" y="0"/>
                </a:cubicBezTo>
                <a:cubicBezTo>
                  <a:pt x="220016" y="88987"/>
                  <a:pt x="207238" y="72008"/>
                  <a:pt x="231241" y="144016"/>
                </a:cubicBezTo>
                <a:cubicBezTo>
                  <a:pt x="172684" y="165928"/>
                  <a:pt x="135258" y="212646"/>
                  <a:pt x="15217" y="216024"/>
                </a:cubicBezTo>
                <a:cubicBezTo>
                  <a:pt x="0" y="148709"/>
                  <a:pt x="15216" y="144016"/>
                  <a:pt x="15216" y="72008"/>
                </a:cubicBezTo>
                <a:close/>
              </a:path>
            </a:pathLst>
          </a:custGeom>
          <a:solidFill>
            <a:srgbClr val="FFFFCC"/>
          </a:solidFill>
          <a:ln w="31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 47"/>
          <p:cNvSpPr/>
          <p:nvPr/>
        </p:nvSpPr>
        <p:spPr>
          <a:xfrm>
            <a:off x="5286375" y="4864464"/>
            <a:ext cx="1082675" cy="602895"/>
          </a:xfrm>
          <a:custGeom>
            <a:avLst/>
            <a:gdLst>
              <a:gd name="connsiteX0" fmla="*/ 0 w 1082675"/>
              <a:gd name="connsiteY0" fmla="*/ 377825 h 377825"/>
              <a:gd name="connsiteX1" fmla="*/ 1082675 w 1082675"/>
              <a:gd name="connsiteY1" fmla="*/ 0 h 377825"/>
              <a:gd name="connsiteX0" fmla="*/ 0 w 1082675"/>
              <a:gd name="connsiteY0" fmla="*/ 426525 h 426525"/>
              <a:gd name="connsiteX1" fmla="*/ 1082675 w 1082675"/>
              <a:gd name="connsiteY1" fmla="*/ 48700 h 426525"/>
              <a:gd name="connsiteX0" fmla="*/ 0 w 1082675"/>
              <a:gd name="connsiteY0" fmla="*/ 426525 h 426525"/>
              <a:gd name="connsiteX1" fmla="*/ 1082675 w 1082675"/>
              <a:gd name="connsiteY1" fmla="*/ 48700 h 426525"/>
              <a:gd name="connsiteX0" fmla="*/ 0 w 1082675"/>
              <a:gd name="connsiteY0" fmla="*/ 426525 h 483684"/>
              <a:gd name="connsiteX1" fmla="*/ 1082675 w 1082675"/>
              <a:gd name="connsiteY1" fmla="*/ 48700 h 483684"/>
              <a:gd name="connsiteX0" fmla="*/ 0 w 1082675"/>
              <a:gd name="connsiteY0" fmla="*/ 543851 h 601010"/>
              <a:gd name="connsiteX1" fmla="*/ 1082675 w 1082675"/>
              <a:gd name="connsiteY1" fmla="*/ 166026 h 601010"/>
              <a:gd name="connsiteX0" fmla="*/ 0 w 1082675"/>
              <a:gd name="connsiteY0" fmla="*/ 545736 h 602895"/>
              <a:gd name="connsiteX1" fmla="*/ 1082675 w 1082675"/>
              <a:gd name="connsiteY1" fmla="*/ 167911 h 60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675" h="602895">
                <a:moveTo>
                  <a:pt x="0" y="545736"/>
                </a:moveTo>
                <a:cubicBezTo>
                  <a:pt x="206880" y="0"/>
                  <a:pt x="689438" y="602895"/>
                  <a:pt x="1082675" y="167911"/>
                </a:cubicBezTo>
              </a:path>
            </a:pathLst>
          </a:cu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228000" y="5184000"/>
            <a:ext cx="45719" cy="45719"/>
          </a:xfrm>
          <a:prstGeom prst="ellipse">
            <a:avLst/>
          </a:prstGeom>
          <a:solidFill>
            <a:srgbClr val="4B8B5F"/>
          </a:solidFill>
          <a:ln w="3175">
            <a:solidFill>
              <a:srgbClr val="4B8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630400" y="5238000"/>
            <a:ext cx="72000" cy="72000"/>
          </a:xfrm>
          <a:prstGeom prst="ellipse">
            <a:avLst/>
          </a:prstGeom>
          <a:solidFill>
            <a:srgbClr val="4B8B5F"/>
          </a:solidFill>
          <a:ln>
            <a:solidFill>
              <a:srgbClr val="4B8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53"/>
          <p:cNvGrpSpPr/>
          <p:nvPr/>
        </p:nvGrpSpPr>
        <p:grpSpPr>
          <a:xfrm>
            <a:off x="5076056" y="4365104"/>
            <a:ext cx="288032" cy="288032"/>
            <a:chOff x="5076056" y="4365104"/>
            <a:chExt cx="288032" cy="288032"/>
          </a:xfrm>
        </p:grpSpPr>
        <p:sp>
          <p:nvSpPr>
            <p:cNvPr id="52" name="Elipse 51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54"/>
          <p:cNvGrpSpPr/>
          <p:nvPr/>
        </p:nvGrpSpPr>
        <p:grpSpPr>
          <a:xfrm rot="20160466">
            <a:off x="6159861" y="3945275"/>
            <a:ext cx="243829" cy="288032"/>
            <a:chOff x="5076056" y="4365104"/>
            <a:chExt cx="288032" cy="288032"/>
          </a:xfrm>
        </p:grpSpPr>
        <p:sp>
          <p:nvSpPr>
            <p:cNvPr id="56" name="Elipse 55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Third step: vectorizing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uario\Desktop\mao verde\Bruxa\Peido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5980113" cy="6072187"/>
          </a:xfrm>
          <a:prstGeom prst="rect">
            <a:avLst/>
          </a:prstGeom>
          <a:noFill/>
        </p:spPr>
      </p:pic>
      <p:pic>
        <p:nvPicPr>
          <p:cNvPr id="1026" name="Picture 2" descr="C:\Users\Usuario\Desktop\mao verde\Bruxa\digitalizar0001 - Cóp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0648"/>
            <a:ext cx="5976664" cy="6065489"/>
          </a:xfrm>
          <a:prstGeom prst="rect">
            <a:avLst/>
          </a:prstGeom>
          <a:noFill/>
        </p:spPr>
      </p:pic>
      <p:sp>
        <p:nvSpPr>
          <p:cNvPr id="10" name="Forma livre 9"/>
          <p:cNvSpPr/>
          <p:nvPr/>
        </p:nvSpPr>
        <p:spPr>
          <a:xfrm>
            <a:off x="6300191" y="3256219"/>
            <a:ext cx="826005" cy="168494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76064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432048 w 914400"/>
              <a:gd name="connsiteY1" fmla="*/ 432048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720080"/>
              <a:gd name="connsiteY0" fmla="*/ 0 h 1440160"/>
              <a:gd name="connsiteX1" fmla="*/ 432048 w 720080"/>
              <a:gd name="connsiteY1" fmla="*/ 432048 h 1440160"/>
              <a:gd name="connsiteX2" fmla="*/ 720080 w 720080"/>
              <a:gd name="connsiteY2" fmla="*/ 1440160 h 1440160"/>
              <a:gd name="connsiteX3" fmla="*/ 504056 w 720080"/>
              <a:gd name="connsiteY3" fmla="*/ 1368152 h 1440160"/>
              <a:gd name="connsiteX4" fmla="*/ 0 w 720080"/>
              <a:gd name="connsiteY4" fmla="*/ 0 h 1440160"/>
              <a:gd name="connsiteX0" fmla="*/ 0 w 862418"/>
              <a:gd name="connsiteY0" fmla="*/ 0 h 1440160"/>
              <a:gd name="connsiteX1" fmla="*/ 432048 w 862418"/>
              <a:gd name="connsiteY1" fmla="*/ 432048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0 h 1440160"/>
              <a:gd name="connsiteX1" fmla="*/ 504056 w 862418"/>
              <a:gd name="connsiteY1" fmla="*/ 288032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28765 h 1468925"/>
              <a:gd name="connsiteX1" fmla="*/ 504056 w 862418"/>
              <a:gd name="connsiteY1" fmla="*/ 316797 h 1468925"/>
              <a:gd name="connsiteX2" fmla="*/ 720080 w 862418"/>
              <a:gd name="connsiteY2" fmla="*/ 1468925 h 1468925"/>
              <a:gd name="connsiteX3" fmla="*/ 504056 w 862418"/>
              <a:gd name="connsiteY3" fmla="*/ 1396917 h 1468925"/>
              <a:gd name="connsiteX4" fmla="*/ 0 w 862418"/>
              <a:gd name="connsiteY4" fmla="*/ 28765 h 1468925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934426"/>
              <a:gd name="connsiteY0" fmla="*/ 172780 h 1684949"/>
              <a:gd name="connsiteX1" fmla="*/ 504056 w 934426"/>
              <a:gd name="connsiteY1" fmla="*/ 316797 h 1684949"/>
              <a:gd name="connsiteX2" fmla="*/ 792088 w 934426"/>
              <a:gd name="connsiteY2" fmla="*/ 1684949 h 1684949"/>
              <a:gd name="connsiteX3" fmla="*/ 504056 w 934426"/>
              <a:gd name="connsiteY3" fmla="*/ 1540932 h 1684949"/>
              <a:gd name="connsiteX4" fmla="*/ 0 w 934426"/>
              <a:gd name="connsiteY4" fmla="*/ 172780 h 1684949"/>
              <a:gd name="connsiteX0" fmla="*/ 0 w 826005"/>
              <a:gd name="connsiteY0" fmla="*/ 172780 h 1684949"/>
              <a:gd name="connsiteX1" fmla="*/ 504056 w 826005"/>
              <a:gd name="connsiteY1" fmla="*/ 316797 h 1684949"/>
              <a:gd name="connsiteX2" fmla="*/ 792088 w 826005"/>
              <a:gd name="connsiteY2" fmla="*/ 1684949 h 1684949"/>
              <a:gd name="connsiteX3" fmla="*/ 504056 w 826005"/>
              <a:gd name="connsiteY3" fmla="*/ 1540932 h 1684949"/>
              <a:gd name="connsiteX4" fmla="*/ 0 w 826005"/>
              <a:gd name="connsiteY4" fmla="*/ 172780 h 168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005" h="1684949">
                <a:moveTo>
                  <a:pt x="0" y="172780"/>
                </a:moveTo>
                <a:cubicBezTo>
                  <a:pt x="162711" y="53908"/>
                  <a:pt x="262343" y="0"/>
                  <a:pt x="504056" y="316797"/>
                </a:cubicBezTo>
                <a:cubicBezTo>
                  <a:pt x="600067" y="652834"/>
                  <a:pt x="826005" y="1249247"/>
                  <a:pt x="792088" y="1684949"/>
                </a:cubicBezTo>
                <a:lnTo>
                  <a:pt x="504056" y="1540932"/>
                </a:lnTo>
                <a:lnTo>
                  <a:pt x="0" y="17278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131840" y="2996952"/>
            <a:ext cx="3744416" cy="2808312"/>
          </a:xfrm>
          <a:prstGeom prst="ellipse">
            <a:avLst/>
          </a:prstGeom>
          <a:solidFill>
            <a:srgbClr val="4B8B5F">
              <a:alpha val="23137"/>
            </a:srgbClr>
          </a:solidFill>
          <a:ln>
            <a:solidFill>
              <a:srgbClr val="4B8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6353472" y="4509120"/>
            <a:ext cx="241482" cy="222026"/>
          </a:xfrm>
          <a:custGeom>
            <a:avLst/>
            <a:gdLst>
              <a:gd name="connsiteX0" fmla="*/ 0 w 216024"/>
              <a:gd name="connsiteY0" fmla="*/ 108012 h 216024"/>
              <a:gd name="connsiteX1" fmla="*/ 31636 w 216024"/>
              <a:gd name="connsiteY1" fmla="*/ 31636 h 216024"/>
              <a:gd name="connsiteX2" fmla="*/ 108012 w 216024"/>
              <a:gd name="connsiteY2" fmla="*/ 0 h 216024"/>
              <a:gd name="connsiteX3" fmla="*/ 184388 w 216024"/>
              <a:gd name="connsiteY3" fmla="*/ 31636 h 216024"/>
              <a:gd name="connsiteX4" fmla="*/ 216024 w 216024"/>
              <a:gd name="connsiteY4" fmla="*/ 108012 h 216024"/>
              <a:gd name="connsiteX5" fmla="*/ 184388 w 216024"/>
              <a:gd name="connsiteY5" fmla="*/ 184388 h 216024"/>
              <a:gd name="connsiteX6" fmla="*/ 108012 w 216024"/>
              <a:gd name="connsiteY6" fmla="*/ 216024 h 216024"/>
              <a:gd name="connsiteX7" fmla="*/ 31636 w 216024"/>
              <a:gd name="connsiteY7" fmla="*/ 184388 h 216024"/>
              <a:gd name="connsiteX8" fmla="*/ 0 w 216024"/>
              <a:gd name="connsiteY8" fmla="*/ 108012 h 216024"/>
              <a:gd name="connsiteX0" fmla="*/ 0 w 216024"/>
              <a:gd name="connsiteY0" fmla="*/ 108012 h 197117"/>
              <a:gd name="connsiteX1" fmla="*/ 31636 w 216024"/>
              <a:gd name="connsiteY1" fmla="*/ 31636 h 197117"/>
              <a:gd name="connsiteX2" fmla="*/ 108012 w 216024"/>
              <a:gd name="connsiteY2" fmla="*/ 0 h 197117"/>
              <a:gd name="connsiteX3" fmla="*/ 184388 w 216024"/>
              <a:gd name="connsiteY3" fmla="*/ 31636 h 197117"/>
              <a:gd name="connsiteX4" fmla="*/ 216024 w 216024"/>
              <a:gd name="connsiteY4" fmla="*/ 108012 h 197117"/>
              <a:gd name="connsiteX5" fmla="*/ 184388 w 216024"/>
              <a:gd name="connsiteY5" fmla="*/ 184388 h 197117"/>
              <a:gd name="connsiteX6" fmla="*/ 31636 w 216024"/>
              <a:gd name="connsiteY6" fmla="*/ 184388 h 197117"/>
              <a:gd name="connsiteX7" fmla="*/ 0 w 216024"/>
              <a:gd name="connsiteY7" fmla="*/ 108012 h 197117"/>
              <a:gd name="connsiteX0" fmla="*/ 25459 w 245851"/>
              <a:gd name="connsiteY0" fmla="*/ 108012 h 184388"/>
              <a:gd name="connsiteX1" fmla="*/ 57095 w 245851"/>
              <a:gd name="connsiteY1" fmla="*/ 31636 h 184388"/>
              <a:gd name="connsiteX2" fmla="*/ 133471 w 245851"/>
              <a:gd name="connsiteY2" fmla="*/ 0 h 184388"/>
              <a:gd name="connsiteX3" fmla="*/ 209847 w 245851"/>
              <a:gd name="connsiteY3" fmla="*/ 31636 h 184388"/>
              <a:gd name="connsiteX4" fmla="*/ 241483 w 245851"/>
              <a:gd name="connsiteY4" fmla="*/ 108012 h 184388"/>
              <a:gd name="connsiteX5" fmla="*/ 209847 w 245851"/>
              <a:gd name="connsiteY5" fmla="*/ 184388 h 184388"/>
              <a:gd name="connsiteX6" fmla="*/ 25459 w 245851"/>
              <a:gd name="connsiteY6" fmla="*/ 108012 h 184388"/>
              <a:gd name="connsiteX0" fmla="*/ 25459 w 245850"/>
              <a:gd name="connsiteY0" fmla="*/ 144017 h 190389"/>
              <a:gd name="connsiteX1" fmla="*/ 57094 w 245850"/>
              <a:gd name="connsiteY1" fmla="*/ 31636 h 190389"/>
              <a:gd name="connsiteX2" fmla="*/ 133470 w 245850"/>
              <a:gd name="connsiteY2" fmla="*/ 0 h 190389"/>
              <a:gd name="connsiteX3" fmla="*/ 209846 w 245850"/>
              <a:gd name="connsiteY3" fmla="*/ 31636 h 190389"/>
              <a:gd name="connsiteX4" fmla="*/ 241482 w 245850"/>
              <a:gd name="connsiteY4" fmla="*/ 108012 h 190389"/>
              <a:gd name="connsiteX5" fmla="*/ 209846 w 245850"/>
              <a:gd name="connsiteY5" fmla="*/ 184388 h 190389"/>
              <a:gd name="connsiteX6" fmla="*/ 25459 w 245850"/>
              <a:gd name="connsiteY6" fmla="*/ 144017 h 190389"/>
              <a:gd name="connsiteX0" fmla="*/ 18730 w 241482"/>
              <a:gd name="connsiteY0" fmla="*/ 144017 h 222026"/>
              <a:gd name="connsiteX1" fmla="*/ 50365 w 241482"/>
              <a:gd name="connsiteY1" fmla="*/ 31636 h 222026"/>
              <a:gd name="connsiteX2" fmla="*/ 126741 w 241482"/>
              <a:gd name="connsiteY2" fmla="*/ 0 h 222026"/>
              <a:gd name="connsiteX3" fmla="*/ 203117 w 241482"/>
              <a:gd name="connsiteY3" fmla="*/ 31636 h 222026"/>
              <a:gd name="connsiteX4" fmla="*/ 234753 w 241482"/>
              <a:gd name="connsiteY4" fmla="*/ 108012 h 222026"/>
              <a:gd name="connsiteX5" fmla="*/ 162745 w 241482"/>
              <a:gd name="connsiteY5" fmla="*/ 216025 h 222026"/>
              <a:gd name="connsiteX6" fmla="*/ 18730 w 241482"/>
              <a:gd name="connsiteY6" fmla="*/ 144017 h 2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82" h="222026">
                <a:moveTo>
                  <a:pt x="18730" y="144017"/>
                </a:moveTo>
                <a:cubicBezTo>
                  <a:pt x="0" y="113286"/>
                  <a:pt x="32363" y="55639"/>
                  <a:pt x="50365" y="31636"/>
                </a:cubicBezTo>
                <a:cubicBezTo>
                  <a:pt x="68367" y="7633"/>
                  <a:pt x="98095" y="0"/>
                  <a:pt x="126741" y="0"/>
                </a:cubicBezTo>
                <a:cubicBezTo>
                  <a:pt x="155388" y="0"/>
                  <a:pt x="182861" y="11380"/>
                  <a:pt x="203117" y="31636"/>
                </a:cubicBezTo>
                <a:cubicBezTo>
                  <a:pt x="223373" y="51892"/>
                  <a:pt x="241482" y="77281"/>
                  <a:pt x="234753" y="108012"/>
                </a:cubicBezTo>
                <a:cubicBezTo>
                  <a:pt x="228024" y="138743"/>
                  <a:pt x="198749" y="210024"/>
                  <a:pt x="162745" y="216025"/>
                </a:cubicBezTo>
                <a:cubicBezTo>
                  <a:pt x="126741" y="222026"/>
                  <a:pt x="37460" y="174749"/>
                  <a:pt x="18730" y="144017"/>
                </a:cubicBezTo>
                <a:close/>
              </a:path>
            </a:pathLst>
          </a:custGeom>
          <a:solidFill>
            <a:srgbClr val="52432C"/>
          </a:solidFill>
          <a:ln w="9525">
            <a:solidFill>
              <a:srgbClr val="524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5679504" y="4095750"/>
            <a:ext cx="952402" cy="895152"/>
          </a:xfrm>
          <a:custGeom>
            <a:avLst/>
            <a:gdLst>
              <a:gd name="connsiteX0" fmla="*/ 70644 w 928687"/>
              <a:gd name="connsiteY0" fmla="*/ 0 h 883444"/>
              <a:gd name="connsiteX1" fmla="*/ 332581 w 928687"/>
              <a:gd name="connsiteY1" fmla="*/ 504825 h 883444"/>
              <a:gd name="connsiteX2" fmla="*/ 875506 w 928687"/>
              <a:gd name="connsiteY2" fmla="*/ 809625 h 883444"/>
              <a:gd name="connsiteX3" fmla="*/ 651669 w 928687"/>
              <a:gd name="connsiteY3" fmla="*/ 657225 h 883444"/>
              <a:gd name="connsiteX4" fmla="*/ 84931 w 928687"/>
              <a:gd name="connsiteY4" fmla="*/ 876300 h 883444"/>
              <a:gd name="connsiteX5" fmla="*/ 142081 w 928687"/>
              <a:gd name="connsiteY5" fmla="*/ 614363 h 883444"/>
              <a:gd name="connsiteX0" fmla="*/ 70644 w 941073"/>
              <a:gd name="connsiteY0" fmla="*/ 0 h 883444"/>
              <a:gd name="connsiteX1" fmla="*/ 258266 w 941073"/>
              <a:gd name="connsiteY1" fmla="*/ 413370 h 883444"/>
              <a:gd name="connsiteX2" fmla="*/ 875506 w 941073"/>
              <a:gd name="connsiteY2" fmla="*/ 809625 h 883444"/>
              <a:gd name="connsiteX3" fmla="*/ 651669 w 941073"/>
              <a:gd name="connsiteY3" fmla="*/ 657225 h 883444"/>
              <a:gd name="connsiteX4" fmla="*/ 84931 w 941073"/>
              <a:gd name="connsiteY4" fmla="*/ 876300 h 883444"/>
              <a:gd name="connsiteX5" fmla="*/ 142081 w 941073"/>
              <a:gd name="connsiteY5" fmla="*/ 614363 h 883444"/>
              <a:gd name="connsiteX0" fmla="*/ 70644 w 941073"/>
              <a:gd name="connsiteY0" fmla="*/ 0 h 883444"/>
              <a:gd name="connsiteX1" fmla="*/ 258266 w 941073"/>
              <a:gd name="connsiteY1" fmla="*/ 413370 h 883444"/>
              <a:gd name="connsiteX2" fmla="*/ 875506 w 941073"/>
              <a:gd name="connsiteY2" fmla="*/ 809625 h 883444"/>
              <a:gd name="connsiteX3" fmla="*/ 651669 w 941073"/>
              <a:gd name="connsiteY3" fmla="*/ 657225 h 883444"/>
              <a:gd name="connsiteX4" fmla="*/ 84931 w 941073"/>
              <a:gd name="connsiteY4" fmla="*/ 876300 h 883444"/>
              <a:gd name="connsiteX5" fmla="*/ 142081 w 941073"/>
              <a:gd name="connsiteY5" fmla="*/ 614363 h 883444"/>
              <a:gd name="connsiteX0" fmla="*/ 70644 w 941073"/>
              <a:gd name="connsiteY0" fmla="*/ 0 h 883444"/>
              <a:gd name="connsiteX1" fmla="*/ 258266 w 941073"/>
              <a:gd name="connsiteY1" fmla="*/ 413370 h 883444"/>
              <a:gd name="connsiteX2" fmla="*/ 875506 w 941073"/>
              <a:gd name="connsiteY2" fmla="*/ 809625 h 883444"/>
              <a:gd name="connsiteX3" fmla="*/ 651669 w 941073"/>
              <a:gd name="connsiteY3" fmla="*/ 657225 h 883444"/>
              <a:gd name="connsiteX4" fmla="*/ 84931 w 941073"/>
              <a:gd name="connsiteY4" fmla="*/ 876300 h 883444"/>
              <a:gd name="connsiteX5" fmla="*/ 142081 w 941073"/>
              <a:gd name="connsiteY5" fmla="*/ 614363 h 883444"/>
              <a:gd name="connsiteX0" fmla="*/ 70644 w 941073"/>
              <a:gd name="connsiteY0" fmla="*/ 0 h 883444"/>
              <a:gd name="connsiteX1" fmla="*/ 258266 w 941073"/>
              <a:gd name="connsiteY1" fmla="*/ 413370 h 883444"/>
              <a:gd name="connsiteX2" fmla="*/ 875506 w 941073"/>
              <a:gd name="connsiteY2" fmla="*/ 809625 h 883444"/>
              <a:gd name="connsiteX3" fmla="*/ 651669 w 941073"/>
              <a:gd name="connsiteY3" fmla="*/ 657225 h 883444"/>
              <a:gd name="connsiteX4" fmla="*/ 84931 w 941073"/>
              <a:gd name="connsiteY4" fmla="*/ 876300 h 883444"/>
              <a:gd name="connsiteX5" fmla="*/ 142081 w 941073"/>
              <a:gd name="connsiteY5" fmla="*/ 614363 h 883444"/>
              <a:gd name="connsiteX0" fmla="*/ 70644 w 875506"/>
              <a:gd name="connsiteY0" fmla="*/ 0 h 883444"/>
              <a:gd name="connsiteX1" fmla="*/ 258266 w 875506"/>
              <a:gd name="connsiteY1" fmla="*/ 413370 h 883444"/>
              <a:gd name="connsiteX2" fmla="*/ 875506 w 875506"/>
              <a:gd name="connsiteY2" fmla="*/ 809625 h 883444"/>
              <a:gd name="connsiteX3" fmla="*/ 651669 w 875506"/>
              <a:gd name="connsiteY3" fmla="*/ 657225 h 883444"/>
              <a:gd name="connsiteX4" fmla="*/ 84931 w 875506"/>
              <a:gd name="connsiteY4" fmla="*/ 876300 h 883444"/>
              <a:gd name="connsiteX5" fmla="*/ 142081 w 875506"/>
              <a:gd name="connsiteY5" fmla="*/ 614363 h 883444"/>
              <a:gd name="connsiteX0" fmla="*/ 53082 w 857944"/>
              <a:gd name="connsiteY0" fmla="*/ 0 h 878805"/>
              <a:gd name="connsiteX1" fmla="*/ 240704 w 857944"/>
              <a:gd name="connsiteY1" fmla="*/ 413370 h 878805"/>
              <a:gd name="connsiteX2" fmla="*/ 857944 w 857944"/>
              <a:gd name="connsiteY2" fmla="*/ 809625 h 878805"/>
              <a:gd name="connsiteX3" fmla="*/ 528736 w 857944"/>
              <a:gd name="connsiteY3" fmla="*/ 629394 h 878805"/>
              <a:gd name="connsiteX4" fmla="*/ 67369 w 857944"/>
              <a:gd name="connsiteY4" fmla="*/ 876300 h 878805"/>
              <a:gd name="connsiteX5" fmla="*/ 124519 w 857944"/>
              <a:gd name="connsiteY5" fmla="*/ 614363 h 878805"/>
              <a:gd name="connsiteX0" fmla="*/ 53082 w 937220"/>
              <a:gd name="connsiteY0" fmla="*/ 0 h 914524"/>
              <a:gd name="connsiteX1" fmla="*/ 857944 w 937220"/>
              <a:gd name="connsiteY1" fmla="*/ 809625 h 914524"/>
              <a:gd name="connsiteX2" fmla="*/ 528736 w 937220"/>
              <a:gd name="connsiteY2" fmla="*/ 629394 h 914524"/>
              <a:gd name="connsiteX3" fmla="*/ 67369 w 937220"/>
              <a:gd name="connsiteY3" fmla="*/ 876300 h 914524"/>
              <a:gd name="connsiteX4" fmla="*/ 124519 w 937220"/>
              <a:gd name="connsiteY4" fmla="*/ 614363 h 914524"/>
              <a:gd name="connsiteX0" fmla="*/ 53082 w 937220"/>
              <a:gd name="connsiteY0" fmla="*/ 0 h 914524"/>
              <a:gd name="connsiteX1" fmla="*/ 857944 w 937220"/>
              <a:gd name="connsiteY1" fmla="*/ 809625 h 914524"/>
              <a:gd name="connsiteX2" fmla="*/ 528736 w 937220"/>
              <a:gd name="connsiteY2" fmla="*/ 629394 h 914524"/>
              <a:gd name="connsiteX3" fmla="*/ 67369 w 937220"/>
              <a:gd name="connsiteY3" fmla="*/ 876300 h 914524"/>
              <a:gd name="connsiteX4" fmla="*/ 124519 w 937220"/>
              <a:gd name="connsiteY4" fmla="*/ 614363 h 914524"/>
              <a:gd name="connsiteX0" fmla="*/ 53082 w 857944"/>
              <a:gd name="connsiteY0" fmla="*/ 0 h 878805"/>
              <a:gd name="connsiteX1" fmla="*/ 857944 w 857944"/>
              <a:gd name="connsiteY1" fmla="*/ 809625 h 878805"/>
              <a:gd name="connsiteX2" fmla="*/ 528736 w 857944"/>
              <a:gd name="connsiteY2" fmla="*/ 629394 h 878805"/>
              <a:gd name="connsiteX3" fmla="*/ 67369 w 857944"/>
              <a:gd name="connsiteY3" fmla="*/ 876300 h 878805"/>
              <a:gd name="connsiteX4" fmla="*/ 124519 w 857944"/>
              <a:gd name="connsiteY4" fmla="*/ 614363 h 878805"/>
              <a:gd name="connsiteX0" fmla="*/ 53082 w 857944"/>
              <a:gd name="connsiteY0" fmla="*/ 0 h 878805"/>
              <a:gd name="connsiteX1" fmla="*/ 857944 w 857944"/>
              <a:gd name="connsiteY1" fmla="*/ 809625 h 878805"/>
              <a:gd name="connsiteX2" fmla="*/ 528736 w 857944"/>
              <a:gd name="connsiteY2" fmla="*/ 629394 h 878805"/>
              <a:gd name="connsiteX3" fmla="*/ 67369 w 857944"/>
              <a:gd name="connsiteY3" fmla="*/ 876300 h 878805"/>
              <a:gd name="connsiteX4" fmla="*/ 124519 w 857944"/>
              <a:gd name="connsiteY4" fmla="*/ 614363 h 878805"/>
              <a:gd name="connsiteX0" fmla="*/ 53082 w 881757"/>
              <a:gd name="connsiteY0" fmla="*/ 0 h 878805"/>
              <a:gd name="connsiteX1" fmla="*/ 857944 w 881757"/>
              <a:gd name="connsiteY1" fmla="*/ 809625 h 878805"/>
              <a:gd name="connsiteX2" fmla="*/ 528736 w 881757"/>
              <a:gd name="connsiteY2" fmla="*/ 629394 h 878805"/>
              <a:gd name="connsiteX3" fmla="*/ 67369 w 881757"/>
              <a:gd name="connsiteY3" fmla="*/ 876300 h 878805"/>
              <a:gd name="connsiteX4" fmla="*/ 124519 w 881757"/>
              <a:gd name="connsiteY4" fmla="*/ 614363 h 878805"/>
              <a:gd name="connsiteX0" fmla="*/ 53082 w 881757"/>
              <a:gd name="connsiteY0" fmla="*/ 0 h 878805"/>
              <a:gd name="connsiteX1" fmla="*/ 857944 w 881757"/>
              <a:gd name="connsiteY1" fmla="*/ 809625 h 878805"/>
              <a:gd name="connsiteX2" fmla="*/ 528736 w 881757"/>
              <a:gd name="connsiteY2" fmla="*/ 629394 h 878805"/>
              <a:gd name="connsiteX3" fmla="*/ 67369 w 881757"/>
              <a:gd name="connsiteY3" fmla="*/ 876300 h 878805"/>
              <a:gd name="connsiteX4" fmla="*/ 124519 w 881757"/>
              <a:gd name="connsiteY4" fmla="*/ 614363 h 878805"/>
              <a:gd name="connsiteX0" fmla="*/ 53082 w 860450"/>
              <a:gd name="connsiteY0" fmla="*/ 0 h 878805"/>
              <a:gd name="connsiteX1" fmla="*/ 857944 w 860450"/>
              <a:gd name="connsiteY1" fmla="*/ 809625 h 878805"/>
              <a:gd name="connsiteX2" fmla="*/ 528736 w 860450"/>
              <a:gd name="connsiteY2" fmla="*/ 629394 h 878805"/>
              <a:gd name="connsiteX3" fmla="*/ 67369 w 860450"/>
              <a:gd name="connsiteY3" fmla="*/ 876300 h 878805"/>
              <a:gd name="connsiteX4" fmla="*/ 124519 w 860450"/>
              <a:gd name="connsiteY4" fmla="*/ 614363 h 878805"/>
              <a:gd name="connsiteX0" fmla="*/ 53082 w 860450"/>
              <a:gd name="connsiteY0" fmla="*/ 0 h 878805"/>
              <a:gd name="connsiteX1" fmla="*/ 857944 w 860450"/>
              <a:gd name="connsiteY1" fmla="*/ 809625 h 878805"/>
              <a:gd name="connsiteX2" fmla="*/ 528736 w 860450"/>
              <a:gd name="connsiteY2" fmla="*/ 629394 h 878805"/>
              <a:gd name="connsiteX3" fmla="*/ 67369 w 860450"/>
              <a:gd name="connsiteY3" fmla="*/ 876300 h 878805"/>
              <a:gd name="connsiteX4" fmla="*/ 124519 w 860450"/>
              <a:gd name="connsiteY4" fmla="*/ 614363 h 878805"/>
              <a:gd name="connsiteX0" fmla="*/ 53082 w 860450"/>
              <a:gd name="connsiteY0" fmla="*/ 0 h 878805"/>
              <a:gd name="connsiteX1" fmla="*/ 857944 w 860450"/>
              <a:gd name="connsiteY1" fmla="*/ 809625 h 878805"/>
              <a:gd name="connsiteX2" fmla="*/ 528736 w 860450"/>
              <a:gd name="connsiteY2" fmla="*/ 629395 h 878805"/>
              <a:gd name="connsiteX3" fmla="*/ 67369 w 860450"/>
              <a:gd name="connsiteY3" fmla="*/ 876300 h 878805"/>
              <a:gd name="connsiteX4" fmla="*/ 124519 w 860450"/>
              <a:gd name="connsiteY4" fmla="*/ 614363 h 878805"/>
              <a:gd name="connsiteX0" fmla="*/ 145034 w 952402"/>
              <a:gd name="connsiteY0" fmla="*/ 0 h 878805"/>
              <a:gd name="connsiteX1" fmla="*/ 949896 w 952402"/>
              <a:gd name="connsiteY1" fmla="*/ 809625 h 878805"/>
              <a:gd name="connsiteX2" fmla="*/ 620688 w 952402"/>
              <a:gd name="connsiteY2" fmla="*/ 629395 h 878805"/>
              <a:gd name="connsiteX3" fmla="*/ 159321 w 952402"/>
              <a:gd name="connsiteY3" fmla="*/ 876300 h 878805"/>
              <a:gd name="connsiteX4" fmla="*/ 216471 w 952402"/>
              <a:gd name="connsiteY4" fmla="*/ 614363 h 878805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620688 w 952402"/>
              <a:gd name="connsiteY2" fmla="*/ 629395 h 895152"/>
              <a:gd name="connsiteX3" fmla="*/ 159321 w 952402"/>
              <a:gd name="connsiteY3" fmla="*/ 876300 h 895152"/>
              <a:gd name="connsiteX4" fmla="*/ 216471 w 952402"/>
              <a:gd name="connsiteY4" fmla="*/ 614363 h 895152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620688 w 952402"/>
              <a:gd name="connsiteY2" fmla="*/ 629395 h 895152"/>
              <a:gd name="connsiteX3" fmla="*/ 159321 w 952402"/>
              <a:gd name="connsiteY3" fmla="*/ 876300 h 895152"/>
              <a:gd name="connsiteX4" fmla="*/ 216471 w 952402"/>
              <a:gd name="connsiteY4" fmla="*/ 614363 h 895152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620688 w 952402"/>
              <a:gd name="connsiteY2" fmla="*/ 629394 h 895152"/>
              <a:gd name="connsiteX3" fmla="*/ 159321 w 952402"/>
              <a:gd name="connsiteY3" fmla="*/ 876300 h 895152"/>
              <a:gd name="connsiteX4" fmla="*/ 216471 w 952402"/>
              <a:gd name="connsiteY4" fmla="*/ 614363 h 895152"/>
              <a:gd name="connsiteX0" fmla="*/ 145034 w 952402"/>
              <a:gd name="connsiteY0" fmla="*/ 0 h 955675"/>
              <a:gd name="connsiteX1" fmla="*/ 949896 w 952402"/>
              <a:gd name="connsiteY1" fmla="*/ 809625 h 955675"/>
              <a:gd name="connsiteX2" fmla="*/ 159321 w 952402"/>
              <a:gd name="connsiteY2" fmla="*/ 876300 h 955675"/>
              <a:gd name="connsiteX3" fmla="*/ 216471 w 952402"/>
              <a:gd name="connsiteY3" fmla="*/ 614363 h 955675"/>
              <a:gd name="connsiteX0" fmla="*/ 145034 w 952402"/>
              <a:gd name="connsiteY0" fmla="*/ 0 h 955675"/>
              <a:gd name="connsiteX1" fmla="*/ 949896 w 952402"/>
              <a:gd name="connsiteY1" fmla="*/ 809625 h 955675"/>
              <a:gd name="connsiteX2" fmla="*/ 159321 w 952402"/>
              <a:gd name="connsiteY2" fmla="*/ 876300 h 955675"/>
              <a:gd name="connsiteX3" fmla="*/ 216471 w 952402"/>
              <a:gd name="connsiteY3" fmla="*/ 614363 h 955675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159321 w 952402"/>
              <a:gd name="connsiteY2" fmla="*/ 876300 h 895152"/>
              <a:gd name="connsiteX3" fmla="*/ 216471 w 952402"/>
              <a:gd name="connsiteY3" fmla="*/ 614363 h 895152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159321 w 952402"/>
              <a:gd name="connsiteY2" fmla="*/ 876300 h 895152"/>
              <a:gd name="connsiteX3" fmla="*/ 216471 w 952402"/>
              <a:gd name="connsiteY3" fmla="*/ 614363 h 895152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159321 w 952402"/>
              <a:gd name="connsiteY2" fmla="*/ 876300 h 895152"/>
              <a:gd name="connsiteX3" fmla="*/ 216471 w 952402"/>
              <a:gd name="connsiteY3" fmla="*/ 614363 h 895152"/>
              <a:gd name="connsiteX0" fmla="*/ 145034 w 952402"/>
              <a:gd name="connsiteY0" fmla="*/ 0 h 895152"/>
              <a:gd name="connsiteX1" fmla="*/ 949896 w 952402"/>
              <a:gd name="connsiteY1" fmla="*/ 809625 h 895152"/>
              <a:gd name="connsiteX2" fmla="*/ 159321 w 952402"/>
              <a:gd name="connsiteY2" fmla="*/ 876300 h 895152"/>
              <a:gd name="connsiteX3" fmla="*/ 216471 w 952402"/>
              <a:gd name="connsiteY3" fmla="*/ 614363 h 8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402" h="895152">
                <a:moveTo>
                  <a:pt x="145034" y="0"/>
                </a:moveTo>
                <a:cubicBezTo>
                  <a:pt x="232075" y="733153"/>
                  <a:pt x="952402" y="406152"/>
                  <a:pt x="949896" y="809625"/>
                </a:cubicBezTo>
                <a:cubicBezTo>
                  <a:pt x="633339" y="480418"/>
                  <a:pt x="464793" y="774031"/>
                  <a:pt x="159321" y="876300"/>
                </a:cubicBezTo>
                <a:cubicBezTo>
                  <a:pt x="22722" y="895152"/>
                  <a:pt x="0" y="570805"/>
                  <a:pt x="216471" y="614363"/>
                </a:cubicBezTo>
              </a:path>
            </a:pathLst>
          </a:custGeom>
          <a:solidFill>
            <a:srgbClr val="4B8B5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6516216" y="4517232"/>
            <a:ext cx="96515" cy="63896"/>
          </a:xfrm>
          <a:custGeom>
            <a:avLst/>
            <a:gdLst>
              <a:gd name="connsiteX0" fmla="*/ 0 w 54768"/>
              <a:gd name="connsiteY0" fmla="*/ 35718 h 35718"/>
              <a:gd name="connsiteX1" fmla="*/ 54768 w 54768"/>
              <a:gd name="connsiteY1" fmla="*/ 14287 h 3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8" h="35718">
                <a:moveTo>
                  <a:pt x="0" y="35718"/>
                </a:moveTo>
                <a:cubicBezTo>
                  <a:pt x="18454" y="17859"/>
                  <a:pt x="36909" y="0"/>
                  <a:pt x="54768" y="14287"/>
                </a:cubicBezTo>
              </a:path>
            </a:pathLst>
          </a:cu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6516000" y="4572000"/>
            <a:ext cx="144016" cy="63896"/>
          </a:xfrm>
          <a:custGeom>
            <a:avLst/>
            <a:gdLst>
              <a:gd name="connsiteX0" fmla="*/ 0 w 54768"/>
              <a:gd name="connsiteY0" fmla="*/ 35718 h 35718"/>
              <a:gd name="connsiteX1" fmla="*/ 54768 w 54768"/>
              <a:gd name="connsiteY1" fmla="*/ 14287 h 3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8" h="35718">
                <a:moveTo>
                  <a:pt x="0" y="35718"/>
                </a:moveTo>
                <a:cubicBezTo>
                  <a:pt x="18454" y="17859"/>
                  <a:pt x="36909" y="0"/>
                  <a:pt x="54768" y="14287"/>
                </a:cubicBezTo>
              </a:path>
            </a:pathLst>
          </a:cu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5580112" y="3501008"/>
            <a:ext cx="99938" cy="360040"/>
          </a:xfrm>
          <a:custGeom>
            <a:avLst/>
            <a:gdLst>
              <a:gd name="connsiteX0" fmla="*/ 0 w 23415"/>
              <a:gd name="connsiteY0" fmla="*/ 0 h 323850"/>
              <a:gd name="connsiteX1" fmla="*/ 21431 w 23415"/>
              <a:gd name="connsiteY1" fmla="*/ 323850 h 323850"/>
              <a:gd name="connsiteX0" fmla="*/ 0 w 77539"/>
              <a:gd name="connsiteY0" fmla="*/ 0 h 323850"/>
              <a:gd name="connsiteX1" fmla="*/ 21431 w 77539"/>
              <a:gd name="connsiteY1" fmla="*/ 323850 h 323850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0 w 77539"/>
              <a:gd name="connsiteY0" fmla="*/ 0 h 360040"/>
              <a:gd name="connsiteX1" fmla="*/ 0 w 77539"/>
              <a:gd name="connsiteY1" fmla="*/ 360040 h 360040"/>
              <a:gd name="connsiteX0" fmla="*/ 0 w 99938"/>
              <a:gd name="connsiteY0" fmla="*/ 0 h 360040"/>
              <a:gd name="connsiteX1" fmla="*/ 0 w 99938"/>
              <a:gd name="connsiteY1" fmla="*/ 36004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38" h="360040">
                <a:moveTo>
                  <a:pt x="0" y="0"/>
                </a:moveTo>
                <a:cubicBezTo>
                  <a:pt x="99938" y="149969"/>
                  <a:pt x="48766" y="335359"/>
                  <a:pt x="0" y="360040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5579269" y="3505200"/>
            <a:ext cx="216867" cy="211832"/>
          </a:xfrm>
          <a:custGeom>
            <a:avLst/>
            <a:gdLst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216867"/>
              <a:gd name="connsiteY0" fmla="*/ 0 h 211832"/>
              <a:gd name="connsiteX1" fmla="*/ 216867 w 216867"/>
              <a:gd name="connsiteY1" fmla="*/ 211832 h 211832"/>
              <a:gd name="connsiteX0" fmla="*/ 0 w 216867"/>
              <a:gd name="connsiteY0" fmla="*/ 0 h 211832"/>
              <a:gd name="connsiteX1" fmla="*/ 216867 w 216867"/>
              <a:gd name="connsiteY1" fmla="*/ 211832 h 21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867" h="211832">
                <a:moveTo>
                  <a:pt x="0" y="0"/>
                </a:moveTo>
                <a:cubicBezTo>
                  <a:pt x="40655" y="116929"/>
                  <a:pt x="143669" y="193278"/>
                  <a:pt x="216867" y="211832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5508105" y="3500438"/>
            <a:ext cx="109414" cy="216594"/>
          </a:xfrm>
          <a:custGeom>
            <a:avLst/>
            <a:gdLst>
              <a:gd name="connsiteX0" fmla="*/ 66675 w 66675"/>
              <a:gd name="connsiteY0" fmla="*/ 0 h 209550"/>
              <a:gd name="connsiteX1" fmla="*/ 0 w 66675"/>
              <a:gd name="connsiteY1" fmla="*/ 209550 h 209550"/>
              <a:gd name="connsiteX0" fmla="*/ 78309 w 78309"/>
              <a:gd name="connsiteY0" fmla="*/ 0 h 216594"/>
              <a:gd name="connsiteX1" fmla="*/ 0 w 78309"/>
              <a:gd name="connsiteY1" fmla="*/ 216594 h 216594"/>
              <a:gd name="connsiteX0" fmla="*/ 78309 w 96961"/>
              <a:gd name="connsiteY0" fmla="*/ 0 h 216594"/>
              <a:gd name="connsiteX1" fmla="*/ 0 w 96961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414" h="216594">
                <a:moveTo>
                  <a:pt x="78309" y="0"/>
                </a:moveTo>
                <a:cubicBezTo>
                  <a:pt x="109414" y="94704"/>
                  <a:pt x="69776" y="175891"/>
                  <a:pt x="0" y="216594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4779169" y="4221088"/>
            <a:ext cx="761265" cy="576064"/>
          </a:xfrm>
          <a:custGeom>
            <a:avLst/>
            <a:gdLst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576064 w 720080"/>
              <a:gd name="connsiteY2" fmla="*/ 288032 h 288032"/>
              <a:gd name="connsiteX3" fmla="*/ 0 w 720080"/>
              <a:gd name="connsiteY3" fmla="*/ 288032 h 288032"/>
              <a:gd name="connsiteX4" fmla="*/ 0 w 720080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0 w 720080"/>
              <a:gd name="connsiteY2" fmla="*/ 288032 h 288032"/>
              <a:gd name="connsiteX3" fmla="*/ 0 w 720080"/>
              <a:gd name="connsiteY3" fmla="*/ 0 h 288032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5432 w 736286"/>
              <a:gd name="connsiteY3" fmla="*/ 286048 h 343388"/>
              <a:gd name="connsiteX4" fmla="*/ 0 w 736286"/>
              <a:gd name="connsiteY4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504056"/>
              <a:gd name="connsiteX1" fmla="*/ 720080 w 736286"/>
              <a:gd name="connsiteY1" fmla="*/ 0 h 504056"/>
              <a:gd name="connsiteX2" fmla="*/ 432048 w 736286"/>
              <a:gd name="connsiteY2" fmla="*/ 504056 h 504056"/>
              <a:gd name="connsiteX3" fmla="*/ 0 w 736286"/>
              <a:gd name="connsiteY3" fmla="*/ 0 h 504056"/>
              <a:gd name="connsiteX0" fmla="*/ 0 w 720080"/>
              <a:gd name="connsiteY0" fmla="*/ 0 h 504056"/>
              <a:gd name="connsiteX1" fmla="*/ 720080 w 720080"/>
              <a:gd name="connsiteY1" fmla="*/ 0 h 504056"/>
              <a:gd name="connsiteX2" fmla="*/ 432048 w 720080"/>
              <a:gd name="connsiteY2" fmla="*/ 504056 h 504056"/>
              <a:gd name="connsiteX3" fmla="*/ 0 w 720080"/>
              <a:gd name="connsiteY3" fmla="*/ 0 h 504056"/>
              <a:gd name="connsiteX0" fmla="*/ 8855 w 728935"/>
              <a:gd name="connsiteY0" fmla="*/ 0 h 504056"/>
              <a:gd name="connsiteX1" fmla="*/ 728935 w 728935"/>
              <a:gd name="connsiteY1" fmla="*/ 0 h 504056"/>
              <a:gd name="connsiteX2" fmla="*/ 440903 w 728935"/>
              <a:gd name="connsiteY2" fmla="*/ 504056 h 504056"/>
              <a:gd name="connsiteX3" fmla="*/ 8855 w 728935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2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265" h="576064">
                <a:moveTo>
                  <a:pt x="8855" y="72008"/>
                </a:moveTo>
                <a:cubicBezTo>
                  <a:pt x="261854" y="89000"/>
                  <a:pt x="460831" y="96417"/>
                  <a:pt x="728935" y="0"/>
                </a:cubicBezTo>
                <a:cubicBezTo>
                  <a:pt x="761265" y="278078"/>
                  <a:pt x="684313" y="556709"/>
                  <a:pt x="440903" y="576064"/>
                </a:cubicBezTo>
                <a:cubicBezTo>
                  <a:pt x="146596" y="552954"/>
                  <a:pt x="0" y="408253"/>
                  <a:pt x="8855" y="72008"/>
                </a:cubicBezTo>
                <a:close/>
              </a:path>
            </a:pathLst>
          </a:custGeom>
          <a:solidFill>
            <a:srgbClr val="EEECE1">
              <a:alpha val="1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5868144" y="3645024"/>
            <a:ext cx="709943" cy="846982"/>
          </a:xfrm>
          <a:custGeom>
            <a:avLst/>
            <a:gdLst>
              <a:gd name="connsiteX0" fmla="*/ 0 w 288032"/>
              <a:gd name="connsiteY0" fmla="*/ 0 h 45719"/>
              <a:gd name="connsiteX1" fmla="*/ 288032 w 288032"/>
              <a:gd name="connsiteY1" fmla="*/ 0 h 45719"/>
              <a:gd name="connsiteX2" fmla="*/ 288032 w 288032"/>
              <a:gd name="connsiteY2" fmla="*/ 45719 h 45719"/>
              <a:gd name="connsiteX3" fmla="*/ 0 w 288032"/>
              <a:gd name="connsiteY3" fmla="*/ 45719 h 45719"/>
              <a:gd name="connsiteX4" fmla="*/ 0 w 288032"/>
              <a:gd name="connsiteY4" fmla="*/ 0 h 45719"/>
              <a:gd name="connsiteX0" fmla="*/ 0 w 432048"/>
              <a:gd name="connsiteY0" fmla="*/ 360040 h 405759"/>
              <a:gd name="connsiteX1" fmla="*/ 432048 w 432048"/>
              <a:gd name="connsiteY1" fmla="*/ 0 h 405759"/>
              <a:gd name="connsiteX2" fmla="*/ 288032 w 432048"/>
              <a:gd name="connsiteY2" fmla="*/ 405759 h 405759"/>
              <a:gd name="connsiteX3" fmla="*/ 0 w 432048"/>
              <a:gd name="connsiteY3" fmla="*/ 405759 h 405759"/>
              <a:gd name="connsiteX4" fmla="*/ 0 w 432048"/>
              <a:gd name="connsiteY4" fmla="*/ 360040 h 405759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405759 h 576064"/>
              <a:gd name="connsiteX4" fmla="*/ 0 w 504056"/>
              <a:gd name="connsiteY4" fmla="*/ 360040 h 576064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40 h 576064"/>
              <a:gd name="connsiteX0" fmla="*/ 0 w 504056"/>
              <a:gd name="connsiteY0" fmla="*/ 360039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39 h 576064"/>
              <a:gd name="connsiteX0" fmla="*/ 0 w 504056"/>
              <a:gd name="connsiteY0" fmla="*/ 360039 h 619223"/>
              <a:gd name="connsiteX1" fmla="*/ 432048 w 504056"/>
              <a:gd name="connsiteY1" fmla="*/ 0 h 619223"/>
              <a:gd name="connsiteX2" fmla="*/ 504056 w 504056"/>
              <a:gd name="connsiteY2" fmla="*/ 576064 h 619223"/>
              <a:gd name="connsiteX3" fmla="*/ 0 w 504056"/>
              <a:gd name="connsiteY3" fmla="*/ 360039 h 619223"/>
              <a:gd name="connsiteX0" fmla="*/ 0 w 576064"/>
              <a:gd name="connsiteY0" fmla="*/ 360039 h 619223"/>
              <a:gd name="connsiteX1" fmla="*/ 504056 w 576064"/>
              <a:gd name="connsiteY1" fmla="*/ 0 h 619223"/>
              <a:gd name="connsiteX2" fmla="*/ 576064 w 576064"/>
              <a:gd name="connsiteY2" fmla="*/ 576064 h 619223"/>
              <a:gd name="connsiteX3" fmla="*/ 0 w 576064"/>
              <a:gd name="connsiteY3" fmla="*/ 360039 h 619223"/>
              <a:gd name="connsiteX0" fmla="*/ 0 w 661434"/>
              <a:gd name="connsiteY0" fmla="*/ 360039 h 619223"/>
              <a:gd name="connsiteX1" fmla="*/ 504056 w 661434"/>
              <a:gd name="connsiteY1" fmla="*/ 0 h 619223"/>
              <a:gd name="connsiteX2" fmla="*/ 576064 w 661434"/>
              <a:gd name="connsiteY2" fmla="*/ 576064 h 619223"/>
              <a:gd name="connsiteX3" fmla="*/ 0 w 661434"/>
              <a:gd name="connsiteY3" fmla="*/ 360039 h 619223"/>
              <a:gd name="connsiteX0" fmla="*/ 0 w 670578"/>
              <a:gd name="connsiteY0" fmla="*/ 360039 h 619223"/>
              <a:gd name="connsiteX1" fmla="*/ 504056 w 670578"/>
              <a:gd name="connsiteY1" fmla="*/ 0 h 619223"/>
              <a:gd name="connsiteX2" fmla="*/ 576064 w 670578"/>
              <a:gd name="connsiteY2" fmla="*/ 576064 h 619223"/>
              <a:gd name="connsiteX3" fmla="*/ 0 w 670578"/>
              <a:gd name="connsiteY3" fmla="*/ 360039 h 619223"/>
              <a:gd name="connsiteX0" fmla="*/ 0 w 709943"/>
              <a:gd name="connsiteY0" fmla="*/ 360039 h 619223"/>
              <a:gd name="connsiteX1" fmla="*/ 504056 w 709943"/>
              <a:gd name="connsiteY1" fmla="*/ 0 h 619223"/>
              <a:gd name="connsiteX2" fmla="*/ 576064 w 709943"/>
              <a:gd name="connsiteY2" fmla="*/ 576064 h 619223"/>
              <a:gd name="connsiteX3" fmla="*/ 0 w 709943"/>
              <a:gd name="connsiteY3" fmla="*/ 360039 h 619223"/>
              <a:gd name="connsiteX0" fmla="*/ 0 w 709943"/>
              <a:gd name="connsiteY0" fmla="*/ 360039 h 750193"/>
              <a:gd name="connsiteX1" fmla="*/ 504056 w 709943"/>
              <a:gd name="connsiteY1" fmla="*/ 0 h 750193"/>
              <a:gd name="connsiteX2" fmla="*/ 576064 w 709943"/>
              <a:gd name="connsiteY2" fmla="*/ 576064 h 750193"/>
              <a:gd name="connsiteX3" fmla="*/ 0 w 709943"/>
              <a:gd name="connsiteY3" fmla="*/ 360039 h 75019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637935"/>
              <a:gd name="connsiteY0" fmla="*/ 360039 h 774973"/>
              <a:gd name="connsiteX1" fmla="*/ 432048 w 637935"/>
              <a:gd name="connsiteY1" fmla="*/ 0 h 774973"/>
              <a:gd name="connsiteX2" fmla="*/ 504056 w 637935"/>
              <a:gd name="connsiteY2" fmla="*/ 576064 h 774973"/>
              <a:gd name="connsiteX3" fmla="*/ 0 w 637935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432048 h 846982"/>
              <a:gd name="connsiteX1" fmla="*/ 504056 w 709943"/>
              <a:gd name="connsiteY1" fmla="*/ 0 h 846982"/>
              <a:gd name="connsiteX2" fmla="*/ 576064 w 709943"/>
              <a:gd name="connsiteY2" fmla="*/ 648073 h 846982"/>
              <a:gd name="connsiteX3" fmla="*/ 0 w 709943"/>
              <a:gd name="connsiteY3" fmla="*/ 432048 h 84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43" h="846982">
                <a:moveTo>
                  <a:pt x="0" y="432048"/>
                </a:moveTo>
                <a:cubicBezTo>
                  <a:pt x="227972" y="341577"/>
                  <a:pt x="363397" y="147546"/>
                  <a:pt x="504056" y="0"/>
                </a:cubicBezTo>
                <a:cubicBezTo>
                  <a:pt x="661434" y="126115"/>
                  <a:pt x="709943" y="462452"/>
                  <a:pt x="576064" y="648073"/>
                </a:cubicBezTo>
                <a:cubicBezTo>
                  <a:pt x="321700" y="846982"/>
                  <a:pt x="167945" y="691232"/>
                  <a:pt x="0" y="432048"/>
                </a:cubicBezTo>
                <a:close/>
              </a:path>
            </a:pathLst>
          </a:custGeom>
          <a:solidFill>
            <a:srgbClr val="EEECE1">
              <a:alpha val="1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4572000" y="3933057"/>
            <a:ext cx="936104" cy="408044"/>
          </a:xfrm>
          <a:custGeom>
            <a:avLst/>
            <a:gdLst>
              <a:gd name="connsiteX0" fmla="*/ 0 w 648072"/>
              <a:gd name="connsiteY0" fmla="*/ 0 h 45719"/>
              <a:gd name="connsiteX1" fmla="*/ 648072 w 648072"/>
              <a:gd name="connsiteY1" fmla="*/ 0 h 45719"/>
              <a:gd name="connsiteX2" fmla="*/ 648072 w 648072"/>
              <a:gd name="connsiteY2" fmla="*/ 45719 h 45719"/>
              <a:gd name="connsiteX3" fmla="*/ 0 w 648072"/>
              <a:gd name="connsiteY3" fmla="*/ 45719 h 45719"/>
              <a:gd name="connsiteX4" fmla="*/ 0 w 648072"/>
              <a:gd name="connsiteY4" fmla="*/ 0 h 45719"/>
              <a:gd name="connsiteX0" fmla="*/ 0 w 864096"/>
              <a:gd name="connsiteY0" fmla="*/ 0 h 72008"/>
              <a:gd name="connsiteX1" fmla="*/ 648072 w 864096"/>
              <a:gd name="connsiteY1" fmla="*/ 0 h 72008"/>
              <a:gd name="connsiteX2" fmla="*/ 864096 w 864096"/>
              <a:gd name="connsiteY2" fmla="*/ 72008 h 72008"/>
              <a:gd name="connsiteX3" fmla="*/ 0 w 864096"/>
              <a:gd name="connsiteY3" fmla="*/ 45719 h 72008"/>
              <a:gd name="connsiteX4" fmla="*/ 0 w 864096"/>
              <a:gd name="connsiteY4" fmla="*/ 0 h 72008"/>
              <a:gd name="connsiteX0" fmla="*/ 0 w 792088"/>
              <a:gd name="connsiteY0" fmla="*/ 0 h 72007"/>
              <a:gd name="connsiteX1" fmla="*/ 648072 w 792088"/>
              <a:gd name="connsiteY1" fmla="*/ 0 h 72007"/>
              <a:gd name="connsiteX2" fmla="*/ 792088 w 792088"/>
              <a:gd name="connsiteY2" fmla="*/ 72007 h 72007"/>
              <a:gd name="connsiteX3" fmla="*/ 0 w 792088"/>
              <a:gd name="connsiteY3" fmla="*/ 45719 h 72007"/>
              <a:gd name="connsiteX4" fmla="*/ 0 w 792088"/>
              <a:gd name="connsiteY4" fmla="*/ 0 h 72007"/>
              <a:gd name="connsiteX0" fmla="*/ 0 w 792088"/>
              <a:gd name="connsiteY0" fmla="*/ 72008 h 144015"/>
              <a:gd name="connsiteX1" fmla="*/ 720080 w 792088"/>
              <a:gd name="connsiteY1" fmla="*/ 0 h 144015"/>
              <a:gd name="connsiteX2" fmla="*/ 792088 w 792088"/>
              <a:gd name="connsiteY2" fmla="*/ 144015 h 144015"/>
              <a:gd name="connsiteX3" fmla="*/ 0 w 792088"/>
              <a:gd name="connsiteY3" fmla="*/ 117727 h 144015"/>
              <a:gd name="connsiteX4" fmla="*/ 0 w 792088"/>
              <a:gd name="connsiteY4" fmla="*/ 72008 h 144015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936104"/>
              <a:gd name="connsiteY0" fmla="*/ 0 h 216023"/>
              <a:gd name="connsiteX1" fmla="*/ 864096 w 936104"/>
              <a:gd name="connsiteY1" fmla="*/ 72008 h 216023"/>
              <a:gd name="connsiteX2" fmla="*/ 936104 w 936104"/>
              <a:gd name="connsiteY2" fmla="*/ 216023 h 216023"/>
              <a:gd name="connsiteX3" fmla="*/ 144016 w 936104"/>
              <a:gd name="connsiteY3" fmla="*/ 189735 h 216023"/>
              <a:gd name="connsiteX4" fmla="*/ 0 w 936104"/>
              <a:gd name="connsiteY4" fmla="*/ 0 h 216023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360040"/>
              <a:gd name="connsiteX1" fmla="*/ 864096 w 936104"/>
              <a:gd name="connsiteY1" fmla="*/ 144016 h 360040"/>
              <a:gd name="connsiteX2" fmla="*/ 936104 w 936104"/>
              <a:gd name="connsiteY2" fmla="*/ 288031 h 360040"/>
              <a:gd name="connsiteX3" fmla="*/ 144016 w 936104"/>
              <a:gd name="connsiteY3" fmla="*/ 360040 h 360040"/>
              <a:gd name="connsiteX4" fmla="*/ 0 w 936104"/>
              <a:gd name="connsiteY4" fmla="*/ 0 h 360040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0 w 936104"/>
              <a:gd name="connsiteY3" fmla="*/ 0 h 288031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216023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5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408044">
                <a:moveTo>
                  <a:pt x="0" y="0"/>
                </a:moveTo>
                <a:cubicBezTo>
                  <a:pt x="175081" y="222541"/>
                  <a:pt x="600067" y="120012"/>
                  <a:pt x="864096" y="144015"/>
                </a:cubicBezTo>
                <a:lnTo>
                  <a:pt x="936104" y="288031"/>
                </a:lnTo>
                <a:cubicBezTo>
                  <a:pt x="831453" y="375579"/>
                  <a:pt x="300033" y="408044"/>
                  <a:pt x="144016" y="360039"/>
                </a:cubicBezTo>
                <a:cubicBezTo>
                  <a:pt x="35624" y="293852"/>
                  <a:pt x="40307" y="6383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2622430" y="3465004"/>
            <a:ext cx="2921692" cy="274413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872208"/>
              <a:gd name="connsiteX1" fmla="*/ 914400 w 914400"/>
              <a:gd name="connsiteY1" fmla="*/ 0 h 1872208"/>
              <a:gd name="connsiteX2" fmla="*/ 914400 w 914400"/>
              <a:gd name="connsiteY2" fmla="*/ 914400 h 1872208"/>
              <a:gd name="connsiteX3" fmla="*/ 216024 w 914400"/>
              <a:gd name="connsiteY3" fmla="*/ 1872208 h 1872208"/>
              <a:gd name="connsiteX4" fmla="*/ 0 w 914400"/>
              <a:gd name="connsiteY4" fmla="*/ 0 h 1872208"/>
              <a:gd name="connsiteX0" fmla="*/ 0 w 2448272"/>
              <a:gd name="connsiteY0" fmla="*/ 372041 h 2604289"/>
              <a:gd name="connsiteX1" fmla="*/ 914400 w 2448272"/>
              <a:gd name="connsiteY1" fmla="*/ 372041 h 2604289"/>
              <a:gd name="connsiteX2" fmla="*/ 2448272 w 2448272"/>
              <a:gd name="connsiteY2" fmla="*/ 2604289 h 2604289"/>
              <a:gd name="connsiteX3" fmla="*/ 216024 w 2448272"/>
              <a:gd name="connsiteY3" fmla="*/ 2244249 h 2604289"/>
              <a:gd name="connsiteX4" fmla="*/ 0 w 2448272"/>
              <a:gd name="connsiteY4" fmla="*/ 372041 h 2604289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2849683"/>
              <a:gd name="connsiteY0" fmla="*/ 324036 h 2672131"/>
              <a:gd name="connsiteX1" fmla="*/ 2813666 w 2849683"/>
              <a:gd name="connsiteY1" fmla="*/ 36004 h 2672131"/>
              <a:gd name="connsiteX2" fmla="*/ 1949570 w 2849683"/>
              <a:gd name="connsiteY2" fmla="*/ 540061 h 2672131"/>
              <a:gd name="connsiteX3" fmla="*/ 2669650 w 2849683"/>
              <a:gd name="connsiteY3" fmla="*/ 2556284 h 2672131"/>
              <a:gd name="connsiteX4" fmla="*/ 437402 w 2849683"/>
              <a:gd name="connsiteY4" fmla="*/ 2196244 h 2672131"/>
              <a:gd name="connsiteX5" fmla="*/ 221378 w 2849683"/>
              <a:gd name="connsiteY5" fmla="*/ 324036 h 2672131"/>
              <a:gd name="connsiteX0" fmla="*/ 221378 w 2921692"/>
              <a:gd name="connsiteY0" fmla="*/ 396044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96044 h 2744139"/>
              <a:gd name="connsiteX0" fmla="*/ 221378 w 2921692"/>
              <a:gd name="connsiteY0" fmla="*/ 324036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24036 h 27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692" h="2744139">
                <a:moveTo>
                  <a:pt x="221378" y="324036"/>
                </a:moveTo>
                <a:cubicBezTo>
                  <a:pt x="443243" y="26512"/>
                  <a:pt x="2597643" y="0"/>
                  <a:pt x="2885675" y="36004"/>
                </a:cubicBezTo>
                <a:cubicBezTo>
                  <a:pt x="2921692" y="223267"/>
                  <a:pt x="2567298" y="457045"/>
                  <a:pt x="1949570" y="612069"/>
                </a:cubicBezTo>
                <a:cubicBezTo>
                  <a:pt x="1713631" y="1267778"/>
                  <a:pt x="2303917" y="2206145"/>
                  <a:pt x="2669650" y="2628292"/>
                </a:cubicBezTo>
                <a:cubicBezTo>
                  <a:pt x="1692654" y="2744139"/>
                  <a:pt x="1125188" y="2566736"/>
                  <a:pt x="437402" y="2268252"/>
                </a:cubicBezTo>
                <a:cubicBezTo>
                  <a:pt x="0" y="1605452"/>
                  <a:pt x="69012" y="941974"/>
                  <a:pt x="221378" y="3240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5796136" y="3284984"/>
            <a:ext cx="577090" cy="792089"/>
          </a:xfrm>
          <a:custGeom>
            <a:avLst/>
            <a:gdLst>
              <a:gd name="connsiteX0" fmla="*/ 0 w 144016"/>
              <a:gd name="connsiteY0" fmla="*/ 0 h 45719"/>
              <a:gd name="connsiteX1" fmla="*/ 144016 w 144016"/>
              <a:gd name="connsiteY1" fmla="*/ 0 h 45719"/>
              <a:gd name="connsiteX2" fmla="*/ 144016 w 144016"/>
              <a:gd name="connsiteY2" fmla="*/ 45719 h 45719"/>
              <a:gd name="connsiteX3" fmla="*/ 0 w 144016"/>
              <a:gd name="connsiteY3" fmla="*/ 45719 h 45719"/>
              <a:gd name="connsiteX4" fmla="*/ 0 w 144016"/>
              <a:gd name="connsiteY4" fmla="*/ 0 h 45719"/>
              <a:gd name="connsiteX0" fmla="*/ 0 w 432048"/>
              <a:gd name="connsiteY0" fmla="*/ 576064 h 621783"/>
              <a:gd name="connsiteX1" fmla="*/ 432048 w 432048"/>
              <a:gd name="connsiteY1" fmla="*/ 0 h 621783"/>
              <a:gd name="connsiteX2" fmla="*/ 144016 w 432048"/>
              <a:gd name="connsiteY2" fmla="*/ 621783 h 621783"/>
              <a:gd name="connsiteX3" fmla="*/ 0 w 432048"/>
              <a:gd name="connsiteY3" fmla="*/ 621783 h 621783"/>
              <a:gd name="connsiteX4" fmla="*/ 0 w 432048"/>
              <a:gd name="connsiteY4" fmla="*/ 576064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76064"/>
              <a:gd name="connsiteY0" fmla="*/ 504056 h 621783"/>
              <a:gd name="connsiteX1" fmla="*/ 504056 w 576064"/>
              <a:gd name="connsiteY1" fmla="*/ 0 h 621783"/>
              <a:gd name="connsiteX2" fmla="*/ 576064 w 576064"/>
              <a:gd name="connsiteY2" fmla="*/ 360040 h 621783"/>
              <a:gd name="connsiteX3" fmla="*/ 72008 w 576064"/>
              <a:gd name="connsiteY3" fmla="*/ 621783 h 621783"/>
              <a:gd name="connsiteX4" fmla="*/ 0 w 576064"/>
              <a:gd name="connsiteY4" fmla="*/ 504056 h 621783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432049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9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360040 h 576065"/>
              <a:gd name="connsiteX1" fmla="*/ 504056 w 576064"/>
              <a:gd name="connsiteY1" fmla="*/ 0 h 576065"/>
              <a:gd name="connsiteX2" fmla="*/ 576064 w 576064"/>
              <a:gd name="connsiteY2" fmla="*/ 216025 h 576065"/>
              <a:gd name="connsiteX3" fmla="*/ 72008 w 576064"/>
              <a:gd name="connsiteY3" fmla="*/ 576065 h 576065"/>
              <a:gd name="connsiteX4" fmla="*/ 0 w 576064"/>
              <a:gd name="connsiteY4" fmla="*/ 360040 h 576065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504056 h 648073"/>
              <a:gd name="connsiteX0" fmla="*/ 0 w 505082"/>
              <a:gd name="connsiteY0" fmla="*/ 504056 h 648073"/>
              <a:gd name="connsiteX1" fmla="*/ 432048 w 505082"/>
              <a:gd name="connsiteY1" fmla="*/ 0 h 648073"/>
              <a:gd name="connsiteX2" fmla="*/ 504056 w 505082"/>
              <a:gd name="connsiteY2" fmla="*/ 216024 h 648073"/>
              <a:gd name="connsiteX3" fmla="*/ 0 w 505082"/>
              <a:gd name="connsiteY3" fmla="*/ 648073 h 648073"/>
              <a:gd name="connsiteX4" fmla="*/ 0 w 505082"/>
              <a:gd name="connsiteY4" fmla="*/ 504056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090" h="792089">
                <a:moveTo>
                  <a:pt x="0" y="576064"/>
                </a:moveTo>
                <a:cubicBezTo>
                  <a:pt x="367004" y="551045"/>
                  <a:pt x="469786" y="231569"/>
                  <a:pt x="504056" y="0"/>
                </a:cubicBezTo>
                <a:lnTo>
                  <a:pt x="576064" y="360040"/>
                </a:lnTo>
                <a:cubicBezTo>
                  <a:pt x="577090" y="485213"/>
                  <a:pt x="295292" y="725233"/>
                  <a:pt x="72008" y="792089"/>
                </a:cubicBez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5580113" y="2996951"/>
            <a:ext cx="1678014" cy="1944216"/>
          </a:xfrm>
          <a:custGeom>
            <a:avLst/>
            <a:gdLst>
              <a:gd name="connsiteX0" fmla="*/ 0 w 432048"/>
              <a:gd name="connsiteY0" fmla="*/ 0 h 144016"/>
              <a:gd name="connsiteX1" fmla="*/ 432048 w 432048"/>
              <a:gd name="connsiteY1" fmla="*/ 0 h 144016"/>
              <a:gd name="connsiteX2" fmla="*/ 432048 w 432048"/>
              <a:gd name="connsiteY2" fmla="*/ 144016 h 144016"/>
              <a:gd name="connsiteX3" fmla="*/ 0 w 432048"/>
              <a:gd name="connsiteY3" fmla="*/ 144016 h 144016"/>
              <a:gd name="connsiteX4" fmla="*/ 0 w 432048"/>
              <a:gd name="connsiteY4" fmla="*/ 0 h 144016"/>
              <a:gd name="connsiteX0" fmla="*/ 0 w 432048"/>
              <a:gd name="connsiteY0" fmla="*/ 0 h 432048"/>
              <a:gd name="connsiteX1" fmla="*/ 432048 w 432048"/>
              <a:gd name="connsiteY1" fmla="*/ 0 h 432048"/>
              <a:gd name="connsiteX2" fmla="*/ 432048 w 432048"/>
              <a:gd name="connsiteY2" fmla="*/ 144016 h 432048"/>
              <a:gd name="connsiteX3" fmla="*/ 72008 w 432048"/>
              <a:gd name="connsiteY3" fmla="*/ 432048 h 432048"/>
              <a:gd name="connsiteX4" fmla="*/ 0 w 432048"/>
              <a:gd name="connsiteY4" fmla="*/ 0 h 432048"/>
              <a:gd name="connsiteX0" fmla="*/ 0 w 1512168"/>
              <a:gd name="connsiteY0" fmla="*/ 0 h 1872208"/>
              <a:gd name="connsiteX1" fmla="*/ 432048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512168"/>
              <a:gd name="connsiteY0" fmla="*/ 0 h 1872208"/>
              <a:gd name="connsiteX1" fmla="*/ 864096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611263"/>
              <a:gd name="connsiteY0" fmla="*/ 0 h 1872208"/>
              <a:gd name="connsiteX1" fmla="*/ 864096 w 1611263"/>
              <a:gd name="connsiteY1" fmla="*/ 0 h 1872208"/>
              <a:gd name="connsiteX2" fmla="*/ 1512168 w 1611263"/>
              <a:gd name="connsiteY2" fmla="*/ 1872208 h 1872208"/>
              <a:gd name="connsiteX3" fmla="*/ 72008 w 1611263"/>
              <a:gd name="connsiteY3" fmla="*/ 432048 h 1872208"/>
              <a:gd name="connsiteX4" fmla="*/ 0 w 1611263"/>
              <a:gd name="connsiteY4" fmla="*/ 0 h 1872208"/>
              <a:gd name="connsiteX0" fmla="*/ 0 w 1658888"/>
              <a:gd name="connsiteY0" fmla="*/ 0 h 1872208"/>
              <a:gd name="connsiteX1" fmla="*/ 864096 w 1658888"/>
              <a:gd name="connsiteY1" fmla="*/ 0 h 1872208"/>
              <a:gd name="connsiteX2" fmla="*/ 1512168 w 1658888"/>
              <a:gd name="connsiteY2" fmla="*/ 1872208 h 1872208"/>
              <a:gd name="connsiteX3" fmla="*/ 72008 w 1658888"/>
              <a:gd name="connsiteY3" fmla="*/ 432048 h 1872208"/>
              <a:gd name="connsiteX4" fmla="*/ 0 w 1658888"/>
              <a:gd name="connsiteY4" fmla="*/ 0 h 1872208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94930"/>
              <a:gd name="connsiteY0" fmla="*/ 72008 h 1944216"/>
              <a:gd name="connsiteX1" fmla="*/ 864095 w 1694930"/>
              <a:gd name="connsiteY1" fmla="*/ 0 h 1944216"/>
              <a:gd name="connsiteX2" fmla="*/ 1512168 w 1694930"/>
              <a:gd name="connsiteY2" fmla="*/ 1944216 h 1944216"/>
              <a:gd name="connsiteX3" fmla="*/ 72008 w 1694930"/>
              <a:gd name="connsiteY3" fmla="*/ 504056 h 1944216"/>
              <a:gd name="connsiteX4" fmla="*/ 0 w 1694930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94299 h 1966507"/>
              <a:gd name="connsiteX1" fmla="*/ 864095 w 1678014"/>
              <a:gd name="connsiteY1" fmla="*/ 22291 h 1966507"/>
              <a:gd name="connsiteX2" fmla="*/ 1512168 w 1678014"/>
              <a:gd name="connsiteY2" fmla="*/ 1966507 h 1966507"/>
              <a:gd name="connsiteX3" fmla="*/ 72008 w 1678014"/>
              <a:gd name="connsiteY3" fmla="*/ 526347 h 1966507"/>
              <a:gd name="connsiteX4" fmla="*/ 0 w 1678014"/>
              <a:gd name="connsiteY4" fmla="*/ 94299 h 1966507"/>
              <a:gd name="connsiteX0" fmla="*/ 0 w 1678014"/>
              <a:gd name="connsiteY0" fmla="*/ 248038 h 2120246"/>
              <a:gd name="connsiteX1" fmla="*/ 864095 w 1678014"/>
              <a:gd name="connsiteY1" fmla="*/ 176030 h 2120246"/>
              <a:gd name="connsiteX2" fmla="*/ 1512168 w 1678014"/>
              <a:gd name="connsiteY2" fmla="*/ 2120246 h 2120246"/>
              <a:gd name="connsiteX3" fmla="*/ 72008 w 1678014"/>
              <a:gd name="connsiteY3" fmla="*/ 680086 h 2120246"/>
              <a:gd name="connsiteX4" fmla="*/ 0 w 1678014"/>
              <a:gd name="connsiteY4" fmla="*/ 248038 h 2120246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8014" h="1944216">
                <a:moveTo>
                  <a:pt x="0" y="72008"/>
                </a:moveTo>
                <a:lnTo>
                  <a:pt x="864095" y="0"/>
                </a:lnTo>
                <a:cubicBezTo>
                  <a:pt x="1557387" y="494341"/>
                  <a:pt x="1678014" y="819540"/>
                  <a:pt x="1512168" y="1944216"/>
                </a:cubicBezTo>
                <a:cubicBezTo>
                  <a:pt x="1507861" y="1402879"/>
                  <a:pt x="1164868" y="709605"/>
                  <a:pt x="864095" y="504057"/>
                </a:cubicBezTo>
                <a:cubicBezTo>
                  <a:pt x="563322" y="298509"/>
                  <a:pt x="456266" y="611341"/>
                  <a:pt x="72008" y="504056"/>
                </a:cubicBezTo>
                <a:lnTo>
                  <a:pt x="0" y="720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475656" y="368660"/>
            <a:ext cx="5652628" cy="3732415"/>
          </a:xfrm>
          <a:custGeom>
            <a:avLst/>
            <a:gdLst>
              <a:gd name="connsiteX0" fmla="*/ 0 w 5328592"/>
              <a:gd name="connsiteY0" fmla="*/ 0 h 2016224"/>
              <a:gd name="connsiteX1" fmla="*/ 5328592 w 5328592"/>
              <a:gd name="connsiteY1" fmla="*/ 0 h 2016224"/>
              <a:gd name="connsiteX2" fmla="*/ 5328592 w 5328592"/>
              <a:gd name="connsiteY2" fmla="*/ 2016224 h 2016224"/>
              <a:gd name="connsiteX3" fmla="*/ 0 w 5328592"/>
              <a:gd name="connsiteY3" fmla="*/ 2016224 h 2016224"/>
              <a:gd name="connsiteX4" fmla="*/ 0 w 5328592"/>
              <a:gd name="connsiteY4" fmla="*/ 0 h 2016224"/>
              <a:gd name="connsiteX0" fmla="*/ 0 w 5328592"/>
              <a:gd name="connsiteY0" fmla="*/ 0 h 2448272"/>
              <a:gd name="connsiteX1" fmla="*/ 5328592 w 5328592"/>
              <a:gd name="connsiteY1" fmla="*/ 0 h 2448272"/>
              <a:gd name="connsiteX2" fmla="*/ 5328592 w 5328592"/>
              <a:gd name="connsiteY2" fmla="*/ 2016224 h 2448272"/>
              <a:gd name="connsiteX3" fmla="*/ 5040560 w 5328592"/>
              <a:gd name="connsiteY3" fmla="*/ 2448272 h 2448272"/>
              <a:gd name="connsiteX4" fmla="*/ 0 w 5328592"/>
              <a:gd name="connsiteY4" fmla="*/ 2016224 h 2448272"/>
              <a:gd name="connsiteX5" fmla="*/ 0 w 5328592"/>
              <a:gd name="connsiteY5" fmla="*/ 0 h 2448272"/>
              <a:gd name="connsiteX0" fmla="*/ 0 w 5328592"/>
              <a:gd name="connsiteY0" fmla="*/ 0 h 3456384"/>
              <a:gd name="connsiteX1" fmla="*/ 5328592 w 5328592"/>
              <a:gd name="connsiteY1" fmla="*/ 0 h 3456384"/>
              <a:gd name="connsiteX2" fmla="*/ 5328592 w 5328592"/>
              <a:gd name="connsiteY2" fmla="*/ 2016224 h 3456384"/>
              <a:gd name="connsiteX3" fmla="*/ 5040560 w 5328592"/>
              <a:gd name="connsiteY3" fmla="*/ 2448272 h 3456384"/>
              <a:gd name="connsiteX4" fmla="*/ 3024336 w 5328592"/>
              <a:gd name="connsiteY4" fmla="*/ 3456384 h 3456384"/>
              <a:gd name="connsiteX5" fmla="*/ 0 w 5328592"/>
              <a:gd name="connsiteY5" fmla="*/ 2016224 h 3456384"/>
              <a:gd name="connsiteX6" fmla="*/ 0 w 5328592"/>
              <a:gd name="connsiteY6" fmla="*/ 0 h 3456384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0 w 5328592"/>
              <a:gd name="connsiteY6" fmla="*/ 0 h 3528392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1944216 w 5328592"/>
              <a:gd name="connsiteY6" fmla="*/ 2376264 h 3528392"/>
              <a:gd name="connsiteX7" fmla="*/ 0 w 5328592"/>
              <a:gd name="connsiteY7" fmla="*/ 0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1296144 w 4680520"/>
              <a:gd name="connsiteY6" fmla="*/ 2376264 h 3528392"/>
              <a:gd name="connsiteX7" fmla="*/ 2448272 w 4680520"/>
              <a:gd name="connsiteY7" fmla="*/ 648072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448272 w 4680520"/>
              <a:gd name="connsiteY7" fmla="*/ 64807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0 h 2520280"/>
              <a:gd name="connsiteX1" fmla="*/ 3528392 w 4680520"/>
              <a:gd name="connsiteY1" fmla="*/ 1152128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1008112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936104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392488 w 4680520"/>
              <a:gd name="connsiteY4" fmla="*/ 1440160 h 2592288"/>
              <a:gd name="connsiteX5" fmla="*/ 2376264 w 4680520"/>
              <a:gd name="connsiteY5" fmla="*/ 2448272 h 2592288"/>
              <a:gd name="connsiteX6" fmla="*/ 1008112 w 4680520"/>
              <a:gd name="connsiteY6" fmla="*/ 2592288 h 2592288"/>
              <a:gd name="connsiteX7" fmla="*/ 0 w 4680520"/>
              <a:gd name="connsiteY7" fmla="*/ 2520280 h 2592288"/>
              <a:gd name="connsiteX8" fmla="*/ 936104 w 4680520"/>
              <a:gd name="connsiteY8" fmla="*/ 1584176 h 2592288"/>
              <a:gd name="connsiteX9" fmla="*/ 288032 w 4680520"/>
              <a:gd name="connsiteY9" fmla="*/ 0 h 2592288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608512 w 4680520"/>
              <a:gd name="connsiteY4" fmla="*/ 1224136 h 2592288"/>
              <a:gd name="connsiteX5" fmla="*/ 4392488 w 4680520"/>
              <a:gd name="connsiteY5" fmla="*/ 1440160 h 2592288"/>
              <a:gd name="connsiteX6" fmla="*/ 2376264 w 4680520"/>
              <a:gd name="connsiteY6" fmla="*/ 2448272 h 2592288"/>
              <a:gd name="connsiteX7" fmla="*/ 1008112 w 4680520"/>
              <a:gd name="connsiteY7" fmla="*/ 2592288 h 2592288"/>
              <a:gd name="connsiteX8" fmla="*/ 0 w 4680520"/>
              <a:gd name="connsiteY8" fmla="*/ 2520280 h 2592288"/>
              <a:gd name="connsiteX9" fmla="*/ 936104 w 4680520"/>
              <a:gd name="connsiteY9" fmla="*/ 1584176 h 2592288"/>
              <a:gd name="connsiteX10" fmla="*/ 288032 w 4680520"/>
              <a:gd name="connsiteY10" fmla="*/ 0 h 2592288"/>
              <a:gd name="connsiteX0" fmla="*/ 288032 w 4680520"/>
              <a:gd name="connsiteY0" fmla="*/ 432048 h 3024336"/>
              <a:gd name="connsiteX1" fmla="*/ 1656184 w 4680520"/>
              <a:gd name="connsiteY1" fmla="*/ 0 h 3024336"/>
              <a:gd name="connsiteX2" fmla="*/ 3312368 w 4680520"/>
              <a:gd name="connsiteY2" fmla="*/ 1440160 h 3024336"/>
              <a:gd name="connsiteX3" fmla="*/ 4104456 w 4680520"/>
              <a:gd name="connsiteY3" fmla="*/ 1368152 h 3024336"/>
              <a:gd name="connsiteX4" fmla="*/ 4680520 w 4680520"/>
              <a:gd name="connsiteY4" fmla="*/ 1368152 h 3024336"/>
              <a:gd name="connsiteX5" fmla="*/ 4608512 w 4680520"/>
              <a:gd name="connsiteY5" fmla="*/ 1656184 h 3024336"/>
              <a:gd name="connsiteX6" fmla="*/ 4392488 w 4680520"/>
              <a:gd name="connsiteY6" fmla="*/ 1872208 h 3024336"/>
              <a:gd name="connsiteX7" fmla="*/ 2376264 w 4680520"/>
              <a:gd name="connsiteY7" fmla="*/ 2880320 h 3024336"/>
              <a:gd name="connsiteX8" fmla="*/ 1008112 w 4680520"/>
              <a:gd name="connsiteY8" fmla="*/ 3024336 h 3024336"/>
              <a:gd name="connsiteX9" fmla="*/ 0 w 4680520"/>
              <a:gd name="connsiteY9" fmla="*/ 2952328 h 3024336"/>
              <a:gd name="connsiteX10" fmla="*/ 936104 w 4680520"/>
              <a:gd name="connsiteY10" fmla="*/ 2016224 h 3024336"/>
              <a:gd name="connsiteX11" fmla="*/ 288032 w 4680520"/>
              <a:gd name="connsiteY11" fmla="*/ 432048 h 3024336"/>
              <a:gd name="connsiteX0" fmla="*/ 288032 w 4680520"/>
              <a:gd name="connsiteY0" fmla="*/ 1008112 h 3600400"/>
              <a:gd name="connsiteX1" fmla="*/ 936104 w 4680520"/>
              <a:gd name="connsiteY1" fmla="*/ 0 h 3600400"/>
              <a:gd name="connsiteX2" fmla="*/ 1656184 w 4680520"/>
              <a:gd name="connsiteY2" fmla="*/ 576064 h 3600400"/>
              <a:gd name="connsiteX3" fmla="*/ 3312368 w 4680520"/>
              <a:gd name="connsiteY3" fmla="*/ 2016224 h 3600400"/>
              <a:gd name="connsiteX4" fmla="*/ 4104456 w 4680520"/>
              <a:gd name="connsiteY4" fmla="*/ 1944216 h 3600400"/>
              <a:gd name="connsiteX5" fmla="*/ 4680520 w 4680520"/>
              <a:gd name="connsiteY5" fmla="*/ 1944216 h 3600400"/>
              <a:gd name="connsiteX6" fmla="*/ 4608512 w 4680520"/>
              <a:gd name="connsiteY6" fmla="*/ 2232248 h 3600400"/>
              <a:gd name="connsiteX7" fmla="*/ 4392488 w 4680520"/>
              <a:gd name="connsiteY7" fmla="*/ 2448272 h 3600400"/>
              <a:gd name="connsiteX8" fmla="*/ 2376264 w 4680520"/>
              <a:gd name="connsiteY8" fmla="*/ 3456384 h 3600400"/>
              <a:gd name="connsiteX9" fmla="*/ 1008112 w 4680520"/>
              <a:gd name="connsiteY9" fmla="*/ 3600400 h 3600400"/>
              <a:gd name="connsiteX10" fmla="*/ 0 w 4680520"/>
              <a:gd name="connsiteY10" fmla="*/ 3528392 h 3600400"/>
              <a:gd name="connsiteX11" fmla="*/ 936104 w 4680520"/>
              <a:gd name="connsiteY11" fmla="*/ 2592288 h 3600400"/>
              <a:gd name="connsiteX12" fmla="*/ 288032 w 4680520"/>
              <a:gd name="connsiteY12" fmla="*/ 1008112 h 3600400"/>
              <a:gd name="connsiteX0" fmla="*/ 288032 w 4680520"/>
              <a:gd name="connsiteY0" fmla="*/ 1080120 h 3672408"/>
              <a:gd name="connsiteX1" fmla="*/ 0 w 4680520"/>
              <a:gd name="connsiteY1" fmla="*/ 0 h 3672408"/>
              <a:gd name="connsiteX2" fmla="*/ 936104 w 4680520"/>
              <a:gd name="connsiteY2" fmla="*/ 72008 h 3672408"/>
              <a:gd name="connsiteX3" fmla="*/ 1656184 w 4680520"/>
              <a:gd name="connsiteY3" fmla="*/ 648072 h 3672408"/>
              <a:gd name="connsiteX4" fmla="*/ 3312368 w 4680520"/>
              <a:gd name="connsiteY4" fmla="*/ 2088232 h 3672408"/>
              <a:gd name="connsiteX5" fmla="*/ 4104456 w 4680520"/>
              <a:gd name="connsiteY5" fmla="*/ 2016224 h 3672408"/>
              <a:gd name="connsiteX6" fmla="*/ 4680520 w 4680520"/>
              <a:gd name="connsiteY6" fmla="*/ 2016224 h 3672408"/>
              <a:gd name="connsiteX7" fmla="*/ 4608512 w 4680520"/>
              <a:gd name="connsiteY7" fmla="*/ 2304256 h 3672408"/>
              <a:gd name="connsiteX8" fmla="*/ 4392488 w 4680520"/>
              <a:gd name="connsiteY8" fmla="*/ 2520280 h 3672408"/>
              <a:gd name="connsiteX9" fmla="*/ 2376264 w 4680520"/>
              <a:gd name="connsiteY9" fmla="*/ 3528392 h 3672408"/>
              <a:gd name="connsiteX10" fmla="*/ 1008112 w 4680520"/>
              <a:gd name="connsiteY10" fmla="*/ 3672408 h 3672408"/>
              <a:gd name="connsiteX11" fmla="*/ 0 w 4680520"/>
              <a:gd name="connsiteY11" fmla="*/ 3600400 h 3672408"/>
              <a:gd name="connsiteX12" fmla="*/ 936104 w 4680520"/>
              <a:gd name="connsiteY12" fmla="*/ 2664296 h 3672408"/>
              <a:gd name="connsiteX13" fmla="*/ 288032 w 4680520"/>
              <a:gd name="connsiteY13" fmla="*/ 1080120 h 3672408"/>
              <a:gd name="connsiteX0" fmla="*/ 648072 w 5040560"/>
              <a:gd name="connsiteY0" fmla="*/ 1080120 h 3672408"/>
              <a:gd name="connsiteX1" fmla="*/ 0 w 5040560"/>
              <a:gd name="connsiteY1" fmla="*/ 504056 h 3672408"/>
              <a:gd name="connsiteX2" fmla="*/ 360040 w 5040560"/>
              <a:gd name="connsiteY2" fmla="*/ 0 h 3672408"/>
              <a:gd name="connsiteX3" fmla="*/ 1296144 w 5040560"/>
              <a:gd name="connsiteY3" fmla="*/ 72008 h 3672408"/>
              <a:gd name="connsiteX4" fmla="*/ 2016224 w 5040560"/>
              <a:gd name="connsiteY4" fmla="*/ 648072 h 3672408"/>
              <a:gd name="connsiteX5" fmla="*/ 3672408 w 5040560"/>
              <a:gd name="connsiteY5" fmla="*/ 2088232 h 3672408"/>
              <a:gd name="connsiteX6" fmla="*/ 4464496 w 5040560"/>
              <a:gd name="connsiteY6" fmla="*/ 2016224 h 3672408"/>
              <a:gd name="connsiteX7" fmla="*/ 5040560 w 5040560"/>
              <a:gd name="connsiteY7" fmla="*/ 2016224 h 3672408"/>
              <a:gd name="connsiteX8" fmla="*/ 4968552 w 5040560"/>
              <a:gd name="connsiteY8" fmla="*/ 2304256 h 3672408"/>
              <a:gd name="connsiteX9" fmla="*/ 4752528 w 5040560"/>
              <a:gd name="connsiteY9" fmla="*/ 2520280 h 3672408"/>
              <a:gd name="connsiteX10" fmla="*/ 2736304 w 5040560"/>
              <a:gd name="connsiteY10" fmla="*/ 3528392 h 3672408"/>
              <a:gd name="connsiteX11" fmla="*/ 1368152 w 5040560"/>
              <a:gd name="connsiteY11" fmla="*/ 3672408 h 3672408"/>
              <a:gd name="connsiteX12" fmla="*/ 360040 w 5040560"/>
              <a:gd name="connsiteY12" fmla="*/ 3600400 h 3672408"/>
              <a:gd name="connsiteX13" fmla="*/ 1296144 w 5040560"/>
              <a:gd name="connsiteY13" fmla="*/ 2664296 h 3672408"/>
              <a:gd name="connsiteX14" fmla="*/ 648072 w 5040560"/>
              <a:gd name="connsiteY14" fmla="*/ 1080120 h 3672408"/>
              <a:gd name="connsiteX0" fmla="*/ 648072 w 5040560"/>
              <a:gd name="connsiteY0" fmla="*/ 1080120 h 3672408"/>
              <a:gd name="connsiteX1" fmla="*/ 216024 w 5040560"/>
              <a:gd name="connsiteY1" fmla="*/ 936104 h 3672408"/>
              <a:gd name="connsiteX2" fmla="*/ 0 w 5040560"/>
              <a:gd name="connsiteY2" fmla="*/ 504056 h 3672408"/>
              <a:gd name="connsiteX3" fmla="*/ 360040 w 5040560"/>
              <a:gd name="connsiteY3" fmla="*/ 0 h 3672408"/>
              <a:gd name="connsiteX4" fmla="*/ 1296144 w 5040560"/>
              <a:gd name="connsiteY4" fmla="*/ 72008 h 3672408"/>
              <a:gd name="connsiteX5" fmla="*/ 2016224 w 5040560"/>
              <a:gd name="connsiteY5" fmla="*/ 648072 h 3672408"/>
              <a:gd name="connsiteX6" fmla="*/ 3672408 w 5040560"/>
              <a:gd name="connsiteY6" fmla="*/ 2088232 h 3672408"/>
              <a:gd name="connsiteX7" fmla="*/ 4464496 w 5040560"/>
              <a:gd name="connsiteY7" fmla="*/ 2016224 h 3672408"/>
              <a:gd name="connsiteX8" fmla="*/ 5040560 w 5040560"/>
              <a:gd name="connsiteY8" fmla="*/ 2016224 h 3672408"/>
              <a:gd name="connsiteX9" fmla="*/ 4968552 w 5040560"/>
              <a:gd name="connsiteY9" fmla="*/ 2304256 h 3672408"/>
              <a:gd name="connsiteX10" fmla="*/ 4752528 w 5040560"/>
              <a:gd name="connsiteY10" fmla="*/ 2520280 h 3672408"/>
              <a:gd name="connsiteX11" fmla="*/ 2736304 w 5040560"/>
              <a:gd name="connsiteY11" fmla="*/ 3528392 h 3672408"/>
              <a:gd name="connsiteX12" fmla="*/ 1368152 w 5040560"/>
              <a:gd name="connsiteY12" fmla="*/ 3672408 h 3672408"/>
              <a:gd name="connsiteX13" fmla="*/ 360040 w 5040560"/>
              <a:gd name="connsiteY13" fmla="*/ 3600400 h 3672408"/>
              <a:gd name="connsiteX14" fmla="*/ 1296144 w 5040560"/>
              <a:gd name="connsiteY14" fmla="*/ 2664296 h 3672408"/>
              <a:gd name="connsiteX15" fmla="*/ 648072 w 5040560"/>
              <a:gd name="connsiteY15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600400 h 3672408"/>
              <a:gd name="connsiteX15" fmla="*/ 1656184 w 5400600"/>
              <a:gd name="connsiteY15" fmla="*/ 2664296 h 3672408"/>
              <a:gd name="connsiteX16" fmla="*/ 1008112 w 5400600"/>
              <a:gd name="connsiteY16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600400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600400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528392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864096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936104 h 3672408"/>
              <a:gd name="connsiteX0" fmla="*/ 864096 w 5400600"/>
              <a:gd name="connsiteY0" fmla="*/ 792088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792088 h 3672408"/>
              <a:gd name="connsiteX0" fmla="*/ 648072 w 5400600"/>
              <a:gd name="connsiteY0" fmla="*/ 72008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648072 w 5400600"/>
              <a:gd name="connsiteY17" fmla="*/ 720080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92088 w 5400600"/>
              <a:gd name="connsiteY17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360040 w 5400600"/>
              <a:gd name="connsiteY2" fmla="*/ 504056 h 3672408"/>
              <a:gd name="connsiteX3" fmla="*/ 720080 w 5400600"/>
              <a:gd name="connsiteY3" fmla="*/ 0 h 3672408"/>
              <a:gd name="connsiteX4" fmla="*/ 1224136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528392 h 3672408"/>
              <a:gd name="connsiteX15" fmla="*/ 1656184 w 5400600"/>
              <a:gd name="connsiteY15" fmla="*/ 2664296 h 3672408"/>
              <a:gd name="connsiteX16" fmla="*/ 792088 w 5400600"/>
              <a:gd name="connsiteY16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0 w 5400600"/>
              <a:gd name="connsiteY2" fmla="*/ 0 h 3672408"/>
              <a:gd name="connsiteX3" fmla="*/ 1224136 w 5400600"/>
              <a:gd name="connsiteY3" fmla="*/ 0 h 3672408"/>
              <a:gd name="connsiteX4" fmla="*/ 1656184 w 5400600"/>
              <a:gd name="connsiteY4" fmla="*/ 72008 h 3672408"/>
              <a:gd name="connsiteX5" fmla="*/ 2376264 w 5400600"/>
              <a:gd name="connsiteY5" fmla="*/ 648072 h 3672408"/>
              <a:gd name="connsiteX6" fmla="*/ 4032448 w 5400600"/>
              <a:gd name="connsiteY6" fmla="*/ 2088232 h 3672408"/>
              <a:gd name="connsiteX7" fmla="*/ 4824536 w 5400600"/>
              <a:gd name="connsiteY7" fmla="*/ 2016224 h 3672408"/>
              <a:gd name="connsiteX8" fmla="*/ 5400600 w 5400600"/>
              <a:gd name="connsiteY8" fmla="*/ 2016224 h 3672408"/>
              <a:gd name="connsiteX9" fmla="*/ 5328592 w 5400600"/>
              <a:gd name="connsiteY9" fmla="*/ 2304256 h 3672408"/>
              <a:gd name="connsiteX10" fmla="*/ 5112568 w 5400600"/>
              <a:gd name="connsiteY10" fmla="*/ 2520280 h 3672408"/>
              <a:gd name="connsiteX11" fmla="*/ 3096344 w 5400600"/>
              <a:gd name="connsiteY11" fmla="*/ 3528392 h 3672408"/>
              <a:gd name="connsiteX12" fmla="*/ 1728192 w 5400600"/>
              <a:gd name="connsiteY12" fmla="*/ 3672408 h 3672408"/>
              <a:gd name="connsiteX13" fmla="*/ 720080 w 5400600"/>
              <a:gd name="connsiteY13" fmla="*/ 3528392 h 3672408"/>
              <a:gd name="connsiteX14" fmla="*/ 1656184 w 5400600"/>
              <a:gd name="connsiteY14" fmla="*/ 2664296 h 3672408"/>
              <a:gd name="connsiteX15" fmla="*/ 792088 w 5400600"/>
              <a:gd name="connsiteY15" fmla="*/ 1008112 h 3672408"/>
              <a:gd name="connsiteX0" fmla="*/ 900100 w 5508612"/>
              <a:gd name="connsiteY0" fmla="*/ 1008112 h 3672408"/>
              <a:gd name="connsiteX1" fmla="*/ 108012 w 5508612"/>
              <a:gd name="connsiteY1" fmla="*/ 1512168 h 3672408"/>
              <a:gd name="connsiteX2" fmla="*/ 828092 w 5508612"/>
              <a:gd name="connsiteY2" fmla="*/ 0 h 3672408"/>
              <a:gd name="connsiteX3" fmla="*/ 1332148 w 5508612"/>
              <a:gd name="connsiteY3" fmla="*/ 0 h 3672408"/>
              <a:gd name="connsiteX4" fmla="*/ 1764196 w 5508612"/>
              <a:gd name="connsiteY4" fmla="*/ 72008 h 3672408"/>
              <a:gd name="connsiteX5" fmla="*/ 2484276 w 5508612"/>
              <a:gd name="connsiteY5" fmla="*/ 648072 h 3672408"/>
              <a:gd name="connsiteX6" fmla="*/ 4140460 w 5508612"/>
              <a:gd name="connsiteY6" fmla="*/ 2088232 h 3672408"/>
              <a:gd name="connsiteX7" fmla="*/ 4932548 w 5508612"/>
              <a:gd name="connsiteY7" fmla="*/ 2016224 h 3672408"/>
              <a:gd name="connsiteX8" fmla="*/ 5508612 w 5508612"/>
              <a:gd name="connsiteY8" fmla="*/ 2016224 h 3672408"/>
              <a:gd name="connsiteX9" fmla="*/ 5436604 w 5508612"/>
              <a:gd name="connsiteY9" fmla="*/ 2304256 h 3672408"/>
              <a:gd name="connsiteX10" fmla="*/ 5220580 w 5508612"/>
              <a:gd name="connsiteY10" fmla="*/ 2520280 h 3672408"/>
              <a:gd name="connsiteX11" fmla="*/ 3204356 w 5508612"/>
              <a:gd name="connsiteY11" fmla="*/ 3528392 h 3672408"/>
              <a:gd name="connsiteX12" fmla="*/ 1836204 w 5508612"/>
              <a:gd name="connsiteY12" fmla="*/ 3672408 h 3672408"/>
              <a:gd name="connsiteX13" fmla="*/ 828092 w 5508612"/>
              <a:gd name="connsiteY13" fmla="*/ 3528392 h 3672408"/>
              <a:gd name="connsiteX14" fmla="*/ 1764196 w 5508612"/>
              <a:gd name="connsiteY14" fmla="*/ 2664296 h 3672408"/>
              <a:gd name="connsiteX15" fmla="*/ 900100 w 5508612"/>
              <a:gd name="connsiteY15" fmla="*/ 1008112 h 3672408"/>
              <a:gd name="connsiteX0" fmla="*/ 900100 w 5508612"/>
              <a:gd name="connsiteY0" fmla="*/ 1260140 h 3924436"/>
              <a:gd name="connsiteX1" fmla="*/ 108012 w 5508612"/>
              <a:gd name="connsiteY1" fmla="*/ 1764196 h 3924436"/>
              <a:gd name="connsiteX2" fmla="*/ 828092 w 5508612"/>
              <a:gd name="connsiteY2" fmla="*/ 252028 h 3924436"/>
              <a:gd name="connsiteX3" fmla="*/ 1332148 w 5508612"/>
              <a:gd name="connsiteY3" fmla="*/ 252028 h 3924436"/>
              <a:gd name="connsiteX4" fmla="*/ 1764196 w 5508612"/>
              <a:gd name="connsiteY4" fmla="*/ 324036 h 3924436"/>
              <a:gd name="connsiteX5" fmla="*/ 2484276 w 5508612"/>
              <a:gd name="connsiteY5" fmla="*/ 900100 h 3924436"/>
              <a:gd name="connsiteX6" fmla="*/ 4140460 w 5508612"/>
              <a:gd name="connsiteY6" fmla="*/ 2340260 h 3924436"/>
              <a:gd name="connsiteX7" fmla="*/ 4932548 w 5508612"/>
              <a:gd name="connsiteY7" fmla="*/ 2268252 h 3924436"/>
              <a:gd name="connsiteX8" fmla="*/ 5508612 w 5508612"/>
              <a:gd name="connsiteY8" fmla="*/ 2268252 h 3924436"/>
              <a:gd name="connsiteX9" fmla="*/ 5436604 w 5508612"/>
              <a:gd name="connsiteY9" fmla="*/ 2556284 h 3924436"/>
              <a:gd name="connsiteX10" fmla="*/ 5220580 w 5508612"/>
              <a:gd name="connsiteY10" fmla="*/ 2772308 h 3924436"/>
              <a:gd name="connsiteX11" fmla="*/ 3204356 w 5508612"/>
              <a:gd name="connsiteY11" fmla="*/ 3780420 h 3924436"/>
              <a:gd name="connsiteX12" fmla="*/ 1836204 w 5508612"/>
              <a:gd name="connsiteY12" fmla="*/ 3924436 h 3924436"/>
              <a:gd name="connsiteX13" fmla="*/ 828092 w 5508612"/>
              <a:gd name="connsiteY13" fmla="*/ 3780420 h 3924436"/>
              <a:gd name="connsiteX14" fmla="*/ 1764196 w 5508612"/>
              <a:gd name="connsiteY14" fmla="*/ 2916324 h 3924436"/>
              <a:gd name="connsiteX15" fmla="*/ 900100 w 5508612"/>
              <a:gd name="connsiteY15" fmla="*/ 1260140 h 3924436"/>
              <a:gd name="connsiteX0" fmla="*/ 852095 w 5460607"/>
              <a:gd name="connsiteY0" fmla="*/ 1020113 h 3684409"/>
              <a:gd name="connsiteX1" fmla="*/ 60007 w 5460607"/>
              <a:gd name="connsiteY1" fmla="*/ 1524169 h 3684409"/>
              <a:gd name="connsiteX2" fmla="*/ 492055 w 5460607"/>
              <a:gd name="connsiteY2" fmla="*/ 516057 h 3684409"/>
              <a:gd name="connsiteX3" fmla="*/ 1284143 w 5460607"/>
              <a:gd name="connsiteY3" fmla="*/ 12001 h 3684409"/>
              <a:gd name="connsiteX4" fmla="*/ 1716191 w 5460607"/>
              <a:gd name="connsiteY4" fmla="*/ 84009 h 3684409"/>
              <a:gd name="connsiteX5" fmla="*/ 2436271 w 5460607"/>
              <a:gd name="connsiteY5" fmla="*/ 660073 h 3684409"/>
              <a:gd name="connsiteX6" fmla="*/ 4092455 w 5460607"/>
              <a:gd name="connsiteY6" fmla="*/ 2100233 h 3684409"/>
              <a:gd name="connsiteX7" fmla="*/ 4884543 w 5460607"/>
              <a:gd name="connsiteY7" fmla="*/ 2028225 h 3684409"/>
              <a:gd name="connsiteX8" fmla="*/ 5460607 w 5460607"/>
              <a:gd name="connsiteY8" fmla="*/ 2028225 h 3684409"/>
              <a:gd name="connsiteX9" fmla="*/ 5388599 w 5460607"/>
              <a:gd name="connsiteY9" fmla="*/ 2316257 h 3684409"/>
              <a:gd name="connsiteX10" fmla="*/ 5172575 w 5460607"/>
              <a:gd name="connsiteY10" fmla="*/ 2532281 h 3684409"/>
              <a:gd name="connsiteX11" fmla="*/ 3156351 w 5460607"/>
              <a:gd name="connsiteY11" fmla="*/ 3540393 h 3684409"/>
              <a:gd name="connsiteX12" fmla="*/ 1788199 w 5460607"/>
              <a:gd name="connsiteY12" fmla="*/ 3684409 h 3684409"/>
              <a:gd name="connsiteX13" fmla="*/ 780087 w 5460607"/>
              <a:gd name="connsiteY13" fmla="*/ 3540393 h 3684409"/>
              <a:gd name="connsiteX14" fmla="*/ 1716191 w 5460607"/>
              <a:gd name="connsiteY14" fmla="*/ 2676297 h 3684409"/>
              <a:gd name="connsiteX15" fmla="*/ 852095 w 5460607"/>
              <a:gd name="connsiteY15" fmla="*/ 1020113 h 3684409"/>
              <a:gd name="connsiteX0" fmla="*/ 864096 w 5472608"/>
              <a:gd name="connsiteY0" fmla="*/ 1020113 h 3684409"/>
              <a:gd name="connsiteX1" fmla="*/ 72008 w 5472608"/>
              <a:gd name="connsiteY1" fmla="*/ 1524169 h 3684409"/>
              <a:gd name="connsiteX2" fmla="*/ 432048 w 5472608"/>
              <a:gd name="connsiteY2" fmla="*/ 444049 h 3684409"/>
              <a:gd name="connsiteX3" fmla="*/ 1296144 w 5472608"/>
              <a:gd name="connsiteY3" fmla="*/ 12001 h 3684409"/>
              <a:gd name="connsiteX4" fmla="*/ 1728192 w 5472608"/>
              <a:gd name="connsiteY4" fmla="*/ 84009 h 3684409"/>
              <a:gd name="connsiteX5" fmla="*/ 2448272 w 5472608"/>
              <a:gd name="connsiteY5" fmla="*/ 660073 h 3684409"/>
              <a:gd name="connsiteX6" fmla="*/ 4104456 w 5472608"/>
              <a:gd name="connsiteY6" fmla="*/ 2100233 h 3684409"/>
              <a:gd name="connsiteX7" fmla="*/ 4896544 w 5472608"/>
              <a:gd name="connsiteY7" fmla="*/ 2028225 h 3684409"/>
              <a:gd name="connsiteX8" fmla="*/ 5472608 w 5472608"/>
              <a:gd name="connsiteY8" fmla="*/ 2028225 h 3684409"/>
              <a:gd name="connsiteX9" fmla="*/ 5400600 w 5472608"/>
              <a:gd name="connsiteY9" fmla="*/ 2316257 h 3684409"/>
              <a:gd name="connsiteX10" fmla="*/ 5184576 w 5472608"/>
              <a:gd name="connsiteY10" fmla="*/ 2532281 h 3684409"/>
              <a:gd name="connsiteX11" fmla="*/ 3168352 w 5472608"/>
              <a:gd name="connsiteY11" fmla="*/ 3540393 h 3684409"/>
              <a:gd name="connsiteX12" fmla="*/ 1800200 w 5472608"/>
              <a:gd name="connsiteY12" fmla="*/ 3684409 h 3684409"/>
              <a:gd name="connsiteX13" fmla="*/ 792088 w 5472608"/>
              <a:gd name="connsiteY13" fmla="*/ 3540393 h 3684409"/>
              <a:gd name="connsiteX14" fmla="*/ 1728192 w 5472608"/>
              <a:gd name="connsiteY14" fmla="*/ 2676297 h 3684409"/>
              <a:gd name="connsiteX15" fmla="*/ 864096 w 5472608"/>
              <a:gd name="connsiteY15" fmla="*/ 1020113 h 3684409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296144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184576 w 5472608"/>
              <a:gd name="connsiteY8" fmla="*/ 2556284 h 3756417"/>
              <a:gd name="connsiteX9" fmla="*/ 3168352 w 5472608"/>
              <a:gd name="connsiteY9" fmla="*/ 3564396 h 3756417"/>
              <a:gd name="connsiteX10" fmla="*/ 1800200 w 5472608"/>
              <a:gd name="connsiteY10" fmla="*/ 3708412 h 3756417"/>
              <a:gd name="connsiteX11" fmla="*/ 792088 w 5472608"/>
              <a:gd name="connsiteY11" fmla="*/ 3564396 h 3756417"/>
              <a:gd name="connsiteX12" fmla="*/ 1728192 w 5472608"/>
              <a:gd name="connsiteY12" fmla="*/ 2700300 h 3756417"/>
              <a:gd name="connsiteX13" fmla="*/ 864096 w 5472608"/>
              <a:gd name="connsiteY13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5472608 w 5472608"/>
              <a:gd name="connsiteY6" fmla="*/ 2052228 h 3756417"/>
              <a:gd name="connsiteX7" fmla="*/ 5184576 w 5472608"/>
              <a:gd name="connsiteY7" fmla="*/ 2556284 h 3756417"/>
              <a:gd name="connsiteX8" fmla="*/ 3168352 w 5472608"/>
              <a:gd name="connsiteY8" fmla="*/ 3564396 h 3756417"/>
              <a:gd name="connsiteX9" fmla="*/ 1800200 w 5472608"/>
              <a:gd name="connsiteY9" fmla="*/ 3708412 h 3756417"/>
              <a:gd name="connsiteX10" fmla="*/ 792088 w 5472608"/>
              <a:gd name="connsiteY10" fmla="*/ 3564396 h 3756417"/>
              <a:gd name="connsiteX11" fmla="*/ 1728192 w 5472608"/>
              <a:gd name="connsiteY11" fmla="*/ 2700300 h 3756417"/>
              <a:gd name="connsiteX12" fmla="*/ 864096 w 547260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52628" h="3732415">
                <a:moveTo>
                  <a:pt x="864096" y="1044116"/>
                </a:moveTo>
                <a:cubicBezTo>
                  <a:pt x="588065" y="852095"/>
                  <a:pt x="144016" y="1644183"/>
                  <a:pt x="72008" y="1548172"/>
                </a:cubicBezTo>
                <a:cubicBezTo>
                  <a:pt x="0" y="1452161"/>
                  <a:pt x="264029" y="720080"/>
                  <a:pt x="432048" y="468052"/>
                </a:cubicBezTo>
                <a:cubicBezTo>
                  <a:pt x="600067" y="216024"/>
                  <a:pt x="828092" y="72008"/>
                  <a:pt x="1080120" y="36004"/>
                </a:cubicBezTo>
                <a:cubicBezTo>
                  <a:pt x="1332148" y="0"/>
                  <a:pt x="1752195" y="144016"/>
                  <a:pt x="1944216" y="252028"/>
                </a:cubicBezTo>
                <a:cubicBezTo>
                  <a:pt x="2136237" y="360040"/>
                  <a:pt x="3612401" y="1824203"/>
                  <a:pt x="4104456" y="2124236"/>
                </a:cubicBezTo>
                <a:cubicBezTo>
                  <a:pt x="4752994" y="2024232"/>
                  <a:pt x="5292588" y="1980220"/>
                  <a:pt x="5472608" y="2052228"/>
                </a:cubicBezTo>
                <a:cubicBezTo>
                  <a:pt x="5652628" y="2124236"/>
                  <a:pt x="5568619" y="2304256"/>
                  <a:pt x="5184576" y="2556284"/>
                </a:cubicBezTo>
                <a:cubicBezTo>
                  <a:pt x="4812535" y="2760307"/>
                  <a:pt x="3900433" y="3396377"/>
                  <a:pt x="3168352" y="3564396"/>
                </a:cubicBezTo>
                <a:cubicBezTo>
                  <a:pt x="2436271" y="3732415"/>
                  <a:pt x="1032115" y="3708412"/>
                  <a:pt x="792088" y="3564396"/>
                </a:cubicBezTo>
                <a:cubicBezTo>
                  <a:pt x="780087" y="3396377"/>
                  <a:pt x="1410818" y="2949135"/>
                  <a:pt x="1728192" y="2700300"/>
                </a:cubicBezTo>
                <a:cubicBezTo>
                  <a:pt x="1728192" y="2268252"/>
                  <a:pt x="1140127" y="1236137"/>
                  <a:pt x="864096" y="10441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35"/>
          <p:cNvGrpSpPr/>
          <p:nvPr/>
        </p:nvGrpSpPr>
        <p:grpSpPr>
          <a:xfrm>
            <a:off x="4932040" y="4194000"/>
            <a:ext cx="1809679" cy="1053719"/>
            <a:chOff x="4932040" y="4194000"/>
            <a:chExt cx="1809679" cy="1053719"/>
          </a:xfrm>
        </p:grpSpPr>
        <p:grpSp>
          <p:nvGrpSpPr>
            <p:cNvPr id="3" name="Grupo 33"/>
            <p:cNvGrpSpPr/>
            <p:nvPr/>
          </p:nvGrpSpPr>
          <p:grpSpPr>
            <a:xfrm>
              <a:off x="4932040" y="5013176"/>
              <a:ext cx="225679" cy="234543"/>
              <a:chOff x="4932040" y="5013176"/>
              <a:chExt cx="225679" cy="234543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5004048" y="501317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932040" y="5130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5018400" y="520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5058000" y="511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5112000" y="50184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4"/>
            <p:cNvGrpSpPr/>
            <p:nvPr/>
          </p:nvGrpSpPr>
          <p:grpSpPr>
            <a:xfrm>
              <a:off x="6588224" y="4194000"/>
              <a:ext cx="153495" cy="144815"/>
              <a:chOff x="6588224" y="4194000"/>
              <a:chExt cx="153495" cy="144815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6616800" y="4194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588224" y="429309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696000" y="4266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0" name="Forma livre 39"/>
          <p:cNvSpPr/>
          <p:nvPr/>
        </p:nvSpPr>
        <p:spPr>
          <a:xfrm>
            <a:off x="6192000" y="5085184"/>
            <a:ext cx="144016" cy="216024"/>
          </a:xfrm>
          <a:custGeom>
            <a:avLst/>
            <a:gdLst>
              <a:gd name="connsiteX0" fmla="*/ 0 w 144016"/>
              <a:gd name="connsiteY0" fmla="*/ 0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  <a:gd name="connsiteX4" fmla="*/ 0 w 144016"/>
              <a:gd name="connsiteY4" fmla="*/ 0 h 144016"/>
              <a:gd name="connsiteX0" fmla="*/ 0 w 144016"/>
              <a:gd name="connsiteY0" fmla="*/ 0 h 288032"/>
              <a:gd name="connsiteX1" fmla="*/ 144016 w 144016"/>
              <a:gd name="connsiteY1" fmla="*/ 0 h 288032"/>
              <a:gd name="connsiteX2" fmla="*/ 144016 w 144016"/>
              <a:gd name="connsiteY2" fmla="*/ 144016 h 288032"/>
              <a:gd name="connsiteX3" fmla="*/ 0 w 144016"/>
              <a:gd name="connsiteY3" fmla="*/ 288032 h 288032"/>
              <a:gd name="connsiteX4" fmla="*/ 0 w 144016"/>
              <a:gd name="connsiteY4" fmla="*/ 0 h 288032"/>
              <a:gd name="connsiteX0" fmla="*/ 0 w 144016"/>
              <a:gd name="connsiteY0" fmla="*/ 0 h 216024"/>
              <a:gd name="connsiteX1" fmla="*/ 144016 w 144016"/>
              <a:gd name="connsiteY1" fmla="*/ 0 h 216024"/>
              <a:gd name="connsiteX2" fmla="*/ 144016 w 144016"/>
              <a:gd name="connsiteY2" fmla="*/ 144016 h 216024"/>
              <a:gd name="connsiteX3" fmla="*/ 0 w 144016"/>
              <a:gd name="connsiteY3" fmla="*/ 216024 h 216024"/>
              <a:gd name="connsiteX4" fmla="*/ 0 w 144016"/>
              <a:gd name="connsiteY4" fmla="*/ 0 h 216024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0 h 216024"/>
              <a:gd name="connsiteX1" fmla="*/ 144016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  <a:gd name="connsiteX0" fmla="*/ 0 w 216024"/>
              <a:gd name="connsiteY0" fmla="*/ 72008 h 288032"/>
              <a:gd name="connsiteX1" fmla="*/ 144016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72008 h 288032"/>
              <a:gd name="connsiteX0" fmla="*/ 0 w 216024"/>
              <a:gd name="connsiteY0" fmla="*/ 72008 h 288032"/>
              <a:gd name="connsiteX1" fmla="*/ 144016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72008 h 288032"/>
              <a:gd name="connsiteX0" fmla="*/ 24003 w 228803"/>
              <a:gd name="connsiteY0" fmla="*/ 72008 h 300033"/>
              <a:gd name="connsiteX1" fmla="*/ 168019 w 228803"/>
              <a:gd name="connsiteY1" fmla="*/ 0 h 300033"/>
              <a:gd name="connsiteX2" fmla="*/ 168019 w 228803"/>
              <a:gd name="connsiteY2" fmla="*/ 144016 h 300033"/>
              <a:gd name="connsiteX3" fmla="*/ 24003 w 228803"/>
              <a:gd name="connsiteY3" fmla="*/ 288032 h 300033"/>
              <a:gd name="connsiteX4" fmla="*/ 24003 w 228803"/>
              <a:gd name="connsiteY4" fmla="*/ 72008 h 300033"/>
              <a:gd name="connsiteX0" fmla="*/ 36004 w 252029"/>
              <a:gd name="connsiteY0" fmla="*/ 72008 h 300033"/>
              <a:gd name="connsiteX1" fmla="*/ 180020 w 252029"/>
              <a:gd name="connsiteY1" fmla="*/ 0 h 300033"/>
              <a:gd name="connsiteX2" fmla="*/ 252029 w 252029"/>
              <a:gd name="connsiteY2" fmla="*/ 144016 h 300033"/>
              <a:gd name="connsiteX3" fmla="*/ 36004 w 252029"/>
              <a:gd name="connsiteY3" fmla="*/ 288032 h 300033"/>
              <a:gd name="connsiteX4" fmla="*/ 36004 w 252029"/>
              <a:gd name="connsiteY4" fmla="*/ 72008 h 300033"/>
              <a:gd name="connsiteX0" fmla="*/ 0 w 216025"/>
              <a:gd name="connsiteY0" fmla="*/ 72008 h 228025"/>
              <a:gd name="connsiteX1" fmla="*/ 144016 w 216025"/>
              <a:gd name="connsiteY1" fmla="*/ 0 h 228025"/>
              <a:gd name="connsiteX2" fmla="*/ 216025 w 216025"/>
              <a:gd name="connsiteY2" fmla="*/ 144016 h 228025"/>
              <a:gd name="connsiteX3" fmla="*/ 72009 w 216025"/>
              <a:gd name="connsiteY3" fmla="*/ 216024 h 228025"/>
              <a:gd name="connsiteX4" fmla="*/ 0 w 216025"/>
              <a:gd name="connsiteY4" fmla="*/ 72008 h 228025"/>
              <a:gd name="connsiteX0" fmla="*/ 0 w 216025"/>
              <a:gd name="connsiteY0" fmla="*/ 72008 h 228025"/>
              <a:gd name="connsiteX1" fmla="*/ 144016 w 216025"/>
              <a:gd name="connsiteY1" fmla="*/ 0 h 228025"/>
              <a:gd name="connsiteX2" fmla="*/ 216025 w 216025"/>
              <a:gd name="connsiteY2" fmla="*/ 144016 h 228025"/>
              <a:gd name="connsiteX3" fmla="*/ 72009 w 216025"/>
              <a:gd name="connsiteY3" fmla="*/ 216024 h 228025"/>
              <a:gd name="connsiteX4" fmla="*/ 0 w 216025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28025"/>
              <a:gd name="connsiteX1" fmla="*/ 159232 w 231241"/>
              <a:gd name="connsiteY1" fmla="*/ 0 h 228025"/>
              <a:gd name="connsiteX2" fmla="*/ 231241 w 231241"/>
              <a:gd name="connsiteY2" fmla="*/ 144016 h 228025"/>
              <a:gd name="connsiteX3" fmla="*/ 15217 w 231241"/>
              <a:gd name="connsiteY3" fmla="*/ 216024 h 228025"/>
              <a:gd name="connsiteX4" fmla="*/ 15216 w 231241"/>
              <a:gd name="connsiteY4" fmla="*/ 72008 h 228025"/>
              <a:gd name="connsiteX0" fmla="*/ 15216 w 231241"/>
              <a:gd name="connsiteY0" fmla="*/ 72008 h 234623"/>
              <a:gd name="connsiteX1" fmla="*/ 159232 w 231241"/>
              <a:gd name="connsiteY1" fmla="*/ 0 h 234623"/>
              <a:gd name="connsiteX2" fmla="*/ 231241 w 231241"/>
              <a:gd name="connsiteY2" fmla="*/ 144016 h 234623"/>
              <a:gd name="connsiteX3" fmla="*/ 15217 w 231241"/>
              <a:gd name="connsiteY3" fmla="*/ 216024 h 234623"/>
              <a:gd name="connsiteX4" fmla="*/ 15216 w 231241"/>
              <a:gd name="connsiteY4" fmla="*/ 72008 h 234623"/>
              <a:gd name="connsiteX0" fmla="*/ 15216 w 231241"/>
              <a:gd name="connsiteY0" fmla="*/ 72008 h 234623"/>
              <a:gd name="connsiteX1" fmla="*/ 159232 w 231241"/>
              <a:gd name="connsiteY1" fmla="*/ 0 h 234623"/>
              <a:gd name="connsiteX2" fmla="*/ 231241 w 231241"/>
              <a:gd name="connsiteY2" fmla="*/ 144016 h 234623"/>
              <a:gd name="connsiteX3" fmla="*/ 15217 w 231241"/>
              <a:gd name="connsiteY3" fmla="*/ 216024 h 234623"/>
              <a:gd name="connsiteX4" fmla="*/ 15216 w 231241"/>
              <a:gd name="connsiteY4" fmla="*/ 72008 h 234623"/>
              <a:gd name="connsiteX0" fmla="*/ 15216 w 231241"/>
              <a:gd name="connsiteY0" fmla="*/ 72008 h 216024"/>
              <a:gd name="connsiteX1" fmla="*/ 159232 w 231241"/>
              <a:gd name="connsiteY1" fmla="*/ 0 h 216024"/>
              <a:gd name="connsiteX2" fmla="*/ 231241 w 231241"/>
              <a:gd name="connsiteY2" fmla="*/ 144016 h 216024"/>
              <a:gd name="connsiteX3" fmla="*/ 15217 w 231241"/>
              <a:gd name="connsiteY3" fmla="*/ 216024 h 216024"/>
              <a:gd name="connsiteX4" fmla="*/ 15216 w 231241"/>
              <a:gd name="connsiteY4" fmla="*/ 72008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41" h="216024">
                <a:moveTo>
                  <a:pt x="15216" y="72008"/>
                </a:moveTo>
                <a:cubicBezTo>
                  <a:pt x="63221" y="72008"/>
                  <a:pt x="51543" y="90153"/>
                  <a:pt x="159232" y="0"/>
                </a:cubicBezTo>
                <a:cubicBezTo>
                  <a:pt x="220016" y="88987"/>
                  <a:pt x="207238" y="72008"/>
                  <a:pt x="231241" y="144016"/>
                </a:cubicBezTo>
                <a:cubicBezTo>
                  <a:pt x="172684" y="165928"/>
                  <a:pt x="135258" y="212646"/>
                  <a:pt x="15217" y="216024"/>
                </a:cubicBezTo>
                <a:cubicBezTo>
                  <a:pt x="0" y="148709"/>
                  <a:pt x="15216" y="144016"/>
                  <a:pt x="15216" y="72008"/>
                </a:cubicBezTo>
                <a:close/>
              </a:path>
            </a:pathLst>
          </a:custGeom>
          <a:solidFill>
            <a:srgbClr val="FFFFCC">
              <a:alpha val="10196"/>
            </a:srgbClr>
          </a:solidFill>
          <a:ln w="31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5286375" y="4864464"/>
            <a:ext cx="1082675" cy="602895"/>
          </a:xfrm>
          <a:custGeom>
            <a:avLst/>
            <a:gdLst>
              <a:gd name="connsiteX0" fmla="*/ 0 w 1082675"/>
              <a:gd name="connsiteY0" fmla="*/ 377825 h 377825"/>
              <a:gd name="connsiteX1" fmla="*/ 1082675 w 1082675"/>
              <a:gd name="connsiteY1" fmla="*/ 0 h 377825"/>
              <a:gd name="connsiteX0" fmla="*/ 0 w 1082675"/>
              <a:gd name="connsiteY0" fmla="*/ 426525 h 426525"/>
              <a:gd name="connsiteX1" fmla="*/ 1082675 w 1082675"/>
              <a:gd name="connsiteY1" fmla="*/ 48700 h 426525"/>
              <a:gd name="connsiteX0" fmla="*/ 0 w 1082675"/>
              <a:gd name="connsiteY0" fmla="*/ 426525 h 426525"/>
              <a:gd name="connsiteX1" fmla="*/ 1082675 w 1082675"/>
              <a:gd name="connsiteY1" fmla="*/ 48700 h 426525"/>
              <a:gd name="connsiteX0" fmla="*/ 0 w 1082675"/>
              <a:gd name="connsiteY0" fmla="*/ 426525 h 483684"/>
              <a:gd name="connsiteX1" fmla="*/ 1082675 w 1082675"/>
              <a:gd name="connsiteY1" fmla="*/ 48700 h 483684"/>
              <a:gd name="connsiteX0" fmla="*/ 0 w 1082675"/>
              <a:gd name="connsiteY0" fmla="*/ 543851 h 601010"/>
              <a:gd name="connsiteX1" fmla="*/ 1082675 w 1082675"/>
              <a:gd name="connsiteY1" fmla="*/ 166026 h 601010"/>
              <a:gd name="connsiteX0" fmla="*/ 0 w 1082675"/>
              <a:gd name="connsiteY0" fmla="*/ 545736 h 602895"/>
              <a:gd name="connsiteX1" fmla="*/ 1082675 w 1082675"/>
              <a:gd name="connsiteY1" fmla="*/ 167911 h 60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2675" h="602895">
                <a:moveTo>
                  <a:pt x="0" y="545736"/>
                </a:moveTo>
                <a:cubicBezTo>
                  <a:pt x="206880" y="0"/>
                  <a:pt x="689438" y="602895"/>
                  <a:pt x="1082675" y="167911"/>
                </a:cubicBezTo>
              </a:path>
            </a:pathLst>
          </a:cu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228000" y="5184000"/>
            <a:ext cx="45719" cy="45719"/>
          </a:xfrm>
          <a:prstGeom prst="ellipse">
            <a:avLst/>
          </a:prstGeom>
          <a:solidFill>
            <a:srgbClr val="6B6437"/>
          </a:solidFill>
          <a:ln w="3175">
            <a:solidFill>
              <a:srgbClr val="6B6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5508104" y="5173200"/>
            <a:ext cx="252000" cy="234000"/>
          </a:xfrm>
          <a:custGeom>
            <a:avLst/>
            <a:gdLst>
              <a:gd name="connsiteX0" fmla="*/ 0 w 144016"/>
              <a:gd name="connsiteY0" fmla="*/ 0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  <a:gd name="connsiteX4" fmla="*/ 0 w 144016"/>
              <a:gd name="connsiteY4" fmla="*/ 0 h 144016"/>
              <a:gd name="connsiteX0" fmla="*/ 0 w 144016"/>
              <a:gd name="connsiteY0" fmla="*/ 0 h 288032"/>
              <a:gd name="connsiteX1" fmla="*/ 144016 w 144016"/>
              <a:gd name="connsiteY1" fmla="*/ 0 h 288032"/>
              <a:gd name="connsiteX2" fmla="*/ 144016 w 144016"/>
              <a:gd name="connsiteY2" fmla="*/ 144016 h 288032"/>
              <a:gd name="connsiteX3" fmla="*/ 0 w 144016"/>
              <a:gd name="connsiteY3" fmla="*/ 288032 h 288032"/>
              <a:gd name="connsiteX4" fmla="*/ 0 w 144016"/>
              <a:gd name="connsiteY4" fmla="*/ 0 h 288032"/>
              <a:gd name="connsiteX0" fmla="*/ 0 w 144016"/>
              <a:gd name="connsiteY0" fmla="*/ 0 h 216024"/>
              <a:gd name="connsiteX1" fmla="*/ 144016 w 144016"/>
              <a:gd name="connsiteY1" fmla="*/ 0 h 216024"/>
              <a:gd name="connsiteX2" fmla="*/ 144016 w 144016"/>
              <a:gd name="connsiteY2" fmla="*/ 144016 h 216024"/>
              <a:gd name="connsiteX3" fmla="*/ 0 w 144016"/>
              <a:gd name="connsiteY3" fmla="*/ 216024 h 216024"/>
              <a:gd name="connsiteX4" fmla="*/ 0 w 144016"/>
              <a:gd name="connsiteY4" fmla="*/ 0 h 216024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36004 h 252028"/>
              <a:gd name="connsiteX1" fmla="*/ 144016 w 216024"/>
              <a:gd name="connsiteY1" fmla="*/ 36004 h 252028"/>
              <a:gd name="connsiteX2" fmla="*/ 216024 w 216024"/>
              <a:gd name="connsiteY2" fmla="*/ 252028 h 252028"/>
              <a:gd name="connsiteX3" fmla="*/ 0 w 216024"/>
              <a:gd name="connsiteY3" fmla="*/ 252028 h 252028"/>
              <a:gd name="connsiteX4" fmla="*/ 0 w 216024"/>
              <a:gd name="connsiteY4" fmla="*/ 36004 h 252028"/>
              <a:gd name="connsiteX0" fmla="*/ 0 w 216024"/>
              <a:gd name="connsiteY0" fmla="*/ 0 h 216024"/>
              <a:gd name="connsiteX1" fmla="*/ 144016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  <a:gd name="connsiteX0" fmla="*/ 48005 w 336037"/>
              <a:gd name="connsiteY0" fmla="*/ 0 h 252028"/>
              <a:gd name="connsiteX1" fmla="*/ 192021 w 336037"/>
              <a:gd name="connsiteY1" fmla="*/ 0 h 252028"/>
              <a:gd name="connsiteX2" fmla="*/ 336037 w 336037"/>
              <a:gd name="connsiteY2" fmla="*/ 216024 h 252028"/>
              <a:gd name="connsiteX3" fmla="*/ 48005 w 336037"/>
              <a:gd name="connsiteY3" fmla="*/ 216024 h 252028"/>
              <a:gd name="connsiteX4" fmla="*/ 48005 w 336037"/>
              <a:gd name="connsiteY4" fmla="*/ 0 h 252028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16024 h 288032"/>
              <a:gd name="connsiteX4" fmla="*/ 0 w 288033"/>
              <a:gd name="connsiteY4" fmla="*/ 0 h 288032"/>
              <a:gd name="connsiteX0" fmla="*/ 0 w 288033"/>
              <a:gd name="connsiteY0" fmla="*/ 0 h 336037"/>
              <a:gd name="connsiteX1" fmla="*/ 144016 w 288033"/>
              <a:gd name="connsiteY1" fmla="*/ 0 h 336037"/>
              <a:gd name="connsiteX2" fmla="*/ 288033 w 288033"/>
              <a:gd name="connsiteY2" fmla="*/ 288032 h 336037"/>
              <a:gd name="connsiteX3" fmla="*/ 0 w 288033"/>
              <a:gd name="connsiteY3" fmla="*/ 288032 h 336037"/>
              <a:gd name="connsiteX4" fmla="*/ 0 w 288033"/>
              <a:gd name="connsiteY4" fmla="*/ 0 h 336037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  <a:gd name="connsiteX0" fmla="*/ 0 w 288033"/>
              <a:gd name="connsiteY0" fmla="*/ 0 h 288032"/>
              <a:gd name="connsiteX1" fmla="*/ 144016 w 288033"/>
              <a:gd name="connsiteY1" fmla="*/ 0 h 288032"/>
              <a:gd name="connsiteX2" fmla="*/ 288033 w 288033"/>
              <a:gd name="connsiteY2" fmla="*/ 288032 h 288032"/>
              <a:gd name="connsiteX3" fmla="*/ 0 w 288033"/>
              <a:gd name="connsiteY3" fmla="*/ 288032 h 288032"/>
              <a:gd name="connsiteX4" fmla="*/ 0 w 288033"/>
              <a:gd name="connsiteY4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3" h="288032">
                <a:moveTo>
                  <a:pt x="0" y="0"/>
                </a:moveTo>
                <a:cubicBezTo>
                  <a:pt x="48005" y="0"/>
                  <a:pt x="44686" y="31837"/>
                  <a:pt x="144016" y="0"/>
                </a:cubicBezTo>
                <a:cubicBezTo>
                  <a:pt x="204800" y="88987"/>
                  <a:pt x="264030" y="216024"/>
                  <a:pt x="288033" y="288032"/>
                </a:cubicBezTo>
                <a:cubicBezTo>
                  <a:pt x="174134" y="266703"/>
                  <a:pt x="27487" y="258688"/>
                  <a:pt x="0" y="2880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630400" y="5238000"/>
            <a:ext cx="54000" cy="54000"/>
          </a:xfrm>
          <a:prstGeom prst="ellipse">
            <a:avLst/>
          </a:prstGeom>
          <a:solidFill>
            <a:srgbClr val="6B6437"/>
          </a:solidFill>
          <a:ln>
            <a:solidFill>
              <a:srgbClr val="6B6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Vectorizing process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ângulo 95"/>
          <p:cNvSpPr/>
          <p:nvPr/>
        </p:nvSpPr>
        <p:spPr>
          <a:xfrm>
            <a:off x="7020272" y="0"/>
            <a:ext cx="2123728" cy="3861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89"/>
          <p:cNvGrpSpPr/>
          <p:nvPr/>
        </p:nvGrpSpPr>
        <p:grpSpPr>
          <a:xfrm>
            <a:off x="251520" y="3861048"/>
            <a:ext cx="4015683" cy="2769612"/>
            <a:chOff x="632130" y="3717032"/>
            <a:chExt cx="4015683" cy="2769612"/>
          </a:xfrm>
        </p:grpSpPr>
        <p:sp>
          <p:nvSpPr>
            <p:cNvPr id="10" name="Forma livre 9"/>
            <p:cNvSpPr/>
            <p:nvPr/>
          </p:nvSpPr>
          <p:spPr>
            <a:xfrm rot="480888">
              <a:off x="3813066" y="4213851"/>
              <a:ext cx="834747" cy="166173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76064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432048 w 914400"/>
                <a:gd name="connsiteY1" fmla="*/ 432048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720080"/>
                <a:gd name="connsiteY0" fmla="*/ 0 h 1440160"/>
                <a:gd name="connsiteX1" fmla="*/ 432048 w 720080"/>
                <a:gd name="connsiteY1" fmla="*/ 432048 h 1440160"/>
                <a:gd name="connsiteX2" fmla="*/ 720080 w 720080"/>
                <a:gd name="connsiteY2" fmla="*/ 1440160 h 1440160"/>
                <a:gd name="connsiteX3" fmla="*/ 504056 w 720080"/>
                <a:gd name="connsiteY3" fmla="*/ 1368152 h 1440160"/>
                <a:gd name="connsiteX4" fmla="*/ 0 w 720080"/>
                <a:gd name="connsiteY4" fmla="*/ 0 h 1440160"/>
                <a:gd name="connsiteX0" fmla="*/ 0 w 862418"/>
                <a:gd name="connsiteY0" fmla="*/ 0 h 1440160"/>
                <a:gd name="connsiteX1" fmla="*/ 432048 w 862418"/>
                <a:gd name="connsiteY1" fmla="*/ 432048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0 h 1440160"/>
                <a:gd name="connsiteX1" fmla="*/ 504056 w 862418"/>
                <a:gd name="connsiteY1" fmla="*/ 288032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28765 h 1468925"/>
                <a:gd name="connsiteX1" fmla="*/ 504056 w 862418"/>
                <a:gd name="connsiteY1" fmla="*/ 316797 h 1468925"/>
                <a:gd name="connsiteX2" fmla="*/ 720080 w 862418"/>
                <a:gd name="connsiteY2" fmla="*/ 1468925 h 1468925"/>
                <a:gd name="connsiteX3" fmla="*/ 504056 w 862418"/>
                <a:gd name="connsiteY3" fmla="*/ 1396917 h 1468925"/>
                <a:gd name="connsiteX4" fmla="*/ 0 w 862418"/>
                <a:gd name="connsiteY4" fmla="*/ 28765 h 1468925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934426"/>
                <a:gd name="connsiteY0" fmla="*/ 172780 h 1684949"/>
                <a:gd name="connsiteX1" fmla="*/ 504056 w 934426"/>
                <a:gd name="connsiteY1" fmla="*/ 316797 h 1684949"/>
                <a:gd name="connsiteX2" fmla="*/ 792088 w 934426"/>
                <a:gd name="connsiteY2" fmla="*/ 1684949 h 1684949"/>
                <a:gd name="connsiteX3" fmla="*/ 504056 w 934426"/>
                <a:gd name="connsiteY3" fmla="*/ 1540932 h 1684949"/>
                <a:gd name="connsiteX4" fmla="*/ 0 w 934426"/>
                <a:gd name="connsiteY4" fmla="*/ 172780 h 1684949"/>
                <a:gd name="connsiteX0" fmla="*/ 0 w 838003"/>
                <a:gd name="connsiteY0" fmla="*/ 172780 h 1684949"/>
                <a:gd name="connsiteX1" fmla="*/ 504056 w 838003"/>
                <a:gd name="connsiteY1" fmla="*/ 316797 h 1684949"/>
                <a:gd name="connsiteX2" fmla="*/ 792088 w 838003"/>
                <a:gd name="connsiteY2" fmla="*/ 1684949 h 1684949"/>
                <a:gd name="connsiteX3" fmla="*/ 504056 w 838003"/>
                <a:gd name="connsiteY3" fmla="*/ 1540932 h 1684949"/>
                <a:gd name="connsiteX4" fmla="*/ 0 w 838003"/>
                <a:gd name="connsiteY4" fmla="*/ 172780 h 16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003" h="1684949">
                  <a:moveTo>
                    <a:pt x="0" y="172780"/>
                  </a:moveTo>
                  <a:cubicBezTo>
                    <a:pt x="162711" y="53908"/>
                    <a:pt x="262343" y="0"/>
                    <a:pt x="504056" y="316797"/>
                  </a:cubicBezTo>
                  <a:cubicBezTo>
                    <a:pt x="600067" y="652834"/>
                    <a:pt x="838003" y="1231223"/>
                    <a:pt x="792088" y="1684949"/>
                  </a:cubicBezTo>
                  <a:lnTo>
                    <a:pt x="504056" y="1540932"/>
                  </a:lnTo>
                  <a:lnTo>
                    <a:pt x="0" y="1727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480888">
              <a:off x="632130" y="3717032"/>
              <a:ext cx="3729866" cy="2769612"/>
            </a:xfrm>
            <a:prstGeom prst="ellipse">
              <a:avLst/>
            </a:prstGeom>
            <a:solidFill>
              <a:srgbClr val="4B8B5F"/>
            </a:solidFill>
            <a:ln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rot="480888">
              <a:off x="3163813" y="4308027"/>
              <a:ext cx="99550" cy="355078"/>
            </a:xfrm>
            <a:custGeom>
              <a:avLst/>
              <a:gdLst>
                <a:gd name="connsiteX0" fmla="*/ 0 w 23415"/>
                <a:gd name="connsiteY0" fmla="*/ 0 h 323850"/>
                <a:gd name="connsiteX1" fmla="*/ 21431 w 23415"/>
                <a:gd name="connsiteY1" fmla="*/ 323850 h 323850"/>
                <a:gd name="connsiteX0" fmla="*/ 0 w 77539"/>
                <a:gd name="connsiteY0" fmla="*/ 0 h 323850"/>
                <a:gd name="connsiteX1" fmla="*/ 21431 w 77539"/>
                <a:gd name="connsiteY1" fmla="*/ 323850 h 323850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0 w 77539"/>
                <a:gd name="connsiteY0" fmla="*/ 0 h 360040"/>
                <a:gd name="connsiteX1" fmla="*/ 0 w 77539"/>
                <a:gd name="connsiteY1" fmla="*/ 360040 h 360040"/>
                <a:gd name="connsiteX0" fmla="*/ 0 w 99938"/>
                <a:gd name="connsiteY0" fmla="*/ 0 h 360040"/>
                <a:gd name="connsiteX1" fmla="*/ 0 w 99938"/>
                <a:gd name="connsiteY1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38" h="360040">
                  <a:moveTo>
                    <a:pt x="0" y="0"/>
                  </a:moveTo>
                  <a:cubicBezTo>
                    <a:pt x="99938" y="149969"/>
                    <a:pt x="48766" y="335359"/>
                    <a:pt x="0" y="360040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rot="480888">
              <a:off x="3172026" y="4320837"/>
              <a:ext cx="216024" cy="208913"/>
            </a:xfrm>
            <a:custGeom>
              <a:avLst/>
              <a:gdLst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867" h="211832">
                  <a:moveTo>
                    <a:pt x="0" y="0"/>
                  </a:moveTo>
                  <a:cubicBezTo>
                    <a:pt x="40655" y="116929"/>
                    <a:pt x="143669" y="193278"/>
                    <a:pt x="216867" y="211832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 rot="480888">
              <a:off x="3102681" y="4298818"/>
              <a:ext cx="108989" cy="213609"/>
            </a:xfrm>
            <a:custGeom>
              <a:avLst/>
              <a:gdLst>
                <a:gd name="connsiteX0" fmla="*/ 66675 w 66675"/>
                <a:gd name="connsiteY0" fmla="*/ 0 h 209550"/>
                <a:gd name="connsiteX1" fmla="*/ 0 w 66675"/>
                <a:gd name="connsiteY1" fmla="*/ 209550 h 209550"/>
                <a:gd name="connsiteX0" fmla="*/ 78309 w 78309"/>
                <a:gd name="connsiteY0" fmla="*/ 0 h 216594"/>
                <a:gd name="connsiteX1" fmla="*/ 0 w 78309"/>
                <a:gd name="connsiteY1" fmla="*/ 216594 h 216594"/>
                <a:gd name="connsiteX0" fmla="*/ 78309 w 96961"/>
                <a:gd name="connsiteY0" fmla="*/ 0 h 216594"/>
                <a:gd name="connsiteX1" fmla="*/ 0 w 96961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4" h="216594">
                  <a:moveTo>
                    <a:pt x="78309" y="0"/>
                  </a:moveTo>
                  <a:cubicBezTo>
                    <a:pt x="109414" y="94704"/>
                    <a:pt x="69776" y="175891"/>
                    <a:pt x="0" y="216594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4"/>
            <p:cNvGrpSpPr/>
            <p:nvPr/>
          </p:nvGrpSpPr>
          <p:grpSpPr>
            <a:xfrm rot="480888">
              <a:off x="2373263" y="5010174"/>
              <a:ext cx="1802647" cy="1039198"/>
              <a:chOff x="4932040" y="4194000"/>
              <a:chExt cx="1809679" cy="1053719"/>
            </a:xfrm>
          </p:grpSpPr>
          <p:grpSp>
            <p:nvGrpSpPr>
              <p:cNvPr id="4" name="Grupo 33"/>
              <p:cNvGrpSpPr/>
              <p:nvPr/>
            </p:nvGrpSpPr>
            <p:grpSpPr>
              <a:xfrm>
                <a:off x="4932040" y="5013176"/>
                <a:ext cx="225679" cy="234543"/>
                <a:chOff x="4932040" y="5013176"/>
                <a:chExt cx="225679" cy="234543"/>
              </a:xfrm>
            </p:grpSpPr>
            <p:sp>
              <p:nvSpPr>
                <p:cNvPr id="31" name="Elipse 30"/>
                <p:cNvSpPr/>
                <p:nvPr/>
              </p:nvSpPr>
              <p:spPr>
                <a:xfrm>
                  <a:off x="5004048" y="50131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4932040" y="5130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5018400" y="520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058000" y="511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5112000" y="50184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" name="Grupo 34"/>
              <p:cNvGrpSpPr/>
              <p:nvPr/>
            </p:nvGrpSpPr>
            <p:grpSpPr>
              <a:xfrm>
                <a:off x="6588224" y="4194000"/>
                <a:ext cx="153495" cy="144815"/>
                <a:chOff x="6588224" y="4194000"/>
                <a:chExt cx="153495" cy="144815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6616800" y="4194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6588224" y="429309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6696000" y="4266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0" name="Elipse 49"/>
            <p:cNvSpPr/>
            <p:nvPr/>
          </p:nvSpPr>
          <p:spPr>
            <a:xfrm rot="480888">
              <a:off x="3593330" y="6039346"/>
              <a:ext cx="45541" cy="45089"/>
            </a:xfrm>
            <a:prstGeom prst="ellipse">
              <a:avLst/>
            </a:prstGeom>
            <a:solidFill>
              <a:srgbClr val="4B8B5F"/>
            </a:solidFill>
            <a:ln w="3175"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480888">
              <a:off x="2994507" y="6010781"/>
              <a:ext cx="71720" cy="71008"/>
            </a:xfrm>
            <a:prstGeom prst="ellipse">
              <a:avLst/>
            </a:prstGeom>
            <a:solidFill>
              <a:srgbClr val="4B8B5F"/>
            </a:solidFill>
            <a:ln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92"/>
          <p:cNvGrpSpPr/>
          <p:nvPr/>
        </p:nvGrpSpPr>
        <p:grpSpPr>
          <a:xfrm>
            <a:off x="4429686" y="3933056"/>
            <a:ext cx="4714314" cy="2835145"/>
            <a:chOff x="73710" y="3917729"/>
            <a:chExt cx="4714314" cy="2835145"/>
          </a:xfrm>
        </p:grpSpPr>
        <p:sp>
          <p:nvSpPr>
            <p:cNvPr id="9" name="Forma livre 8"/>
            <p:cNvSpPr/>
            <p:nvPr/>
          </p:nvSpPr>
          <p:spPr>
            <a:xfrm rot="480888">
              <a:off x="73710" y="4046551"/>
              <a:ext cx="2910339" cy="270632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872208"/>
                <a:gd name="connsiteX1" fmla="*/ 914400 w 914400"/>
                <a:gd name="connsiteY1" fmla="*/ 0 h 1872208"/>
                <a:gd name="connsiteX2" fmla="*/ 914400 w 914400"/>
                <a:gd name="connsiteY2" fmla="*/ 914400 h 1872208"/>
                <a:gd name="connsiteX3" fmla="*/ 216024 w 914400"/>
                <a:gd name="connsiteY3" fmla="*/ 1872208 h 1872208"/>
                <a:gd name="connsiteX4" fmla="*/ 0 w 914400"/>
                <a:gd name="connsiteY4" fmla="*/ 0 h 1872208"/>
                <a:gd name="connsiteX0" fmla="*/ 0 w 2448272"/>
                <a:gd name="connsiteY0" fmla="*/ 372041 h 2604289"/>
                <a:gd name="connsiteX1" fmla="*/ 914400 w 2448272"/>
                <a:gd name="connsiteY1" fmla="*/ 372041 h 2604289"/>
                <a:gd name="connsiteX2" fmla="*/ 2448272 w 2448272"/>
                <a:gd name="connsiteY2" fmla="*/ 2604289 h 2604289"/>
                <a:gd name="connsiteX3" fmla="*/ 216024 w 2448272"/>
                <a:gd name="connsiteY3" fmla="*/ 2244249 h 2604289"/>
                <a:gd name="connsiteX4" fmla="*/ 0 w 2448272"/>
                <a:gd name="connsiteY4" fmla="*/ 372041 h 2604289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2849683"/>
                <a:gd name="connsiteY0" fmla="*/ 324036 h 2672131"/>
                <a:gd name="connsiteX1" fmla="*/ 2813666 w 2849683"/>
                <a:gd name="connsiteY1" fmla="*/ 36004 h 2672131"/>
                <a:gd name="connsiteX2" fmla="*/ 1949570 w 2849683"/>
                <a:gd name="connsiteY2" fmla="*/ 540061 h 2672131"/>
                <a:gd name="connsiteX3" fmla="*/ 2669650 w 2849683"/>
                <a:gd name="connsiteY3" fmla="*/ 2556284 h 2672131"/>
                <a:gd name="connsiteX4" fmla="*/ 437402 w 2849683"/>
                <a:gd name="connsiteY4" fmla="*/ 2196244 h 2672131"/>
                <a:gd name="connsiteX5" fmla="*/ 221378 w 2849683"/>
                <a:gd name="connsiteY5" fmla="*/ 324036 h 2672131"/>
                <a:gd name="connsiteX0" fmla="*/ 221378 w 2921692"/>
                <a:gd name="connsiteY0" fmla="*/ 396044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96044 h 2744139"/>
                <a:gd name="connsiteX0" fmla="*/ 221378 w 2921692"/>
                <a:gd name="connsiteY0" fmla="*/ 324036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24036 h 27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1692" h="2744139">
                  <a:moveTo>
                    <a:pt x="221378" y="324036"/>
                  </a:moveTo>
                  <a:cubicBezTo>
                    <a:pt x="443243" y="26512"/>
                    <a:pt x="2597643" y="0"/>
                    <a:pt x="2885675" y="36004"/>
                  </a:cubicBezTo>
                  <a:cubicBezTo>
                    <a:pt x="2921692" y="223267"/>
                    <a:pt x="2567298" y="457045"/>
                    <a:pt x="1949570" y="612069"/>
                  </a:cubicBezTo>
                  <a:cubicBezTo>
                    <a:pt x="1713631" y="1267778"/>
                    <a:pt x="2303917" y="2206145"/>
                    <a:pt x="2669650" y="2628292"/>
                  </a:cubicBezTo>
                  <a:cubicBezTo>
                    <a:pt x="1692654" y="2744139"/>
                    <a:pt x="1125188" y="2566736"/>
                    <a:pt x="437402" y="2268252"/>
                  </a:cubicBezTo>
                  <a:cubicBezTo>
                    <a:pt x="0" y="1605452"/>
                    <a:pt x="69012" y="941974"/>
                    <a:pt x="221378" y="3240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rot="480888">
              <a:off x="3116531" y="3917729"/>
              <a:ext cx="1671493" cy="1917424"/>
            </a:xfrm>
            <a:custGeom>
              <a:avLst/>
              <a:gdLst>
                <a:gd name="connsiteX0" fmla="*/ 0 w 432048"/>
                <a:gd name="connsiteY0" fmla="*/ 0 h 144016"/>
                <a:gd name="connsiteX1" fmla="*/ 432048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4" fmla="*/ 0 w 432048"/>
                <a:gd name="connsiteY4" fmla="*/ 0 h 144016"/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144016 h 432048"/>
                <a:gd name="connsiteX3" fmla="*/ 72008 w 432048"/>
                <a:gd name="connsiteY3" fmla="*/ 432048 h 432048"/>
                <a:gd name="connsiteX4" fmla="*/ 0 w 432048"/>
                <a:gd name="connsiteY4" fmla="*/ 0 h 432048"/>
                <a:gd name="connsiteX0" fmla="*/ 0 w 1512168"/>
                <a:gd name="connsiteY0" fmla="*/ 0 h 1872208"/>
                <a:gd name="connsiteX1" fmla="*/ 432048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512168"/>
                <a:gd name="connsiteY0" fmla="*/ 0 h 1872208"/>
                <a:gd name="connsiteX1" fmla="*/ 864096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611263"/>
                <a:gd name="connsiteY0" fmla="*/ 0 h 1872208"/>
                <a:gd name="connsiteX1" fmla="*/ 864096 w 1611263"/>
                <a:gd name="connsiteY1" fmla="*/ 0 h 1872208"/>
                <a:gd name="connsiteX2" fmla="*/ 1512168 w 1611263"/>
                <a:gd name="connsiteY2" fmla="*/ 1872208 h 1872208"/>
                <a:gd name="connsiteX3" fmla="*/ 72008 w 1611263"/>
                <a:gd name="connsiteY3" fmla="*/ 432048 h 1872208"/>
                <a:gd name="connsiteX4" fmla="*/ 0 w 1611263"/>
                <a:gd name="connsiteY4" fmla="*/ 0 h 1872208"/>
                <a:gd name="connsiteX0" fmla="*/ 0 w 1658888"/>
                <a:gd name="connsiteY0" fmla="*/ 0 h 1872208"/>
                <a:gd name="connsiteX1" fmla="*/ 864096 w 1658888"/>
                <a:gd name="connsiteY1" fmla="*/ 0 h 1872208"/>
                <a:gd name="connsiteX2" fmla="*/ 1512168 w 1658888"/>
                <a:gd name="connsiteY2" fmla="*/ 1872208 h 1872208"/>
                <a:gd name="connsiteX3" fmla="*/ 72008 w 1658888"/>
                <a:gd name="connsiteY3" fmla="*/ 432048 h 1872208"/>
                <a:gd name="connsiteX4" fmla="*/ 0 w 1658888"/>
                <a:gd name="connsiteY4" fmla="*/ 0 h 1872208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94930"/>
                <a:gd name="connsiteY0" fmla="*/ 72008 h 1944216"/>
                <a:gd name="connsiteX1" fmla="*/ 864095 w 1694930"/>
                <a:gd name="connsiteY1" fmla="*/ 0 h 1944216"/>
                <a:gd name="connsiteX2" fmla="*/ 1512168 w 1694930"/>
                <a:gd name="connsiteY2" fmla="*/ 1944216 h 1944216"/>
                <a:gd name="connsiteX3" fmla="*/ 72008 w 1694930"/>
                <a:gd name="connsiteY3" fmla="*/ 504056 h 1944216"/>
                <a:gd name="connsiteX4" fmla="*/ 0 w 1694930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94299 h 1966507"/>
                <a:gd name="connsiteX1" fmla="*/ 864095 w 1678014"/>
                <a:gd name="connsiteY1" fmla="*/ 22291 h 1966507"/>
                <a:gd name="connsiteX2" fmla="*/ 1512168 w 1678014"/>
                <a:gd name="connsiteY2" fmla="*/ 1966507 h 1966507"/>
                <a:gd name="connsiteX3" fmla="*/ 72008 w 1678014"/>
                <a:gd name="connsiteY3" fmla="*/ 526347 h 1966507"/>
                <a:gd name="connsiteX4" fmla="*/ 0 w 1678014"/>
                <a:gd name="connsiteY4" fmla="*/ 94299 h 1966507"/>
                <a:gd name="connsiteX0" fmla="*/ 0 w 1678014"/>
                <a:gd name="connsiteY0" fmla="*/ 248038 h 2120246"/>
                <a:gd name="connsiteX1" fmla="*/ 864095 w 1678014"/>
                <a:gd name="connsiteY1" fmla="*/ 176030 h 2120246"/>
                <a:gd name="connsiteX2" fmla="*/ 1512168 w 1678014"/>
                <a:gd name="connsiteY2" fmla="*/ 2120246 h 2120246"/>
                <a:gd name="connsiteX3" fmla="*/ 72008 w 1678014"/>
                <a:gd name="connsiteY3" fmla="*/ 680086 h 2120246"/>
                <a:gd name="connsiteX4" fmla="*/ 0 w 1678014"/>
                <a:gd name="connsiteY4" fmla="*/ 248038 h 2120246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014" h="1944216">
                  <a:moveTo>
                    <a:pt x="0" y="72008"/>
                  </a:moveTo>
                  <a:lnTo>
                    <a:pt x="864095" y="0"/>
                  </a:lnTo>
                  <a:cubicBezTo>
                    <a:pt x="1557387" y="494341"/>
                    <a:pt x="1678014" y="819540"/>
                    <a:pt x="1512168" y="1944216"/>
                  </a:cubicBezTo>
                  <a:cubicBezTo>
                    <a:pt x="1507861" y="1402879"/>
                    <a:pt x="1164868" y="709605"/>
                    <a:pt x="864095" y="504057"/>
                  </a:cubicBezTo>
                  <a:cubicBezTo>
                    <a:pt x="563322" y="298509"/>
                    <a:pt x="456266" y="611341"/>
                    <a:pt x="72008" y="504056"/>
                  </a:cubicBezTo>
                  <a:lnTo>
                    <a:pt x="0" y="72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Forma livre 7"/>
          <p:cNvSpPr/>
          <p:nvPr/>
        </p:nvSpPr>
        <p:spPr>
          <a:xfrm rot="480888">
            <a:off x="1128710" y="203161"/>
            <a:ext cx="5630663" cy="3680982"/>
          </a:xfrm>
          <a:custGeom>
            <a:avLst/>
            <a:gdLst>
              <a:gd name="connsiteX0" fmla="*/ 0 w 5328592"/>
              <a:gd name="connsiteY0" fmla="*/ 0 h 2016224"/>
              <a:gd name="connsiteX1" fmla="*/ 5328592 w 5328592"/>
              <a:gd name="connsiteY1" fmla="*/ 0 h 2016224"/>
              <a:gd name="connsiteX2" fmla="*/ 5328592 w 5328592"/>
              <a:gd name="connsiteY2" fmla="*/ 2016224 h 2016224"/>
              <a:gd name="connsiteX3" fmla="*/ 0 w 5328592"/>
              <a:gd name="connsiteY3" fmla="*/ 2016224 h 2016224"/>
              <a:gd name="connsiteX4" fmla="*/ 0 w 5328592"/>
              <a:gd name="connsiteY4" fmla="*/ 0 h 2016224"/>
              <a:gd name="connsiteX0" fmla="*/ 0 w 5328592"/>
              <a:gd name="connsiteY0" fmla="*/ 0 h 2448272"/>
              <a:gd name="connsiteX1" fmla="*/ 5328592 w 5328592"/>
              <a:gd name="connsiteY1" fmla="*/ 0 h 2448272"/>
              <a:gd name="connsiteX2" fmla="*/ 5328592 w 5328592"/>
              <a:gd name="connsiteY2" fmla="*/ 2016224 h 2448272"/>
              <a:gd name="connsiteX3" fmla="*/ 5040560 w 5328592"/>
              <a:gd name="connsiteY3" fmla="*/ 2448272 h 2448272"/>
              <a:gd name="connsiteX4" fmla="*/ 0 w 5328592"/>
              <a:gd name="connsiteY4" fmla="*/ 2016224 h 2448272"/>
              <a:gd name="connsiteX5" fmla="*/ 0 w 5328592"/>
              <a:gd name="connsiteY5" fmla="*/ 0 h 2448272"/>
              <a:gd name="connsiteX0" fmla="*/ 0 w 5328592"/>
              <a:gd name="connsiteY0" fmla="*/ 0 h 3456384"/>
              <a:gd name="connsiteX1" fmla="*/ 5328592 w 5328592"/>
              <a:gd name="connsiteY1" fmla="*/ 0 h 3456384"/>
              <a:gd name="connsiteX2" fmla="*/ 5328592 w 5328592"/>
              <a:gd name="connsiteY2" fmla="*/ 2016224 h 3456384"/>
              <a:gd name="connsiteX3" fmla="*/ 5040560 w 5328592"/>
              <a:gd name="connsiteY3" fmla="*/ 2448272 h 3456384"/>
              <a:gd name="connsiteX4" fmla="*/ 3024336 w 5328592"/>
              <a:gd name="connsiteY4" fmla="*/ 3456384 h 3456384"/>
              <a:gd name="connsiteX5" fmla="*/ 0 w 5328592"/>
              <a:gd name="connsiteY5" fmla="*/ 2016224 h 3456384"/>
              <a:gd name="connsiteX6" fmla="*/ 0 w 5328592"/>
              <a:gd name="connsiteY6" fmla="*/ 0 h 3456384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0 w 5328592"/>
              <a:gd name="connsiteY6" fmla="*/ 0 h 3528392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1944216 w 5328592"/>
              <a:gd name="connsiteY6" fmla="*/ 2376264 h 3528392"/>
              <a:gd name="connsiteX7" fmla="*/ 0 w 5328592"/>
              <a:gd name="connsiteY7" fmla="*/ 0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1296144 w 4680520"/>
              <a:gd name="connsiteY6" fmla="*/ 2376264 h 3528392"/>
              <a:gd name="connsiteX7" fmla="*/ 2448272 w 4680520"/>
              <a:gd name="connsiteY7" fmla="*/ 648072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448272 w 4680520"/>
              <a:gd name="connsiteY7" fmla="*/ 64807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0 h 2520280"/>
              <a:gd name="connsiteX1" fmla="*/ 3528392 w 4680520"/>
              <a:gd name="connsiteY1" fmla="*/ 1152128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1008112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936104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392488 w 4680520"/>
              <a:gd name="connsiteY4" fmla="*/ 1440160 h 2592288"/>
              <a:gd name="connsiteX5" fmla="*/ 2376264 w 4680520"/>
              <a:gd name="connsiteY5" fmla="*/ 2448272 h 2592288"/>
              <a:gd name="connsiteX6" fmla="*/ 1008112 w 4680520"/>
              <a:gd name="connsiteY6" fmla="*/ 2592288 h 2592288"/>
              <a:gd name="connsiteX7" fmla="*/ 0 w 4680520"/>
              <a:gd name="connsiteY7" fmla="*/ 2520280 h 2592288"/>
              <a:gd name="connsiteX8" fmla="*/ 936104 w 4680520"/>
              <a:gd name="connsiteY8" fmla="*/ 1584176 h 2592288"/>
              <a:gd name="connsiteX9" fmla="*/ 288032 w 4680520"/>
              <a:gd name="connsiteY9" fmla="*/ 0 h 2592288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608512 w 4680520"/>
              <a:gd name="connsiteY4" fmla="*/ 1224136 h 2592288"/>
              <a:gd name="connsiteX5" fmla="*/ 4392488 w 4680520"/>
              <a:gd name="connsiteY5" fmla="*/ 1440160 h 2592288"/>
              <a:gd name="connsiteX6" fmla="*/ 2376264 w 4680520"/>
              <a:gd name="connsiteY6" fmla="*/ 2448272 h 2592288"/>
              <a:gd name="connsiteX7" fmla="*/ 1008112 w 4680520"/>
              <a:gd name="connsiteY7" fmla="*/ 2592288 h 2592288"/>
              <a:gd name="connsiteX8" fmla="*/ 0 w 4680520"/>
              <a:gd name="connsiteY8" fmla="*/ 2520280 h 2592288"/>
              <a:gd name="connsiteX9" fmla="*/ 936104 w 4680520"/>
              <a:gd name="connsiteY9" fmla="*/ 1584176 h 2592288"/>
              <a:gd name="connsiteX10" fmla="*/ 288032 w 4680520"/>
              <a:gd name="connsiteY10" fmla="*/ 0 h 2592288"/>
              <a:gd name="connsiteX0" fmla="*/ 288032 w 4680520"/>
              <a:gd name="connsiteY0" fmla="*/ 432048 h 3024336"/>
              <a:gd name="connsiteX1" fmla="*/ 1656184 w 4680520"/>
              <a:gd name="connsiteY1" fmla="*/ 0 h 3024336"/>
              <a:gd name="connsiteX2" fmla="*/ 3312368 w 4680520"/>
              <a:gd name="connsiteY2" fmla="*/ 1440160 h 3024336"/>
              <a:gd name="connsiteX3" fmla="*/ 4104456 w 4680520"/>
              <a:gd name="connsiteY3" fmla="*/ 1368152 h 3024336"/>
              <a:gd name="connsiteX4" fmla="*/ 4680520 w 4680520"/>
              <a:gd name="connsiteY4" fmla="*/ 1368152 h 3024336"/>
              <a:gd name="connsiteX5" fmla="*/ 4608512 w 4680520"/>
              <a:gd name="connsiteY5" fmla="*/ 1656184 h 3024336"/>
              <a:gd name="connsiteX6" fmla="*/ 4392488 w 4680520"/>
              <a:gd name="connsiteY6" fmla="*/ 1872208 h 3024336"/>
              <a:gd name="connsiteX7" fmla="*/ 2376264 w 4680520"/>
              <a:gd name="connsiteY7" fmla="*/ 2880320 h 3024336"/>
              <a:gd name="connsiteX8" fmla="*/ 1008112 w 4680520"/>
              <a:gd name="connsiteY8" fmla="*/ 3024336 h 3024336"/>
              <a:gd name="connsiteX9" fmla="*/ 0 w 4680520"/>
              <a:gd name="connsiteY9" fmla="*/ 2952328 h 3024336"/>
              <a:gd name="connsiteX10" fmla="*/ 936104 w 4680520"/>
              <a:gd name="connsiteY10" fmla="*/ 2016224 h 3024336"/>
              <a:gd name="connsiteX11" fmla="*/ 288032 w 4680520"/>
              <a:gd name="connsiteY11" fmla="*/ 432048 h 3024336"/>
              <a:gd name="connsiteX0" fmla="*/ 288032 w 4680520"/>
              <a:gd name="connsiteY0" fmla="*/ 1008112 h 3600400"/>
              <a:gd name="connsiteX1" fmla="*/ 936104 w 4680520"/>
              <a:gd name="connsiteY1" fmla="*/ 0 h 3600400"/>
              <a:gd name="connsiteX2" fmla="*/ 1656184 w 4680520"/>
              <a:gd name="connsiteY2" fmla="*/ 576064 h 3600400"/>
              <a:gd name="connsiteX3" fmla="*/ 3312368 w 4680520"/>
              <a:gd name="connsiteY3" fmla="*/ 2016224 h 3600400"/>
              <a:gd name="connsiteX4" fmla="*/ 4104456 w 4680520"/>
              <a:gd name="connsiteY4" fmla="*/ 1944216 h 3600400"/>
              <a:gd name="connsiteX5" fmla="*/ 4680520 w 4680520"/>
              <a:gd name="connsiteY5" fmla="*/ 1944216 h 3600400"/>
              <a:gd name="connsiteX6" fmla="*/ 4608512 w 4680520"/>
              <a:gd name="connsiteY6" fmla="*/ 2232248 h 3600400"/>
              <a:gd name="connsiteX7" fmla="*/ 4392488 w 4680520"/>
              <a:gd name="connsiteY7" fmla="*/ 2448272 h 3600400"/>
              <a:gd name="connsiteX8" fmla="*/ 2376264 w 4680520"/>
              <a:gd name="connsiteY8" fmla="*/ 3456384 h 3600400"/>
              <a:gd name="connsiteX9" fmla="*/ 1008112 w 4680520"/>
              <a:gd name="connsiteY9" fmla="*/ 3600400 h 3600400"/>
              <a:gd name="connsiteX10" fmla="*/ 0 w 4680520"/>
              <a:gd name="connsiteY10" fmla="*/ 3528392 h 3600400"/>
              <a:gd name="connsiteX11" fmla="*/ 936104 w 4680520"/>
              <a:gd name="connsiteY11" fmla="*/ 2592288 h 3600400"/>
              <a:gd name="connsiteX12" fmla="*/ 288032 w 4680520"/>
              <a:gd name="connsiteY12" fmla="*/ 1008112 h 3600400"/>
              <a:gd name="connsiteX0" fmla="*/ 288032 w 4680520"/>
              <a:gd name="connsiteY0" fmla="*/ 1080120 h 3672408"/>
              <a:gd name="connsiteX1" fmla="*/ 0 w 4680520"/>
              <a:gd name="connsiteY1" fmla="*/ 0 h 3672408"/>
              <a:gd name="connsiteX2" fmla="*/ 936104 w 4680520"/>
              <a:gd name="connsiteY2" fmla="*/ 72008 h 3672408"/>
              <a:gd name="connsiteX3" fmla="*/ 1656184 w 4680520"/>
              <a:gd name="connsiteY3" fmla="*/ 648072 h 3672408"/>
              <a:gd name="connsiteX4" fmla="*/ 3312368 w 4680520"/>
              <a:gd name="connsiteY4" fmla="*/ 2088232 h 3672408"/>
              <a:gd name="connsiteX5" fmla="*/ 4104456 w 4680520"/>
              <a:gd name="connsiteY5" fmla="*/ 2016224 h 3672408"/>
              <a:gd name="connsiteX6" fmla="*/ 4680520 w 4680520"/>
              <a:gd name="connsiteY6" fmla="*/ 2016224 h 3672408"/>
              <a:gd name="connsiteX7" fmla="*/ 4608512 w 4680520"/>
              <a:gd name="connsiteY7" fmla="*/ 2304256 h 3672408"/>
              <a:gd name="connsiteX8" fmla="*/ 4392488 w 4680520"/>
              <a:gd name="connsiteY8" fmla="*/ 2520280 h 3672408"/>
              <a:gd name="connsiteX9" fmla="*/ 2376264 w 4680520"/>
              <a:gd name="connsiteY9" fmla="*/ 3528392 h 3672408"/>
              <a:gd name="connsiteX10" fmla="*/ 1008112 w 4680520"/>
              <a:gd name="connsiteY10" fmla="*/ 3672408 h 3672408"/>
              <a:gd name="connsiteX11" fmla="*/ 0 w 4680520"/>
              <a:gd name="connsiteY11" fmla="*/ 3600400 h 3672408"/>
              <a:gd name="connsiteX12" fmla="*/ 936104 w 4680520"/>
              <a:gd name="connsiteY12" fmla="*/ 2664296 h 3672408"/>
              <a:gd name="connsiteX13" fmla="*/ 288032 w 4680520"/>
              <a:gd name="connsiteY13" fmla="*/ 1080120 h 3672408"/>
              <a:gd name="connsiteX0" fmla="*/ 648072 w 5040560"/>
              <a:gd name="connsiteY0" fmla="*/ 1080120 h 3672408"/>
              <a:gd name="connsiteX1" fmla="*/ 0 w 5040560"/>
              <a:gd name="connsiteY1" fmla="*/ 504056 h 3672408"/>
              <a:gd name="connsiteX2" fmla="*/ 360040 w 5040560"/>
              <a:gd name="connsiteY2" fmla="*/ 0 h 3672408"/>
              <a:gd name="connsiteX3" fmla="*/ 1296144 w 5040560"/>
              <a:gd name="connsiteY3" fmla="*/ 72008 h 3672408"/>
              <a:gd name="connsiteX4" fmla="*/ 2016224 w 5040560"/>
              <a:gd name="connsiteY4" fmla="*/ 648072 h 3672408"/>
              <a:gd name="connsiteX5" fmla="*/ 3672408 w 5040560"/>
              <a:gd name="connsiteY5" fmla="*/ 2088232 h 3672408"/>
              <a:gd name="connsiteX6" fmla="*/ 4464496 w 5040560"/>
              <a:gd name="connsiteY6" fmla="*/ 2016224 h 3672408"/>
              <a:gd name="connsiteX7" fmla="*/ 5040560 w 5040560"/>
              <a:gd name="connsiteY7" fmla="*/ 2016224 h 3672408"/>
              <a:gd name="connsiteX8" fmla="*/ 4968552 w 5040560"/>
              <a:gd name="connsiteY8" fmla="*/ 2304256 h 3672408"/>
              <a:gd name="connsiteX9" fmla="*/ 4752528 w 5040560"/>
              <a:gd name="connsiteY9" fmla="*/ 2520280 h 3672408"/>
              <a:gd name="connsiteX10" fmla="*/ 2736304 w 5040560"/>
              <a:gd name="connsiteY10" fmla="*/ 3528392 h 3672408"/>
              <a:gd name="connsiteX11" fmla="*/ 1368152 w 5040560"/>
              <a:gd name="connsiteY11" fmla="*/ 3672408 h 3672408"/>
              <a:gd name="connsiteX12" fmla="*/ 360040 w 5040560"/>
              <a:gd name="connsiteY12" fmla="*/ 3600400 h 3672408"/>
              <a:gd name="connsiteX13" fmla="*/ 1296144 w 5040560"/>
              <a:gd name="connsiteY13" fmla="*/ 2664296 h 3672408"/>
              <a:gd name="connsiteX14" fmla="*/ 648072 w 5040560"/>
              <a:gd name="connsiteY14" fmla="*/ 1080120 h 3672408"/>
              <a:gd name="connsiteX0" fmla="*/ 648072 w 5040560"/>
              <a:gd name="connsiteY0" fmla="*/ 1080120 h 3672408"/>
              <a:gd name="connsiteX1" fmla="*/ 216024 w 5040560"/>
              <a:gd name="connsiteY1" fmla="*/ 936104 h 3672408"/>
              <a:gd name="connsiteX2" fmla="*/ 0 w 5040560"/>
              <a:gd name="connsiteY2" fmla="*/ 504056 h 3672408"/>
              <a:gd name="connsiteX3" fmla="*/ 360040 w 5040560"/>
              <a:gd name="connsiteY3" fmla="*/ 0 h 3672408"/>
              <a:gd name="connsiteX4" fmla="*/ 1296144 w 5040560"/>
              <a:gd name="connsiteY4" fmla="*/ 72008 h 3672408"/>
              <a:gd name="connsiteX5" fmla="*/ 2016224 w 5040560"/>
              <a:gd name="connsiteY5" fmla="*/ 648072 h 3672408"/>
              <a:gd name="connsiteX6" fmla="*/ 3672408 w 5040560"/>
              <a:gd name="connsiteY6" fmla="*/ 2088232 h 3672408"/>
              <a:gd name="connsiteX7" fmla="*/ 4464496 w 5040560"/>
              <a:gd name="connsiteY7" fmla="*/ 2016224 h 3672408"/>
              <a:gd name="connsiteX8" fmla="*/ 5040560 w 5040560"/>
              <a:gd name="connsiteY8" fmla="*/ 2016224 h 3672408"/>
              <a:gd name="connsiteX9" fmla="*/ 4968552 w 5040560"/>
              <a:gd name="connsiteY9" fmla="*/ 2304256 h 3672408"/>
              <a:gd name="connsiteX10" fmla="*/ 4752528 w 5040560"/>
              <a:gd name="connsiteY10" fmla="*/ 2520280 h 3672408"/>
              <a:gd name="connsiteX11" fmla="*/ 2736304 w 5040560"/>
              <a:gd name="connsiteY11" fmla="*/ 3528392 h 3672408"/>
              <a:gd name="connsiteX12" fmla="*/ 1368152 w 5040560"/>
              <a:gd name="connsiteY12" fmla="*/ 3672408 h 3672408"/>
              <a:gd name="connsiteX13" fmla="*/ 360040 w 5040560"/>
              <a:gd name="connsiteY13" fmla="*/ 3600400 h 3672408"/>
              <a:gd name="connsiteX14" fmla="*/ 1296144 w 5040560"/>
              <a:gd name="connsiteY14" fmla="*/ 2664296 h 3672408"/>
              <a:gd name="connsiteX15" fmla="*/ 648072 w 5040560"/>
              <a:gd name="connsiteY15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600400 h 3672408"/>
              <a:gd name="connsiteX15" fmla="*/ 1656184 w 5400600"/>
              <a:gd name="connsiteY15" fmla="*/ 2664296 h 3672408"/>
              <a:gd name="connsiteX16" fmla="*/ 1008112 w 5400600"/>
              <a:gd name="connsiteY16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600400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600400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528392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864096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936104 h 3672408"/>
              <a:gd name="connsiteX0" fmla="*/ 864096 w 5400600"/>
              <a:gd name="connsiteY0" fmla="*/ 792088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792088 h 3672408"/>
              <a:gd name="connsiteX0" fmla="*/ 648072 w 5400600"/>
              <a:gd name="connsiteY0" fmla="*/ 72008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648072 w 5400600"/>
              <a:gd name="connsiteY17" fmla="*/ 720080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92088 w 5400600"/>
              <a:gd name="connsiteY17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360040 w 5400600"/>
              <a:gd name="connsiteY2" fmla="*/ 504056 h 3672408"/>
              <a:gd name="connsiteX3" fmla="*/ 720080 w 5400600"/>
              <a:gd name="connsiteY3" fmla="*/ 0 h 3672408"/>
              <a:gd name="connsiteX4" fmla="*/ 1224136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528392 h 3672408"/>
              <a:gd name="connsiteX15" fmla="*/ 1656184 w 5400600"/>
              <a:gd name="connsiteY15" fmla="*/ 2664296 h 3672408"/>
              <a:gd name="connsiteX16" fmla="*/ 792088 w 5400600"/>
              <a:gd name="connsiteY16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0 w 5400600"/>
              <a:gd name="connsiteY2" fmla="*/ 0 h 3672408"/>
              <a:gd name="connsiteX3" fmla="*/ 1224136 w 5400600"/>
              <a:gd name="connsiteY3" fmla="*/ 0 h 3672408"/>
              <a:gd name="connsiteX4" fmla="*/ 1656184 w 5400600"/>
              <a:gd name="connsiteY4" fmla="*/ 72008 h 3672408"/>
              <a:gd name="connsiteX5" fmla="*/ 2376264 w 5400600"/>
              <a:gd name="connsiteY5" fmla="*/ 648072 h 3672408"/>
              <a:gd name="connsiteX6" fmla="*/ 4032448 w 5400600"/>
              <a:gd name="connsiteY6" fmla="*/ 2088232 h 3672408"/>
              <a:gd name="connsiteX7" fmla="*/ 4824536 w 5400600"/>
              <a:gd name="connsiteY7" fmla="*/ 2016224 h 3672408"/>
              <a:gd name="connsiteX8" fmla="*/ 5400600 w 5400600"/>
              <a:gd name="connsiteY8" fmla="*/ 2016224 h 3672408"/>
              <a:gd name="connsiteX9" fmla="*/ 5328592 w 5400600"/>
              <a:gd name="connsiteY9" fmla="*/ 2304256 h 3672408"/>
              <a:gd name="connsiteX10" fmla="*/ 5112568 w 5400600"/>
              <a:gd name="connsiteY10" fmla="*/ 2520280 h 3672408"/>
              <a:gd name="connsiteX11" fmla="*/ 3096344 w 5400600"/>
              <a:gd name="connsiteY11" fmla="*/ 3528392 h 3672408"/>
              <a:gd name="connsiteX12" fmla="*/ 1728192 w 5400600"/>
              <a:gd name="connsiteY12" fmla="*/ 3672408 h 3672408"/>
              <a:gd name="connsiteX13" fmla="*/ 720080 w 5400600"/>
              <a:gd name="connsiteY13" fmla="*/ 3528392 h 3672408"/>
              <a:gd name="connsiteX14" fmla="*/ 1656184 w 5400600"/>
              <a:gd name="connsiteY14" fmla="*/ 2664296 h 3672408"/>
              <a:gd name="connsiteX15" fmla="*/ 792088 w 5400600"/>
              <a:gd name="connsiteY15" fmla="*/ 1008112 h 3672408"/>
              <a:gd name="connsiteX0" fmla="*/ 900100 w 5508612"/>
              <a:gd name="connsiteY0" fmla="*/ 1008112 h 3672408"/>
              <a:gd name="connsiteX1" fmla="*/ 108012 w 5508612"/>
              <a:gd name="connsiteY1" fmla="*/ 1512168 h 3672408"/>
              <a:gd name="connsiteX2" fmla="*/ 828092 w 5508612"/>
              <a:gd name="connsiteY2" fmla="*/ 0 h 3672408"/>
              <a:gd name="connsiteX3" fmla="*/ 1332148 w 5508612"/>
              <a:gd name="connsiteY3" fmla="*/ 0 h 3672408"/>
              <a:gd name="connsiteX4" fmla="*/ 1764196 w 5508612"/>
              <a:gd name="connsiteY4" fmla="*/ 72008 h 3672408"/>
              <a:gd name="connsiteX5" fmla="*/ 2484276 w 5508612"/>
              <a:gd name="connsiteY5" fmla="*/ 648072 h 3672408"/>
              <a:gd name="connsiteX6" fmla="*/ 4140460 w 5508612"/>
              <a:gd name="connsiteY6" fmla="*/ 2088232 h 3672408"/>
              <a:gd name="connsiteX7" fmla="*/ 4932548 w 5508612"/>
              <a:gd name="connsiteY7" fmla="*/ 2016224 h 3672408"/>
              <a:gd name="connsiteX8" fmla="*/ 5508612 w 5508612"/>
              <a:gd name="connsiteY8" fmla="*/ 2016224 h 3672408"/>
              <a:gd name="connsiteX9" fmla="*/ 5436604 w 5508612"/>
              <a:gd name="connsiteY9" fmla="*/ 2304256 h 3672408"/>
              <a:gd name="connsiteX10" fmla="*/ 5220580 w 5508612"/>
              <a:gd name="connsiteY10" fmla="*/ 2520280 h 3672408"/>
              <a:gd name="connsiteX11" fmla="*/ 3204356 w 5508612"/>
              <a:gd name="connsiteY11" fmla="*/ 3528392 h 3672408"/>
              <a:gd name="connsiteX12" fmla="*/ 1836204 w 5508612"/>
              <a:gd name="connsiteY12" fmla="*/ 3672408 h 3672408"/>
              <a:gd name="connsiteX13" fmla="*/ 828092 w 5508612"/>
              <a:gd name="connsiteY13" fmla="*/ 3528392 h 3672408"/>
              <a:gd name="connsiteX14" fmla="*/ 1764196 w 5508612"/>
              <a:gd name="connsiteY14" fmla="*/ 2664296 h 3672408"/>
              <a:gd name="connsiteX15" fmla="*/ 900100 w 5508612"/>
              <a:gd name="connsiteY15" fmla="*/ 1008112 h 3672408"/>
              <a:gd name="connsiteX0" fmla="*/ 900100 w 5508612"/>
              <a:gd name="connsiteY0" fmla="*/ 1260140 h 3924436"/>
              <a:gd name="connsiteX1" fmla="*/ 108012 w 5508612"/>
              <a:gd name="connsiteY1" fmla="*/ 1764196 h 3924436"/>
              <a:gd name="connsiteX2" fmla="*/ 828092 w 5508612"/>
              <a:gd name="connsiteY2" fmla="*/ 252028 h 3924436"/>
              <a:gd name="connsiteX3" fmla="*/ 1332148 w 5508612"/>
              <a:gd name="connsiteY3" fmla="*/ 252028 h 3924436"/>
              <a:gd name="connsiteX4" fmla="*/ 1764196 w 5508612"/>
              <a:gd name="connsiteY4" fmla="*/ 324036 h 3924436"/>
              <a:gd name="connsiteX5" fmla="*/ 2484276 w 5508612"/>
              <a:gd name="connsiteY5" fmla="*/ 900100 h 3924436"/>
              <a:gd name="connsiteX6" fmla="*/ 4140460 w 5508612"/>
              <a:gd name="connsiteY6" fmla="*/ 2340260 h 3924436"/>
              <a:gd name="connsiteX7" fmla="*/ 4932548 w 5508612"/>
              <a:gd name="connsiteY7" fmla="*/ 2268252 h 3924436"/>
              <a:gd name="connsiteX8" fmla="*/ 5508612 w 5508612"/>
              <a:gd name="connsiteY8" fmla="*/ 2268252 h 3924436"/>
              <a:gd name="connsiteX9" fmla="*/ 5436604 w 5508612"/>
              <a:gd name="connsiteY9" fmla="*/ 2556284 h 3924436"/>
              <a:gd name="connsiteX10" fmla="*/ 5220580 w 5508612"/>
              <a:gd name="connsiteY10" fmla="*/ 2772308 h 3924436"/>
              <a:gd name="connsiteX11" fmla="*/ 3204356 w 5508612"/>
              <a:gd name="connsiteY11" fmla="*/ 3780420 h 3924436"/>
              <a:gd name="connsiteX12" fmla="*/ 1836204 w 5508612"/>
              <a:gd name="connsiteY12" fmla="*/ 3924436 h 3924436"/>
              <a:gd name="connsiteX13" fmla="*/ 828092 w 5508612"/>
              <a:gd name="connsiteY13" fmla="*/ 3780420 h 3924436"/>
              <a:gd name="connsiteX14" fmla="*/ 1764196 w 5508612"/>
              <a:gd name="connsiteY14" fmla="*/ 2916324 h 3924436"/>
              <a:gd name="connsiteX15" fmla="*/ 900100 w 5508612"/>
              <a:gd name="connsiteY15" fmla="*/ 1260140 h 3924436"/>
              <a:gd name="connsiteX0" fmla="*/ 852095 w 5460607"/>
              <a:gd name="connsiteY0" fmla="*/ 1020113 h 3684409"/>
              <a:gd name="connsiteX1" fmla="*/ 60007 w 5460607"/>
              <a:gd name="connsiteY1" fmla="*/ 1524169 h 3684409"/>
              <a:gd name="connsiteX2" fmla="*/ 492055 w 5460607"/>
              <a:gd name="connsiteY2" fmla="*/ 516057 h 3684409"/>
              <a:gd name="connsiteX3" fmla="*/ 1284143 w 5460607"/>
              <a:gd name="connsiteY3" fmla="*/ 12001 h 3684409"/>
              <a:gd name="connsiteX4" fmla="*/ 1716191 w 5460607"/>
              <a:gd name="connsiteY4" fmla="*/ 84009 h 3684409"/>
              <a:gd name="connsiteX5" fmla="*/ 2436271 w 5460607"/>
              <a:gd name="connsiteY5" fmla="*/ 660073 h 3684409"/>
              <a:gd name="connsiteX6" fmla="*/ 4092455 w 5460607"/>
              <a:gd name="connsiteY6" fmla="*/ 2100233 h 3684409"/>
              <a:gd name="connsiteX7" fmla="*/ 4884543 w 5460607"/>
              <a:gd name="connsiteY7" fmla="*/ 2028225 h 3684409"/>
              <a:gd name="connsiteX8" fmla="*/ 5460607 w 5460607"/>
              <a:gd name="connsiteY8" fmla="*/ 2028225 h 3684409"/>
              <a:gd name="connsiteX9" fmla="*/ 5388599 w 5460607"/>
              <a:gd name="connsiteY9" fmla="*/ 2316257 h 3684409"/>
              <a:gd name="connsiteX10" fmla="*/ 5172575 w 5460607"/>
              <a:gd name="connsiteY10" fmla="*/ 2532281 h 3684409"/>
              <a:gd name="connsiteX11" fmla="*/ 3156351 w 5460607"/>
              <a:gd name="connsiteY11" fmla="*/ 3540393 h 3684409"/>
              <a:gd name="connsiteX12" fmla="*/ 1788199 w 5460607"/>
              <a:gd name="connsiteY12" fmla="*/ 3684409 h 3684409"/>
              <a:gd name="connsiteX13" fmla="*/ 780087 w 5460607"/>
              <a:gd name="connsiteY13" fmla="*/ 3540393 h 3684409"/>
              <a:gd name="connsiteX14" fmla="*/ 1716191 w 5460607"/>
              <a:gd name="connsiteY14" fmla="*/ 2676297 h 3684409"/>
              <a:gd name="connsiteX15" fmla="*/ 852095 w 5460607"/>
              <a:gd name="connsiteY15" fmla="*/ 1020113 h 3684409"/>
              <a:gd name="connsiteX0" fmla="*/ 864096 w 5472608"/>
              <a:gd name="connsiteY0" fmla="*/ 1020113 h 3684409"/>
              <a:gd name="connsiteX1" fmla="*/ 72008 w 5472608"/>
              <a:gd name="connsiteY1" fmla="*/ 1524169 h 3684409"/>
              <a:gd name="connsiteX2" fmla="*/ 432048 w 5472608"/>
              <a:gd name="connsiteY2" fmla="*/ 444049 h 3684409"/>
              <a:gd name="connsiteX3" fmla="*/ 1296144 w 5472608"/>
              <a:gd name="connsiteY3" fmla="*/ 12001 h 3684409"/>
              <a:gd name="connsiteX4" fmla="*/ 1728192 w 5472608"/>
              <a:gd name="connsiteY4" fmla="*/ 84009 h 3684409"/>
              <a:gd name="connsiteX5" fmla="*/ 2448272 w 5472608"/>
              <a:gd name="connsiteY5" fmla="*/ 660073 h 3684409"/>
              <a:gd name="connsiteX6" fmla="*/ 4104456 w 5472608"/>
              <a:gd name="connsiteY6" fmla="*/ 2100233 h 3684409"/>
              <a:gd name="connsiteX7" fmla="*/ 4896544 w 5472608"/>
              <a:gd name="connsiteY7" fmla="*/ 2028225 h 3684409"/>
              <a:gd name="connsiteX8" fmla="*/ 5472608 w 5472608"/>
              <a:gd name="connsiteY8" fmla="*/ 2028225 h 3684409"/>
              <a:gd name="connsiteX9" fmla="*/ 5400600 w 5472608"/>
              <a:gd name="connsiteY9" fmla="*/ 2316257 h 3684409"/>
              <a:gd name="connsiteX10" fmla="*/ 5184576 w 5472608"/>
              <a:gd name="connsiteY10" fmla="*/ 2532281 h 3684409"/>
              <a:gd name="connsiteX11" fmla="*/ 3168352 w 5472608"/>
              <a:gd name="connsiteY11" fmla="*/ 3540393 h 3684409"/>
              <a:gd name="connsiteX12" fmla="*/ 1800200 w 5472608"/>
              <a:gd name="connsiteY12" fmla="*/ 3684409 h 3684409"/>
              <a:gd name="connsiteX13" fmla="*/ 792088 w 5472608"/>
              <a:gd name="connsiteY13" fmla="*/ 3540393 h 3684409"/>
              <a:gd name="connsiteX14" fmla="*/ 1728192 w 5472608"/>
              <a:gd name="connsiteY14" fmla="*/ 2676297 h 3684409"/>
              <a:gd name="connsiteX15" fmla="*/ 864096 w 5472608"/>
              <a:gd name="connsiteY15" fmla="*/ 1020113 h 3684409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296144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184576 w 5472608"/>
              <a:gd name="connsiteY8" fmla="*/ 2556284 h 3756417"/>
              <a:gd name="connsiteX9" fmla="*/ 3168352 w 5472608"/>
              <a:gd name="connsiteY9" fmla="*/ 3564396 h 3756417"/>
              <a:gd name="connsiteX10" fmla="*/ 1800200 w 5472608"/>
              <a:gd name="connsiteY10" fmla="*/ 3708412 h 3756417"/>
              <a:gd name="connsiteX11" fmla="*/ 792088 w 5472608"/>
              <a:gd name="connsiteY11" fmla="*/ 3564396 h 3756417"/>
              <a:gd name="connsiteX12" fmla="*/ 1728192 w 5472608"/>
              <a:gd name="connsiteY12" fmla="*/ 2700300 h 3756417"/>
              <a:gd name="connsiteX13" fmla="*/ 864096 w 5472608"/>
              <a:gd name="connsiteY13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5472608 w 5472608"/>
              <a:gd name="connsiteY6" fmla="*/ 2052228 h 3756417"/>
              <a:gd name="connsiteX7" fmla="*/ 5184576 w 5472608"/>
              <a:gd name="connsiteY7" fmla="*/ 2556284 h 3756417"/>
              <a:gd name="connsiteX8" fmla="*/ 3168352 w 5472608"/>
              <a:gd name="connsiteY8" fmla="*/ 3564396 h 3756417"/>
              <a:gd name="connsiteX9" fmla="*/ 1800200 w 5472608"/>
              <a:gd name="connsiteY9" fmla="*/ 3708412 h 3756417"/>
              <a:gd name="connsiteX10" fmla="*/ 792088 w 5472608"/>
              <a:gd name="connsiteY10" fmla="*/ 3564396 h 3756417"/>
              <a:gd name="connsiteX11" fmla="*/ 1728192 w 5472608"/>
              <a:gd name="connsiteY11" fmla="*/ 2700300 h 3756417"/>
              <a:gd name="connsiteX12" fmla="*/ 864096 w 547260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52628" h="3732415">
                <a:moveTo>
                  <a:pt x="864096" y="1044116"/>
                </a:moveTo>
                <a:cubicBezTo>
                  <a:pt x="588065" y="852095"/>
                  <a:pt x="144016" y="1644183"/>
                  <a:pt x="72008" y="1548172"/>
                </a:cubicBezTo>
                <a:cubicBezTo>
                  <a:pt x="0" y="1452161"/>
                  <a:pt x="264029" y="720080"/>
                  <a:pt x="432048" y="468052"/>
                </a:cubicBezTo>
                <a:cubicBezTo>
                  <a:pt x="600067" y="216024"/>
                  <a:pt x="828092" y="72008"/>
                  <a:pt x="1080120" y="36004"/>
                </a:cubicBezTo>
                <a:cubicBezTo>
                  <a:pt x="1332148" y="0"/>
                  <a:pt x="1752195" y="144016"/>
                  <a:pt x="1944216" y="252028"/>
                </a:cubicBezTo>
                <a:cubicBezTo>
                  <a:pt x="2136237" y="360040"/>
                  <a:pt x="3612401" y="1824203"/>
                  <a:pt x="4104456" y="2124236"/>
                </a:cubicBezTo>
                <a:cubicBezTo>
                  <a:pt x="4752994" y="2024232"/>
                  <a:pt x="5292588" y="1980220"/>
                  <a:pt x="5472608" y="2052228"/>
                </a:cubicBezTo>
                <a:cubicBezTo>
                  <a:pt x="5652628" y="2124236"/>
                  <a:pt x="5568619" y="2304256"/>
                  <a:pt x="5184576" y="2556284"/>
                </a:cubicBezTo>
                <a:cubicBezTo>
                  <a:pt x="4812535" y="2760307"/>
                  <a:pt x="3900433" y="3396377"/>
                  <a:pt x="3168352" y="3564396"/>
                </a:cubicBezTo>
                <a:cubicBezTo>
                  <a:pt x="2436271" y="3732415"/>
                  <a:pt x="1032115" y="3708412"/>
                  <a:pt x="792088" y="3564396"/>
                </a:cubicBezTo>
                <a:cubicBezTo>
                  <a:pt x="780087" y="3396377"/>
                  <a:pt x="1410818" y="2949135"/>
                  <a:pt x="1728192" y="2700300"/>
                </a:cubicBezTo>
                <a:cubicBezTo>
                  <a:pt x="1728192" y="2268252"/>
                  <a:pt x="1140127" y="1236137"/>
                  <a:pt x="864096" y="10441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 41"/>
          <p:cNvSpPr/>
          <p:nvPr/>
        </p:nvSpPr>
        <p:spPr>
          <a:xfrm rot="480888">
            <a:off x="7228217" y="1082111"/>
            <a:ext cx="758307" cy="568126"/>
          </a:xfrm>
          <a:custGeom>
            <a:avLst/>
            <a:gdLst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576064 w 720080"/>
              <a:gd name="connsiteY2" fmla="*/ 288032 h 288032"/>
              <a:gd name="connsiteX3" fmla="*/ 0 w 720080"/>
              <a:gd name="connsiteY3" fmla="*/ 288032 h 288032"/>
              <a:gd name="connsiteX4" fmla="*/ 0 w 720080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0 w 720080"/>
              <a:gd name="connsiteY2" fmla="*/ 288032 h 288032"/>
              <a:gd name="connsiteX3" fmla="*/ 0 w 720080"/>
              <a:gd name="connsiteY3" fmla="*/ 0 h 288032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5432 w 736286"/>
              <a:gd name="connsiteY3" fmla="*/ 286048 h 343388"/>
              <a:gd name="connsiteX4" fmla="*/ 0 w 736286"/>
              <a:gd name="connsiteY4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504056"/>
              <a:gd name="connsiteX1" fmla="*/ 720080 w 736286"/>
              <a:gd name="connsiteY1" fmla="*/ 0 h 504056"/>
              <a:gd name="connsiteX2" fmla="*/ 432048 w 736286"/>
              <a:gd name="connsiteY2" fmla="*/ 504056 h 504056"/>
              <a:gd name="connsiteX3" fmla="*/ 0 w 736286"/>
              <a:gd name="connsiteY3" fmla="*/ 0 h 504056"/>
              <a:gd name="connsiteX0" fmla="*/ 0 w 720080"/>
              <a:gd name="connsiteY0" fmla="*/ 0 h 504056"/>
              <a:gd name="connsiteX1" fmla="*/ 720080 w 720080"/>
              <a:gd name="connsiteY1" fmla="*/ 0 h 504056"/>
              <a:gd name="connsiteX2" fmla="*/ 432048 w 720080"/>
              <a:gd name="connsiteY2" fmla="*/ 504056 h 504056"/>
              <a:gd name="connsiteX3" fmla="*/ 0 w 720080"/>
              <a:gd name="connsiteY3" fmla="*/ 0 h 504056"/>
              <a:gd name="connsiteX0" fmla="*/ 8855 w 728935"/>
              <a:gd name="connsiteY0" fmla="*/ 0 h 504056"/>
              <a:gd name="connsiteX1" fmla="*/ 728935 w 728935"/>
              <a:gd name="connsiteY1" fmla="*/ 0 h 504056"/>
              <a:gd name="connsiteX2" fmla="*/ 440903 w 728935"/>
              <a:gd name="connsiteY2" fmla="*/ 504056 h 504056"/>
              <a:gd name="connsiteX3" fmla="*/ 8855 w 728935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2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265" h="576064">
                <a:moveTo>
                  <a:pt x="8855" y="72008"/>
                </a:moveTo>
                <a:cubicBezTo>
                  <a:pt x="261854" y="89000"/>
                  <a:pt x="460831" y="96417"/>
                  <a:pt x="728935" y="0"/>
                </a:cubicBezTo>
                <a:cubicBezTo>
                  <a:pt x="761265" y="278078"/>
                  <a:pt x="741761" y="536345"/>
                  <a:pt x="440903" y="576064"/>
                </a:cubicBezTo>
                <a:cubicBezTo>
                  <a:pt x="86123" y="564613"/>
                  <a:pt x="0" y="408253"/>
                  <a:pt x="8855" y="7200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 rot="480888">
            <a:off x="8363200" y="665910"/>
            <a:ext cx="707184" cy="835310"/>
          </a:xfrm>
          <a:custGeom>
            <a:avLst/>
            <a:gdLst>
              <a:gd name="connsiteX0" fmla="*/ 0 w 288032"/>
              <a:gd name="connsiteY0" fmla="*/ 0 h 45719"/>
              <a:gd name="connsiteX1" fmla="*/ 288032 w 288032"/>
              <a:gd name="connsiteY1" fmla="*/ 0 h 45719"/>
              <a:gd name="connsiteX2" fmla="*/ 288032 w 288032"/>
              <a:gd name="connsiteY2" fmla="*/ 45719 h 45719"/>
              <a:gd name="connsiteX3" fmla="*/ 0 w 288032"/>
              <a:gd name="connsiteY3" fmla="*/ 45719 h 45719"/>
              <a:gd name="connsiteX4" fmla="*/ 0 w 288032"/>
              <a:gd name="connsiteY4" fmla="*/ 0 h 45719"/>
              <a:gd name="connsiteX0" fmla="*/ 0 w 432048"/>
              <a:gd name="connsiteY0" fmla="*/ 360040 h 405759"/>
              <a:gd name="connsiteX1" fmla="*/ 432048 w 432048"/>
              <a:gd name="connsiteY1" fmla="*/ 0 h 405759"/>
              <a:gd name="connsiteX2" fmla="*/ 288032 w 432048"/>
              <a:gd name="connsiteY2" fmla="*/ 405759 h 405759"/>
              <a:gd name="connsiteX3" fmla="*/ 0 w 432048"/>
              <a:gd name="connsiteY3" fmla="*/ 405759 h 405759"/>
              <a:gd name="connsiteX4" fmla="*/ 0 w 432048"/>
              <a:gd name="connsiteY4" fmla="*/ 360040 h 405759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405759 h 576064"/>
              <a:gd name="connsiteX4" fmla="*/ 0 w 504056"/>
              <a:gd name="connsiteY4" fmla="*/ 360040 h 576064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40 h 576064"/>
              <a:gd name="connsiteX0" fmla="*/ 0 w 504056"/>
              <a:gd name="connsiteY0" fmla="*/ 360039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39 h 576064"/>
              <a:gd name="connsiteX0" fmla="*/ 0 w 504056"/>
              <a:gd name="connsiteY0" fmla="*/ 360039 h 619223"/>
              <a:gd name="connsiteX1" fmla="*/ 432048 w 504056"/>
              <a:gd name="connsiteY1" fmla="*/ 0 h 619223"/>
              <a:gd name="connsiteX2" fmla="*/ 504056 w 504056"/>
              <a:gd name="connsiteY2" fmla="*/ 576064 h 619223"/>
              <a:gd name="connsiteX3" fmla="*/ 0 w 504056"/>
              <a:gd name="connsiteY3" fmla="*/ 360039 h 619223"/>
              <a:gd name="connsiteX0" fmla="*/ 0 w 576064"/>
              <a:gd name="connsiteY0" fmla="*/ 360039 h 619223"/>
              <a:gd name="connsiteX1" fmla="*/ 504056 w 576064"/>
              <a:gd name="connsiteY1" fmla="*/ 0 h 619223"/>
              <a:gd name="connsiteX2" fmla="*/ 576064 w 576064"/>
              <a:gd name="connsiteY2" fmla="*/ 576064 h 619223"/>
              <a:gd name="connsiteX3" fmla="*/ 0 w 576064"/>
              <a:gd name="connsiteY3" fmla="*/ 360039 h 619223"/>
              <a:gd name="connsiteX0" fmla="*/ 0 w 661434"/>
              <a:gd name="connsiteY0" fmla="*/ 360039 h 619223"/>
              <a:gd name="connsiteX1" fmla="*/ 504056 w 661434"/>
              <a:gd name="connsiteY1" fmla="*/ 0 h 619223"/>
              <a:gd name="connsiteX2" fmla="*/ 576064 w 661434"/>
              <a:gd name="connsiteY2" fmla="*/ 576064 h 619223"/>
              <a:gd name="connsiteX3" fmla="*/ 0 w 661434"/>
              <a:gd name="connsiteY3" fmla="*/ 360039 h 619223"/>
              <a:gd name="connsiteX0" fmla="*/ 0 w 670578"/>
              <a:gd name="connsiteY0" fmla="*/ 360039 h 619223"/>
              <a:gd name="connsiteX1" fmla="*/ 504056 w 670578"/>
              <a:gd name="connsiteY1" fmla="*/ 0 h 619223"/>
              <a:gd name="connsiteX2" fmla="*/ 576064 w 670578"/>
              <a:gd name="connsiteY2" fmla="*/ 576064 h 619223"/>
              <a:gd name="connsiteX3" fmla="*/ 0 w 670578"/>
              <a:gd name="connsiteY3" fmla="*/ 360039 h 619223"/>
              <a:gd name="connsiteX0" fmla="*/ 0 w 709943"/>
              <a:gd name="connsiteY0" fmla="*/ 360039 h 619223"/>
              <a:gd name="connsiteX1" fmla="*/ 504056 w 709943"/>
              <a:gd name="connsiteY1" fmla="*/ 0 h 619223"/>
              <a:gd name="connsiteX2" fmla="*/ 576064 w 709943"/>
              <a:gd name="connsiteY2" fmla="*/ 576064 h 619223"/>
              <a:gd name="connsiteX3" fmla="*/ 0 w 709943"/>
              <a:gd name="connsiteY3" fmla="*/ 360039 h 619223"/>
              <a:gd name="connsiteX0" fmla="*/ 0 w 709943"/>
              <a:gd name="connsiteY0" fmla="*/ 360039 h 750193"/>
              <a:gd name="connsiteX1" fmla="*/ 504056 w 709943"/>
              <a:gd name="connsiteY1" fmla="*/ 0 h 750193"/>
              <a:gd name="connsiteX2" fmla="*/ 576064 w 709943"/>
              <a:gd name="connsiteY2" fmla="*/ 576064 h 750193"/>
              <a:gd name="connsiteX3" fmla="*/ 0 w 709943"/>
              <a:gd name="connsiteY3" fmla="*/ 360039 h 75019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637935"/>
              <a:gd name="connsiteY0" fmla="*/ 360039 h 774973"/>
              <a:gd name="connsiteX1" fmla="*/ 432048 w 637935"/>
              <a:gd name="connsiteY1" fmla="*/ 0 h 774973"/>
              <a:gd name="connsiteX2" fmla="*/ 504056 w 637935"/>
              <a:gd name="connsiteY2" fmla="*/ 576064 h 774973"/>
              <a:gd name="connsiteX3" fmla="*/ 0 w 637935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432048 h 846982"/>
              <a:gd name="connsiteX1" fmla="*/ 504056 w 709943"/>
              <a:gd name="connsiteY1" fmla="*/ 0 h 846982"/>
              <a:gd name="connsiteX2" fmla="*/ 576064 w 709943"/>
              <a:gd name="connsiteY2" fmla="*/ 648073 h 846982"/>
              <a:gd name="connsiteX3" fmla="*/ 0 w 709943"/>
              <a:gd name="connsiteY3" fmla="*/ 432048 h 84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43" h="846982">
                <a:moveTo>
                  <a:pt x="0" y="432048"/>
                </a:moveTo>
                <a:cubicBezTo>
                  <a:pt x="227972" y="341577"/>
                  <a:pt x="363397" y="147546"/>
                  <a:pt x="504056" y="0"/>
                </a:cubicBezTo>
                <a:cubicBezTo>
                  <a:pt x="661434" y="126115"/>
                  <a:pt x="709943" y="462452"/>
                  <a:pt x="576064" y="648073"/>
                </a:cubicBezTo>
                <a:cubicBezTo>
                  <a:pt x="321700" y="846982"/>
                  <a:pt x="167945" y="691232"/>
                  <a:pt x="0" y="43204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 rot="480888">
            <a:off x="7074176" y="525923"/>
            <a:ext cx="932466" cy="402421"/>
          </a:xfrm>
          <a:custGeom>
            <a:avLst/>
            <a:gdLst>
              <a:gd name="connsiteX0" fmla="*/ 0 w 648072"/>
              <a:gd name="connsiteY0" fmla="*/ 0 h 45719"/>
              <a:gd name="connsiteX1" fmla="*/ 648072 w 648072"/>
              <a:gd name="connsiteY1" fmla="*/ 0 h 45719"/>
              <a:gd name="connsiteX2" fmla="*/ 648072 w 648072"/>
              <a:gd name="connsiteY2" fmla="*/ 45719 h 45719"/>
              <a:gd name="connsiteX3" fmla="*/ 0 w 648072"/>
              <a:gd name="connsiteY3" fmla="*/ 45719 h 45719"/>
              <a:gd name="connsiteX4" fmla="*/ 0 w 648072"/>
              <a:gd name="connsiteY4" fmla="*/ 0 h 45719"/>
              <a:gd name="connsiteX0" fmla="*/ 0 w 864096"/>
              <a:gd name="connsiteY0" fmla="*/ 0 h 72008"/>
              <a:gd name="connsiteX1" fmla="*/ 648072 w 864096"/>
              <a:gd name="connsiteY1" fmla="*/ 0 h 72008"/>
              <a:gd name="connsiteX2" fmla="*/ 864096 w 864096"/>
              <a:gd name="connsiteY2" fmla="*/ 72008 h 72008"/>
              <a:gd name="connsiteX3" fmla="*/ 0 w 864096"/>
              <a:gd name="connsiteY3" fmla="*/ 45719 h 72008"/>
              <a:gd name="connsiteX4" fmla="*/ 0 w 864096"/>
              <a:gd name="connsiteY4" fmla="*/ 0 h 72008"/>
              <a:gd name="connsiteX0" fmla="*/ 0 w 792088"/>
              <a:gd name="connsiteY0" fmla="*/ 0 h 72007"/>
              <a:gd name="connsiteX1" fmla="*/ 648072 w 792088"/>
              <a:gd name="connsiteY1" fmla="*/ 0 h 72007"/>
              <a:gd name="connsiteX2" fmla="*/ 792088 w 792088"/>
              <a:gd name="connsiteY2" fmla="*/ 72007 h 72007"/>
              <a:gd name="connsiteX3" fmla="*/ 0 w 792088"/>
              <a:gd name="connsiteY3" fmla="*/ 45719 h 72007"/>
              <a:gd name="connsiteX4" fmla="*/ 0 w 792088"/>
              <a:gd name="connsiteY4" fmla="*/ 0 h 72007"/>
              <a:gd name="connsiteX0" fmla="*/ 0 w 792088"/>
              <a:gd name="connsiteY0" fmla="*/ 72008 h 144015"/>
              <a:gd name="connsiteX1" fmla="*/ 720080 w 792088"/>
              <a:gd name="connsiteY1" fmla="*/ 0 h 144015"/>
              <a:gd name="connsiteX2" fmla="*/ 792088 w 792088"/>
              <a:gd name="connsiteY2" fmla="*/ 144015 h 144015"/>
              <a:gd name="connsiteX3" fmla="*/ 0 w 792088"/>
              <a:gd name="connsiteY3" fmla="*/ 117727 h 144015"/>
              <a:gd name="connsiteX4" fmla="*/ 0 w 792088"/>
              <a:gd name="connsiteY4" fmla="*/ 72008 h 144015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936104"/>
              <a:gd name="connsiteY0" fmla="*/ 0 h 216023"/>
              <a:gd name="connsiteX1" fmla="*/ 864096 w 936104"/>
              <a:gd name="connsiteY1" fmla="*/ 72008 h 216023"/>
              <a:gd name="connsiteX2" fmla="*/ 936104 w 936104"/>
              <a:gd name="connsiteY2" fmla="*/ 216023 h 216023"/>
              <a:gd name="connsiteX3" fmla="*/ 144016 w 936104"/>
              <a:gd name="connsiteY3" fmla="*/ 189735 h 216023"/>
              <a:gd name="connsiteX4" fmla="*/ 0 w 936104"/>
              <a:gd name="connsiteY4" fmla="*/ 0 h 216023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360040"/>
              <a:gd name="connsiteX1" fmla="*/ 864096 w 936104"/>
              <a:gd name="connsiteY1" fmla="*/ 144016 h 360040"/>
              <a:gd name="connsiteX2" fmla="*/ 936104 w 936104"/>
              <a:gd name="connsiteY2" fmla="*/ 288031 h 360040"/>
              <a:gd name="connsiteX3" fmla="*/ 144016 w 936104"/>
              <a:gd name="connsiteY3" fmla="*/ 360040 h 360040"/>
              <a:gd name="connsiteX4" fmla="*/ 0 w 936104"/>
              <a:gd name="connsiteY4" fmla="*/ 0 h 360040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0 w 936104"/>
              <a:gd name="connsiteY3" fmla="*/ 0 h 288031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216023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5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408044">
                <a:moveTo>
                  <a:pt x="0" y="0"/>
                </a:moveTo>
                <a:cubicBezTo>
                  <a:pt x="175081" y="222541"/>
                  <a:pt x="600067" y="120012"/>
                  <a:pt x="864096" y="144015"/>
                </a:cubicBezTo>
                <a:lnTo>
                  <a:pt x="936104" y="288031"/>
                </a:lnTo>
                <a:cubicBezTo>
                  <a:pt x="831453" y="375579"/>
                  <a:pt x="300033" y="408044"/>
                  <a:pt x="144016" y="360039"/>
                </a:cubicBezTo>
                <a:cubicBezTo>
                  <a:pt x="35624" y="293852"/>
                  <a:pt x="40307" y="6383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rot="480888">
            <a:off x="8346102" y="36260"/>
            <a:ext cx="574847" cy="781174"/>
          </a:xfrm>
          <a:custGeom>
            <a:avLst/>
            <a:gdLst>
              <a:gd name="connsiteX0" fmla="*/ 0 w 144016"/>
              <a:gd name="connsiteY0" fmla="*/ 0 h 45719"/>
              <a:gd name="connsiteX1" fmla="*/ 144016 w 144016"/>
              <a:gd name="connsiteY1" fmla="*/ 0 h 45719"/>
              <a:gd name="connsiteX2" fmla="*/ 144016 w 144016"/>
              <a:gd name="connsiteY2" fmla="*/ 45719 h 45719"/>
              <a:gd name="connsiteX3" fmla="*/ 0 w 144016"/>
              <a:gd name="connsiteY3" fmla="*/ 45719 h 45719"/>
              <a:gd name="connsiteX4" fmla="*/ 0 w 144016"/>
              <a:gd name="connsiteY4" fmla="*/ 0 h 45719"/>
              <a:gd name="connsiteX0" fmla="*/ 0 w 432048"/>
              <a:gd name="connsiteY0" fmla="*/ 576064 h 621783"/>
              <a:gd name="connsiteX1" fmla="*/ 432048 w 432048"/>
              <a:gd name="connsiteY1" fmla="*/ 0 h 621783"/>
              <a:gd name="connsiteX2" fmla="*/ 144016 w 432048"/>
              <a:gd name="connsiteY2" fmla="*/ 621783 h 621783"/>
              <a:gd name="connsiteX3" fmla="*/ 0 w 432048"/>
              <a:gd name="connsiteY3" fmla="*/ 621783 h 621783"/>
              <a:gd name="connsiteX4" fmla="*/ 0 w 432048"/>
              <a:gd name="connsiteY4" fmla="*/ 576064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76064"/>
              <a:gd name="connsiteY0" fmla="*/ 504056 h 621783"/>
              <a:gd name="connsiteX1" fmla="*/ 504056 w 576064"/>
              <a:gd name="connsiteY1" fmla="*/ 0 h 621783"/>
              <a:gd name="connsiteX2" fmla="*/ 576064 w 576064"/>
              <a:gd name="connsiteY2" fmla="*/ 360040 h 621783"/>
              <a:gd name="connsiteX3" fmla="*/ 72008 w 576064"/>
              <a:gd name="connsiteY3" fmla="*/ 621783 h 621783"/>
              <a:gd name="connsiteX4" fmla="*/ 0 w 576064"/>
              <a:gd name="connsiteY4" fmla="*/ 504056 h 621783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432049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9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360040 h 576065"/>
              <a:gd name="connsiteX1" fmla="*/ 504056 w 576064"/>
              <a:gd name="connsiteY1" fmla="*/ 0 h 576065"/>
              <a:gd name="connsiteX2" fmla="*/ 576064 w 576064"/>
              <a:gd name="connsiteY2" fmla="*/ 216025 h 576065"/>
              <a:gd name="connsiteX3" fmla="*/ 72008 w 576064"/>
              <a:gd name="connsiteY3" fmla="*/ 576065 h 576065"/>
              <a:gd name="connsiteX4" fmla="*/ 0 w 576064"/>
              <a:gd name="connsiteY4" fmla="*/ 360040 h 576065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504056 h 648073"/>
              <a:gd name="connsiteX0" fmla="*/ 0 w 505082"/>
              <a:gd name="connsiteY0" fmla="*/ 504056 h 648073"/>
              <a:gd name="connsiteX1" fmla="*/ 432048 w 505082"/>
              <a:gd name="connsiteY1" fmla="*/ 0 h 648073"/>
              <a:gd name="connsiteX2" fmla="*/ 504056 w 505082"/>
              <a:gd name="connsiteY2" fmla="*/ 216024 h 648073"/>
              <a:gd name="connsiteX3" fmla="*/ 0 w 505082"/>
              <a:gd name="connsiteY3" fmla="*/ 648073 h 648073"/>
              <a:gd name="connsiteX4" fmla="*/ 0 w 505082"/>
              <a:gd name="connsiteY4" fmla="*/ 504056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090" h="792089">
                <a:moveTo>
                  <a:pt x="0" y="576064"/>
                </a:moveTo>
                <a:cubicBezTo>
                  <a:pt x="367004" y="551045"/>
                  <a:pt x="469786" y="231569"/>
                  <a:pt x="504056" y="0"/>
                </a:cubicBezTo>
                <a:lnTo>
                  <a:pt x="576064" y="360040"/>
                </a:lnTo>
                <a:cubicBezTo>
                  <a:pt x="577090" y="485213"/>
                  <a:pt x="295292" y="725233"/>
                  <a:pt x="72008" y="792089"/>
                </a:cubicBez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53"/>
          <p:cNvGrpSpPr/>
          <p:nvPr/>
        </p:nvGrpSpPr>
        <p:grpSpPr>
          <a:xfrm rot="480888">
            <a:off x="7542730" y="135247"/>
            <a:ext cx="286913" cy="284063"/>
            <a:chOff x="5076056" y="4365104"/>
            <a:chExt cx="288032" cy="288032"/>
          </a:xfrm>
        </p:grpSpPr>
        <p:sp>
          <p:nvSpPr>
            <p:cNvPr id="68" name="Elipse 67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54"/>
          <p:cNvGrpSpPr/>
          <p:nvPr/>
        </p:nvGrpSpPr>
        <p:grpSpPr>
          <a:xfrm rot="20641354">
            <a:off x="8062788" y="144572"/>
            <a:ext cx="242882" cy="284063"/>
            <a:chOff x="5076056" y="4365104"/>
            <a:chExt cx="288032" cy="288032"/>
          </a:xfrm>
        </p:grpSpPr>
        <p:sp>
          <p:nvSpPr>
            <p:cNvPr id="71" name="Elipse 70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74"/>
          <p:cNvGrpSpPr/>
          <p:nvPr/>
        </p:nvGrpSpPr>
        <p:grpSpPr>
          <a:xfrm>
            <a:off x="7698993" y="1931955"/>
            <a:ext cx="1069570" cy="428989"/>
            <a:chOff x="7698993" y="1931955"/>
            <a:chExt cx="1069570" cy="428989"/>
          </a:xfrm>
        </p:grpSpPr>
        <p:grpSp>
          <p:nvGrpSpPr>
            <p:cNvPr id="15" name="Grupo 43"/>
            <p:cNvGrpSpPr/>
            <p:nvPr/>
          </p:nvGrpSpPr>
          <p:grpSpPr>
            <a:xfrm>
              <a:off x="8577781" y="2083600"/>
              <a:ext cx="143456" cy="213047"/>
              <a:chOff x="6109703" y="5445670"/>
              <a:chExt cx="143456" cy="213047"/>
            </a:xfrm>
          </p:grpSpPr>
          <p:sp>
            <p:nvSpPr>
              <p:cNvPr id="62" name="Forma livre 61"/>
              <p:cNvSpPr/>
              <p:nvPr/>
            </p:nvSpPr>
            <p:spPr>
              <a:xfrm rot="480888">
                <a:off x="6109703" y="5445670"/>
                <a:ext cx="143456" cy="213047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24003 w 228803"/>
                  <a:gd name="connsiteY0" fmla="*/ 72008 h 300033"/>
                  <a:gd name="connsiteX1" fmla="*/ 168019 w 228803"/>
                  <a:gd name="connsiteY1" fmla="*/ 0 h 300033"/>
                  <a:gd name="connsiteX2" fmla="*/ 168019 w 228803"/>
                  <a:gd name="connsiteY2" fmla="*/ 144016 h 300033"/>
                  <a:gd name="connsiteX3" fmla="*/ 24003 w 228803"/>
                  <a:gd name="connsiteY3" fmla="*/ 288032 h 300033"/>
                  <a:gd name="connsiteX4" fmla="*/ 24003 w 228803"/>
                  <a:gd name="connsiteY4" fmla="*/ 72008 h 300033"/>
                  <a:gd name="connsiteX0" fmla="*/ 36004 w 252029"/>
                  <a:gd name="connsiteY0" fmla="*/ 72008 h 300033"/>
                  <a:gd name="connsiteX1" fmla="*/ 180020 w 252029"/>
                  <a:gd name="connsiteY1" fmla="*/ 0 h 300033"/>
                  <a:gd name="connsiteX2" fmla="*/ 252029 w 252029"/>
                  <a:gd name="connsiteY2" fmla="*/ 144016 h 300033"/>
                  <a:gd name="connsiteX3" fmla="*/ 36004 w 252029"/>
                  <a:gd name="connsiteY3" fmla="*/ 288032 h 300033"/>
                  <a:gd name="connsiteX4" fmla="*/ 36004 w 252029"/>
                  <a:gd name="connsiteY4" fmla="*/ 72008 h 300033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16024"/>
                  <a:gd name="connsiteX1" fmla="*/ 159232 w 231241"/>
                  <a:gd name="connsiteY1" fmla="*/ 0 h 216024"/>
                  <a:gd name="connsiteX2" fmla="*/ 231241 w 231241"/>
                  <a:gd name="connsiteY2" fmla="*/ 144016 h 216024"/>
                  <a:gd name="connsiteX3" fmla="*/ 15217 w 231241"/>
                  <a:gd name="connsiteY3" fmla="*/ 216024 h 216024"/>
                  <a:gd name="connsiteX4" fmla="*/ 15216 w 231241"/>
                  <a:gd name="connsiteY4" fmla="*/ 72008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41" h="216024">
                    <a:moveTo>
                      <a:pt x="15216" y="72008"/>
                    </a:moveTo>
                    <a:cubicBezTo>
                      <a:pt x="63221" y="72008"/>
                      <a:pt x="51543" y="90153"/>
                      <a:pt x="159232" y="0"/>
                    </a:cubicBezTo>
                    <a:cubicBezTo>
                      <a:pt x="220016" y="88987"/>
                      <a:pt x="207238" y="72008"/>
                      <a:pt x="231241" y="144016"/>
                    </a:cubicBezTo>
                    <a:cubicBezTo>
                      <a:pt x="172684" y="165928"/>
                      <a:pt x="135258" y="212646"/>
                      <a:pt x="15217" y="216024"/>
                    </a:cubicBezTo>
                    <a:cubicBezTo>
                      <a:pt x="0" y="148709"/>
                      <a:pt x="15216" y="144016"/>
                      <a:pt x="15216" y="72008"/>
                    </a:cubicBezTo>
                    <a:close/>
                  </a:path>
                </a:pathLst>
              </a:custGeom>
              <a:solidFill>
                <a:srgbClr val="FFFFCC"/>
              </a:solidFill>
              <a:ln w="3175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 rot="480888">
                <a:off x="6143812" y="5541167"/>
                <a:ext cx="45541" cy="45089"/>
              </a:xfrm>
              <a:prstGeom prst="ellipse">
                <a:avLst/>
              </a:prstGeom>
              <a:solidFill>
                <a:srgbClr val="4B8B5F"/>
              </a:solidFill>
              <a:ln w="3175"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42"/>
            <p:cNvGrpSpPr/>
            <p:nvPr/>
          </p:nvGrpSpPr>
          <p:grpSpPr>
            <a:xfrm rot="20774538">
              <a:off x="7901784" y="2148483"/>
              <a:ext cx="209598" cy="198090"/>
              <a:chOff x="5407847" y="5512505"/>
              <a:chExt cx="251021" cy="278062"/>
            </a:xfrm>
          </p:grpSpPr>
          <p:sp>
            <p:nvSpPr>
              <p:cNvPr id="65" name="Forma livre 64"/>
              <p:cNvSpPr/>
              <p:nvPr/>
            </p:nvSpPr>
            <p:spPr>
              <a:xfrm rot="1415351">
                <a:off x="5407847" y="5512505"/>
                <a:ext cx="251021" cy="278062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48005 w 336037"/>
                  <a:gd name="connsiteY0" fmla="*/ 0 h 252028"/>
                  <a:gd name="connsiteX1" fmla="*/ 192021 w 336037"/>
                  <a:gd name="connsiteY1" fmla="*/ 0 h 252028"/>
                  <a:gd name="connsiteX2" fmla="*/ 336037 w 336037"/>
                  <a:gd name="connsiteY2" fmla="*/ 216024 h 252028"/>
                  <a:gd name="connsiteX3" fmla="*/ 48005 w 336037"/>
                  <a:gd name="connsiteY3" fmla="*/ 216024 h 252028"/>
                  <a:gd name="connsiteX4" fmla="*/ 48005 w 336037"/>
                  <a:gd name="connsiteY4" fmla="*/ 0 h 252028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16024 h 288032"/>
                  <a:gd name="connsiteX4" fmla="*/ 0 w 288033"/>
                  <a:gd name="connsiteY4" fmla="*/ 0 h 288032"/>
                  <a:gd name="connsiteX0" fmla="*/ 0 w 288033"/>
                  <a:gd name="connsiteY0" fmla="*/ 0 h 336037"/>
                  <a:gd name="connsiteX1" fmla="*/ 144016 w 288033"/>
                  <a:gd name="connsiteY1" fmla="*/ 0 h 336037"/>
                  <a:gd name="connsiteX2" fmla="*/ 288033 w 288033"/>
                  <a:gd name="connsiteY2" fmla="*/ 288032 h 336037"/>
                  <a:gd name="connsiteX3" fmla="*/ 0 w 288033"/>
                  <a:gd name="connsiteY3" fmla="*/ 288032 h 336037"/>
                  <a:gd name="connsiteX4" fmla="*/ 0 w 288033"/>
                  <a:gd name="connsiteY4" fmla="*/ 0 h 336037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4395 w 288033"/>
                  <a:gd name="connsiteY0" fmla="*/ -1 h 347051"/>
                  <a:gd name="connsiteX1" fmla="*/ 144016 w 288033"/>
                  <a:gd name="connsiteY1" fmla="*/ 59019 h 347051"/>
                  <a:gd name="connsiteX2" fmla="*/ 288033 w 288033"/>
                  <a:gd name="connsiteY2" fmla="*/ 347051 h 347051"/>
                  <a:gd name="connsiteX3" fmla="*/ 0 w 288033"/>
                  <a:gd name="connsiteY3" fmla="*/ 347051 h 347051"/>
                  <a:gd name="connsiteX4" fmla="*/ 4395 w 288033"/>
                  <a:gd name="connsiteY4" fmla="*/ -1 h 347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3" h="347051">
                    <a:moveTo>
                      <a:pt x="4395" y="-1"/>
                    </a:moveTo>
                    <a:cubicBezTo>
                      <a:pt x="52400" y="-1"/>
                      <a:pt x="44686" y="90856"/>
                      <a:pt x="144016" y="59019"/>
                    </a:cubicBezTo>
                    <a:cubicBezTo>
                      <a:pt x="204800" y="148006"/>
                      <a:pt x="264030" y="275043"/>
                      <a:pt x="288033" y="347051"/>
                    </a:cubicBezTo>
                    <a:cubicBezTo>
                      <a:pt x="174134" y="325722"/>
                      <a:pt x="27487" y="317707"/>
                      <a:pt x="0" y="347051"/>
                    </a:cubicBezTo>
                    <a:lnTo>
                      <a:pt x="4395" y="-1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 rot="1415351">
                <a:off x="5523509" y="5626365"/>
                <a:ext cx="71720" cy="71008"/>
              </a:xfrm>
              <a:prstGeom prst="ellipse">
                <a:avLst/>
              </a:prstGeom>
              <a:solidFill>
                <a:srgbClr val="4B8B5F"/>
              </a:solidFill>
              <a:ln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3" name="Forma livre 72"/>
            <p:cNvSpPr/>
            <p:nvPr/>
          </p:nvSpPr>
          <p:spPr>
            <a:xfrm rot="480888">
              <a:off x="7698993" y="1931955"/>
              <a:ext cx="1069570" cy="428989"/>
            </a:xfrm>
            <a:custGeom>
              <a:avLst/>
              <a:gdLst>
                <a:gd name="connsiteX0" fmla="*/ 0 w 1082675"/>
                <a:gd name="connsiteY0" fmla="*/ 377825 h 377825"/>
                <a:gd name="connsiteX1" fmla="*/ 1082675 w 1082675"/>
                <a:gd name="connsiteY1" fmla="*/ 0 h 3778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83684"/>
                <a:gd name="connsiteX1" fmla="*/ 1082675 w 1082675"/>
                <a:gd name="connsiteY1" fmla="*/ 48700 h 483684"/>
                <a:gd name="connsiteX0" fmla="*/ 0 w 1082675"/>
                <a:gd name="connsiteY0" fmla="*/ 543851 h 601010"/>
                <a:gd name="connsiteX1" fmla="*/ 1082675 w 1082675"/>
                <a:gd name="connsiteY1" fmla="*/ 166026 h 601010"/>
                <a:gd name="connsiteX0" fmla="*/ 0 w 1082675"/>
                <a:gd name="connsiteY0" fmla="*/ 545736 h 602895"/>
                <a:gd name="connsiteX1" fmla="*/ 1082675 w 1082675"/>
                <a:gd name="connsiteY1" fmla="*/ 167911 h 602895"/>
                <a:gd name="connsiteX0" fmla="*/ 0 w 1082675"/>
                <a:gd name="connsiteY0" fmla="*/ 377825 h 460050"/>
                <a:gd name="connsiteX1" fmla="*/ 1082675 w 1082675"/>
                <a:gd name="connsiteY1" fmla="*/ 0 h 460050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932531"/>
                <a:gd name="connsiteY0" fmla="*/ 168970 h 434984"/>
                <a:gd name="connsiteX1" fmla="*/ 932531 w 932531"/>
                <a:gd name="connsiteY1" fmla="*/ 0 h 434984"/>
                <a:gd name="connsiteX0" fmla="*/ 0 w 992080"/>
                <a:gd name="connsiteY0" fmla="*/ 214826 h 434984"/>
                <a:gd name="connsiteX1" fmla="*/ 992080 w 992080"/>
                <a:gd name="connsiteY1" fmla="*/ 0 h 434984"/>
                <a:gd name="connsiteX0" fmla="*/ 0 w 1073742"/>
                <a:gd name="connsiteY0" fmla="*/ 152705 h 434984"/>
                <a:gd name="connsiteX1" fmla="*/ 1073742 w 1073742"/>
                <a:gd name="connsiteY1" fmla="*/ 0 h 43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42" h="434984">
                  <a:moveTo>
                    <a:pt x="0" y="152705"/>
                  </a:moveTo>
                  <a:cubicBezTo>
                    <a:pt x="148628" y="255548"/>
                    <a:pt x="680505" y="434984"/>
                    <a:pt x="1073742" y="0"/>
                  </a:cubicBezTo>
                </a:path>
              </a:pathLst>
            </a:cu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73"/>
          <p:cNvGrpSpPr/>
          <p:nvPr/>
        </p:nvGrpSpPr>
        <p:grpSpPr>
          <a:xfrm rot="21170961">
            <a:off x="7941373" y="2470793"/>
            <a:ext cx="862423" cy="969789"/>
            <a:chOff x="8105023" y="2548235"/>
            <a:chExt cx="862423" cy="969789"/>
          </a:xfrm>
        </p:grpSpPr>
        <p:grpSp>
          <p:nvGrpSpPr>
            <p:cNvPr id="20" name="Grupo 36"/>
            <p:cNvGrpSpPr/>
            <p:nvPr/>
          </p:nvGrpSpPr>
          <p:grpSpPr>
            <a:xfrm rot="1040361">
              <a:off x="8635609" y="3145593"/>
              <a:ext cx="331837" cy="259738"/>
              <a:chOff x="6233336" y="4649466"/>
              <a:chExt cx="333132" cy="263368"/>
            </a:xfrm>
          </p:grpSpPr>
          <p:sp>
            <p:nvSpPr>
              <p:cNvPr id="79" name="Forma livre 78"/>
              <p:cNvSpPr/>
              <p:nvPr/>
            </p:nvSpPr>
            <p:spPr>
              <a:xfrm>
                <a:off x="6233336" y="4690809"/>
                <a:ext cx="241483" cy="222025"/>
              </a:xfrm>
              <a:custGeom>
                <a:avLst/>
                <a:gdLst>
                  <a:gd name="connsiteX0" fmla="*/ 0 w 216024"/>
                  <a:gd name="connsiteY0" fmla="*/ 108012 h 216024"/>
                  <a:gd name="connsiteX1" fmla="*/ 31636 w 216024"/>
                  <a:gd name="connsiteY1" fmla="*/ 31636 h 216024"/>
                  <a:gd name="connsiteX2" fmla="*/ 108012 w 216024"/>
                  <a:gd name="connsiteY2" fmla="*/ 0 h 216024"/>
                  <a:gd name="connsiteX3" fmla="*/ 184388 w 216024"/>
                  <a:gd name="connsiteY3" fmla="*/ 31636 h 216024"/>
                  <a:gd name="connsiteX4" fmla="*/ 216024 w 216024"/>
                  <a:gd name="connsiteY4" fmla="*/ 108012 h 216024"/>
                  <a:gd name="connsiteX5" fmla="*/ 184388 w 216024"/>
                  <a:gd name="connsiteY5" fmla="*/ 184388 h 216024"/>
                  <a:gd name="connsiteX6" fmla="*/ 108012 w 216024"/>
                  <a:gd name="connsiteY6" fmla="*/ 216024 h 216024"/>
                  <a:gd name="connsiteX7" fmla="*/ 31636 w 216024"/>
                  <a:gd name="connsiteY7" fmla="*/ 184388 h 216024"/>
                  <a:gd name="connsiteX8" fmla="*/ 0 w 216024"/>
                  <a:gd name="connsiteY8" fmla="*/ 108012 h 216024"/>
                  <a:gd name="connsiteX0" fmla="*/ 0 w 216024"/>
                  <a:gd name="connsiteY0" fmla="*/ 108012 h 197117"/>
                  <a:gd name="connsiteX1" fmla="*/ 31636 w 216024"/>
                  <a:gd name="connsiteY1" fmla="*/ 31636 h 197117"/>
                  <a:gd name="connsiteX2" fmla="*/ 108012 w 216024"/>
                  <a:gd name="connsiteY2" fmla="*/ 0 h 197117"/>
                  <a:gd name="connsiteX3" fmla="*/ 184388 w 216024"/>
                  <a:gd name="connsiteY3" fmla="*/ 31636 h 197117"/>
                  <a:gd name="connsiteX4" fmla="*/ 216024 w 216024"/>
                  <a:gd name="connsiteY4" fmla="*/ 108012 h 197117"/>
                  <a:gd name="connsiteX5" fmla="*/ 184388 w 216024"/>
                  <a:gd name="connsiteY5" fmla="*/ 184388 h 197117"/>
                  <a:gd name="connsiteX6" fmla="*/ 31636 w 216024"/>
                  <a:gd name="connsiteY6" fmla="*/ 184388 h 197117"/>
                  <a:gd name="connsiteX7" fmla="*/ 0 w 216024"/>
                  <a:gd name="connsiteY7" fmla="*/ 108012 h 197117"/>
                  <a:gd name="connsiteX0" fmla="*/ 25459 w 245851"/>
                  <a:gd name="connsiteY0" fmla="*/ 108012 h 184388"/>
                  <a:gd name="connsiteX1" fmla="*/ 57095 w 245851"/>
                  <a:gd name="connsiteY1" fmla="*/ 31636 h 184388"/>
                  <a:gd name="connsiteX2" fmla="*/ 133471 w 245851"/>
                  <a:gd name="connsiteY2" fmla="*/ 0 h 184388"/>
                  <a:gd name="connsiteX3" fmla="*/ 209847 w 245851"/>
                  <a:gd name="connsiteY3" fmla="*/ 31636 h 184388"/>
                  <a:gd name="connsiteX4" fmla="*/ 241483 w 245851"/>
                  <a:gd name="connsiteY4" fmla="*/ 108012 h 184388"/>
                  <a:gd name="connsiteX5" fmla="*/ 209847 w 245851"/>
                  <a:gd name="connsiteY5" fmla="*/ 184388 h 184388"/>
                  <a:gd name="connsiteX6" fmla="*/ 25459 w 245851"/>
                  <a:gd name="connsiteY6" fmla="*/ 108012 h 184388"/>
                  <a:gd name="connsiteX0" fmla="*/ 25459 w 245850"/>
                  <a:gd name="connsiteY0" fmla="*/ 144017 h 190389"/>
                  <a:gd name="connsiteX1" fmla="*/ 57094 w 245850"/>
                  <a:gd name="connsiteY1" fmla="*/ 31636 h 190389"/>
                  <a:gd name="connsiteX2" fmla="*/ 133470 w 245850"/>
                  <a:gd name="connsiteY2" fmla="*/ 0 h 190389"/>
                  <a:gd name="connsiteX3" fmla="*/ 209846 w 245850"/>
                  <a:gd name="connsiteY3" fmla="*/ 31636 h 190389"/>
                  <a:gd name="connsiteX4" fmla="*/ 241482 w 245850"/>
                  <a:gd name="connsiteY4" fmla="*/ 108012 h 190389"/>
                  <a:gd name="connsiteX5" fmla="*/ 209846 w 245850"/>
                  <a:gd name="connsiteY5" fmla="*/ 184388 h 190389"/>
                  <a:gd name="connsiteX6" fmla="*/ 25459 w 245850"/>
                  <a:gd name="connsiteY6" fmla="*/ 144017 h 190389"/>
                  <a:gd name="connsiteX0" fmla="*/ 18730 w 241482"/>
                  <a:gd name="connsiteY0" fmla="*/ 144017 h 222026"/>
                  <a:gd name="connsiteX1" fmla="*/ 50365 w 241482"/>
                  <a:gd name="connsiteY1" fmla="*/ 31636 h 222026"/>
                  <a:gd name="connsiteX2" fmla="*/ 126741 w 241482"/>
                  <a:gd name="connsiteY2" fmla="*/ 0 h 222026"/>
                  <a:gd name="connsiteX3" fmla="*/ 203117 w 241482"/>
                  <a:gd name="connsiteY3" fmla="*/ 31636 h 222026"/>
                  <a:gd name="connsiteX4" fmla="*/ 234753 w 241482"/>
                  <a:gd name="connsiteY4" fmla="*/ 108012 h 222026"/>
                  <a:gd name="connsiteX5" fmla="*/ 162745 w 241482"/>
                  <a:gd name="connsiteY5" fmla="*/ 216025 h 222026"/>
                  <a:gd name="connsiteX6" fmla="*/ 18730 w 241482"/>
                  <a:gd name="connsiteY6" fmla="*/ 144017 h 22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82" h="222026">
                    <a:moveTo>
                      <a:pt x="18730" y="144017"/>
                    </a:moveTo>
                    <a:cubicBezTo>
                      <a:pt x="0" y="113286"/>
                      <a:pt x="32363" y="55639"/>
                      <a:pt x="50365" y="31636"/>
                    </a:cubicBezTo>
                    <a:cubicBezTo>
                      <a:pt x="68367" y="7633"/>
                      <a:pt x="98095" y="0"/>
                      <a:pt x="126741" y="0"/>
                    </a:cubicBezTo>
                    <a:cubicBezTo>
                      <a:pt x="155388" y="0"/>
                      <a:pt x="182861" y="11380"/>
                      <a:pt x="203117" y="31636"/>
                    </a:cubicBezTo>
                    <a:cubicBezTo>
                      <a:pt x="223373" y="51892"/>
                      <a:pt x="241482" y="77281"/>
                      <a:pt x="234753" y="108012"/>
                    </a:cubicBezTo>
                    <a:cubicBezTo>
                      <a:pt x="228024" y="138743"/>
                      <a:pt x="198749" y="210024"/>
                      <a:pt x="162745" y="216025"/>
                    </a:cubicBezTo>
                    <a:cubicBezTo>
                      <a:pt x="126741" y="222026"/>
                      <a:pt x="37460" y="174749"/>
                      <a:pt x="18730" y="144017"/>
                    </a:cubicBezTo>
                    <a:close/>
                  </a:path>
                </a:pathLst>
              </a:custGeom>
              <a:solidFill>
                <a:srgbClr val="524B2C"/>
              </a:solidFill>
              <a:ln w="9525">
                <a:solidFill>
                  <a:srgbClr val="524B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orma livre 79"/>
              <p:cNvSpPr/>
              <p:nvPr/>
            </p:nvSpPr>
            <p:spPr>
              <a:xfrm>
                <a:off x="6422662" y="4649466"/>
                <a:ext cx="96515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orma livre 80"/>
              <p:cNvSpPr/>
              <p:nvPr/>
            </p:nvSpPr>
            <p:spPr>
              <a:xfrm>
                <a:off x="6422451" y="4704231"/>
                <a:ext cx="144017" cy="63895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Forma livre 77"/>
            <p:cNvSpPr/>
            <p:nvPr/>
          </p:nvSpPr>
          <p:spPr>
            <a:xfrm rot="480888">
              <a:off x="8105023" y="2548235"/>
              <a:ext cx="861746" cy="969789"/>
            </a:xfrm>
            <a:custGeom>
              <a:avLst/>
              <a:gdLst>
                <a:gd name="connsiteX0" fmla="*/ 70644 w 928687"/>
                <a:gd name="connsiteY0" fmla="*/ 0 h 883444"/>
                <a:gd name="connsiteX1" fmla="*/ 332581 w 928687"/>
                <a:gd name="connsiteY1" fmla="*/ 504825 h 883444"/>
                <a:gd name="connsiteX2" fmla="*/ 875506 w 928687"/>
                <a:gd name="connsiteY2" fmla="*/ 809625 h 883444"/>
                <a:gd name="connsiteX3" fmla="*/ 651669 w 928687"/>
                <a:gd name="connsiteY3" fmla="*/ 657225 h 883444"/>
                <a:gd name="connsiteX4" fmla="*/ 84931 w 928687"/>
                <a:gd name="connsiteY4" fmla="*/ 876300 h 883444"/>
                <a:gd name="connsiteX5" fmla="*/ 142081 w 928687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875506"/>
                <a:gd name="connsiteY0" fmla="*/ 0 h 883444"/>
                <a:gd name="connsiteX1" fmla="*/ 258266 w 875506"/>
                <a:gd name="connsiteY1" fmla="*/ 413370 h 883444"/>
                <a:gd name="connsiteX2" fmla="*/ 875506 w 875506"/>
                <a:gd name="connsiteY2" fmla="*/ 809625 h 883444"/>
                <a:gd name="connsiteX3" fmla="*/ 651669 w 875506"/>
                <a:gd name="connsiteY3" fmla="*/ 657225 h 883444"/>
                <a:gd name="connsiteX4" fmla="*/ 84931 w 875506"/>
                <a:gd name="connsiteY4" fmla="*/ 876300 h 883444"/>
                <a:gd name="connsiteX5" fmla="*/ 142081 w 875506"/>
                <a:gd name="connsiteY5" fmla="*/ 614363 h 883444"/>
                <a:gd name="connsiteX0" fmla="*/ 53082 w 857944"/>
                <a:gd name="connsiteY0" fmla="*/ 0 h 878805"/>
                <a:gd name="connsiteX1" fmla="*/ 240704 w 857944"/>
                <a:gd name="connsiteY1" fmla="*/ 413370 h 878805"/>
                <a:gd name="connsiteX2" fmla="*/ 857944 w 857944"/>
                <a:gd name="connsiteY2" fmla="*/ 809625 h 878805"/>
                <a:gd name="connsiteX3" fmla="*/ 528736 w 857944"/>
                <a:gd name="connsiteY3" fmla="*/ 629394 h 878805"/>
                <a:gd name="connsiteX4" fmla="*/ 67369 w 857944"/>
                <a:gd name="connsiteY4" fmla="*/ 876300 h 878805"/>
                <a:gd name="connsiteX5" fmla="*/ 124519 w 857944"/>
                <a:gd name="connsiteY5" fmla="*/ 614363 h 878805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5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145034 w 952402"/>
                <a:gd name="connsiteY0" fmla="*/ 0 h 878805"/>
                <a:gd name="connsiteX1" fmla="*/ 949896 w 952402"/>
                <a:gd name="connsiteY1" fmla="*/ 809625 h 878805"/>
                <a:gd name="connsiteX2" fmla="*/ 620688 w 952402"/>
                <a:gd name="connsiteY2" fmla="*/ 629395 h 878805"/>
                <a:gd name="connsiteX3" fmla="*/ 159321 w 952402"/>
                <a:gd name="connsiteY3" fmla="*/ 876300 h 878805"/>
                <a:gd name="connsiteX4" fmla="*/ 216471 w 952402"/>
                <a:gd name="connsiteY4" fmla="*/ 614363 h 87880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4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894765"/>
                <a:gd name="connsiteY0" fmla="*/ 0 h 895152"/>
                <a:gd name="connsiteX1" fmla="*/ 892259 w 894765"/>
                <a:gd name="connsiteY1" fmla="*/ 870409 h 895152"/>
                <a:gd name="connsiteX2" fmla="*/ 159321 w 894765"/>
                <a:gd name="connsiteY2" fmla="*/ 876300 h 895152"/>
                <a:gd name="connsiteX3" fmla="*/ 216471 w 894765"/>
                <a:gd name="connsiteY3" fmla="*/ 614363 h 895152"/>
                <a:gd name="connsiteX0" fmla="*/ 145034 w 855028"/>
                <a:gd name="connsiteY0" fmla="*/ 0 h 911039"/>
                <a:gd name="connsiteX1" fmla="*/ 852522 w 855028"/>
                <a:gd name="connsiteY1" fmla="*/ 911039 h 911039"/>
                <a:gd name="connsiteX2" fmla="*/ 159321 w 855028"/>
                <a:gd name="connsiteY2" fmla="*/ 876300 h 911039"/>
                <a:gd name="connsiteX3" fmla="*/ 216471 w 855028"/>
                <a:gd name="connsiteY3" fmla="*/ 614363 h 911039"/>
                <a:gd name="connsiteX0" fmla="*/ 145034 w 865108"/>
                <a:gd name="connsiteY0" fmla="*/ 0 h 983340"/>
                <a:gd name="connsiteX1" fmla="*/ 862602 w 865108"/>
                <a:gd name="connsiteY1" fmla="*/ 983340 h 983340"/>
                <a:gd name="connsiteX2" fmla="*/ 159321 w 865108"/>
                <a:gd name="connsiteY2" fmla="*/ 876300 h 983340"/>
                <a:gd name="connsiteX3" fmla="*/ 216471 w 865108"/>
                <a:gd name="connsiteY3" fmla="*/ 614363 h 98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108" h="983340">
                  <a:moveTo>
                    <a:pt x="145034" y="0"/>
                  </a:moveTo>
                  <a:cubicBezTo>
                    <a:pt x="232075" y="733153"/>
                    <a:pt x="865108" y="579867"/>
                    <a:pt x="862602" y="983340"/>
                  </a:cubicBezTo>
                  <a:cubicBezTo>
                    <a:pt x="546045" y="654133"/>
                    <a:pt x="464793" y="774031"/>
                    <a:pt x="159321" y="876300"/>
                  </a:cubicBezTo>
                  <a:cubicBezTo>
                    <a:pt x="22722" y="895152"/>
                    <a:pt x="0" y="570805"/>
                    <a:pt x="216471" y="614363"/>
                  </a:cubicBezTo>
                </a:path>
              </a:pathLst>
            </a:custGeom>
            <a:solidFill>
              <a:srgbClr val="4B8B5F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88"/>
          <p:cNvGrpSpPr/>
          <p:nvPr/>
        </p:nvGrpSpPr>
        <p:grpSpPr>
          <a:xfrm>
            <a:off x="7636640" y="3261293"/>
            <a:ext cx="1078468" cy="594587"/>
            <a:chOff x="7636640" y="3261293"/>
            <a:chExt cx="1078468" cy="594587"/>
          </a:xfrm>
        </p:grpSpPr>
        <p:grpSp>
          <p:nvGrpSpPr>
            <p:cNvPr id="23" name="Grupo 87"/>
            <p:cNvGrpSpPr/>
            <p:nvPr/>
          </p:nvGrpSpPr>
          <p:grpSpPr>
            <a:xfrm>
              <a:off x="8530749" y="3539304"/>
              <a:ext cx="143456" cy="213047"/>
              <a:chOff x="8530749" y="3539304"/>
              <a:chExt cx="143456" cy="213047"/>
            </a:xfrm>
          </p:grpSpPr>
          <p:sp>
            <p:nvSpPr>
              <p:cNvPr id="83" name="Forma livre 82"/>
              <p:cNvSpPr/>
              <p:nvPr/>
            </p:nvSpPr>
            <p:spPr>
              <a:xfrm rot="480888">
                <a:off x="8530749" y="3539304"/>
                <a:ext cx="143456" cy="213047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24003 w 228803"/>
                  <a:gd name="connsiteY0" fmla="*/ 72008 h 300033"/>
                  <a:gd name="connsiteX1" fmla="*/ 168019 w 228803"/>
                  <a:gd name="connsiteY1" fmla="*/ 0 h 300033"/>
                  <a:gd name="connsiteX2" fmla="*/ 168019 w 228803"/>
                  <a:gd name="connsiteY2" fmla="*/ 144016 h 300033"/>
                  <a:gd name="connsiteX3" fmla="*/ 24003 w 228803"/>
                  <a:gd name="connsiteY3" fmla="*/ 288032 h 300033"/>
                  <a:gd name="connsiteX4" fmla="*/ 24003 w 228803"/>
                  <a:gd name="connsiteY4" fmla="*/ 72008 h 300033"/>
                  <a:gd name="connsiteX0" fmla="*/ 36004 w 252029"/>
                  <a:gd name="connsiteY0" fmla="*/ 72008 h 300033"/>
                  <a:gd name="connsiteX1" fmla="*/ 180020 w 252029"/>
                  <a:gd name="connsiteY1" fmla="*/ 0 h 300033"/>
                  <a:gd name="connsiteX2" fmla="*/ 252029 w 252029"/>
                  <a:gd name="connsiteY2" fmla="*/ 144016 h 300033"/>
                  <a:gd name="connsiteX3" fmla="*/ 36004 w 252029"/>
                  <a:gd name="connsiteY3" fmla="*/ 288032 h 300033"/>
                  <a:gd name="connsiteX4" fmla="*/ 36004 w 252029"/>
                  <a:gd name="connsiteY4" fmla="*/ 72008 h 300033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16024"/>
                  <a:gd name="connsiteX1" fmla="*/ 159232 w 231241"/>
                  <a:gd name="connsiteY1" fmla="*/ 0 h 216024"/>
                  <a:gd name="connsiteX2" fmla="*/ 231241 w 231241"/>
                  <a:gd name="connsiteY2" fmla="*/ 144016 h 216024"/>
                  <a:gd name="connsiteX3" fmla="*/ 15217 w 231241"/>
                  <a:gd name="connsiteY3" fmla="*/ 216024 h 216024"/>
                  <a:gd name="connsiteX4" fmla="*/ 15216 w 231241"/>
                  <a:gd name="connsiteY4" fmla="*/ 72008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41" h="216024">
                    <a:moveTo>
                      <a:pt x="15216" y="72008"/>
                    </a:moveTo>
                    <a:cubicBezTo>
                      <a:pt x="63221" y="72008"/>
                      <a:pt x="51543" y="90153"/>
                      <a:pt x="159232" y="0"/>
                    </a:cubicBezTo>
                    <a:cubicBezTo>
                      <a:pt x="220016" y="88987"/>
                      <a:pt x="207238" y="72008"/>
                      <a:pt x="231241" y="144016"/>
                    </a:cubicBezTo>
                    <a:cubicBezTo>
                      <a:pt x="172684" y="165928"/>
                      <a:pt x="135258" y="212646"/>
                      <a:pt x="15217" y="216024"/>
                    </a:cubicBezTo>
                    <a:cubicBezTo>
                      <a:pt x="0" y="148709"/>
                      <a:pt x="15216" y="144016"/>
                      <a:pt x="15216" y="72008"/>
                    </a:cubicBezTo>
                    <a:close/>
                  </a:path>
                </a:pathLst>
              </a:custGeom>
              <a:solidFill>
                <a:srgbClr val="FFFFCC"/>
              </a:solidFill>
              <a:ln w="3175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 rot="480888">
                <a:off x="8564858" y="3634801"/>
                <a:ext cx="45541" cy="45089"/>
              </a:xfrm>
              <a:prstGeom prst="ellipse">
                <a:avLst/>
              </a:prstGeom>
              <a:solidFill>
                <a:srgbClr val="4B8B5F"/>
              </a:solidFill>
              <a:ln w="3175"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86"/>
            <p:cNvGrpSpPr/>
            <p:nvPr/>
          </p:nvGrpSpPr>
          <p:grpSpPr>
            <a:xfrm>
              <a:off x="7842301" y="3537687"/>
              <a:ext cx="251021" cy="230775"/>
              <a:chOff x="7842301" y="3537687"/>
              <a:chExt cx="251021" cy="230775"/>
            </a:xfrm>
          </p:grpSpPr>
          <p:sp>
            <p:nvSpPr>
              <p:cNvPr id="82" name="Forma livre 81"/>
              <p:cNvSpPr/>
              <p:nvPr/>
            </p:nvSpPr>
            <p:spPr>
              <a:xfrm rot="480888">
                <a:off x="7842301" y="3537687"/>
                <a:ext cx="251021" cy="230775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48005 w 336037"/>
                  <a:gd name="connsiteY0" fmla="*/ 0 h 252028"/>
                  <a:gd name="connsiteX1" fmla="*/ 192021 w 336037"/>
                  <a:gd name="connsiteY1" fmla="*/ 0 h 252028"/>
                  <a:gd name="connsiteX2" fmla="*/ 336037 w 336037"/>
                  <a:gd name="connsiteY2" fmla="*/ 216024 h 252028"/>
                  <a:gd name="connsiteX3" fmla="*/ 48005 w 336037"/>
                  <a:gd name="connsiteY3" fmla="*/ 216024 h 252028"/>
                  <a:gd name="connsiteX4" fmla="*/ 48005 w 336037"/>
                  <a:gd name="connsiteY4" fmla="*/ 0 h 252028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16024 h 288032"/>
                  <a:gd name="connsiteX4" fmla="*/ 0 w 288033"/>
                  <a:gd name="connsiteY4" fmla="*/ 0 h 288032"/>
                  <a:gd name="connsiteX0" fmla="*/ 0 w 288033"/>
                  <a:gd name="connsiteY0" fmla="*/ 0 h 336037"/>
                  <a:gd name="connsiteX1" fmla="*/ 144016 w 288033"/>
                  <a:gd name="connsiteY1" fmla="*/ 0 h 336037"/>
                  <a:gd name="connsiteX2" fmla="*/ 288033 w 288033"/>
                  <a:gd name="connsiteY2" fmla="*/ 288032 h 336037"/>
                  <a:gd name="connsiteX3" fmla="*/ 0 w 288033"/>
                  <a:gd name="connsiteY3" fmla="*/ 288032 h 336037"/>
                  <a:gd name="connsiteX4" fmla="*/ 0 w 288033"/>
                  <a:gd name="connsiteY4" fmla="*/ 0 h 336037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3" h="288032">
                    <a:moveTo>
                      <a:pt x="0" y="0"/>
                    </a:moveTo>
                    <a:cubicBezTo>
                      <a:pt x="48005" y="0"/>
                      <a:pt x="44686" y="31837"/>
                      <a:pt x="144016" y="0"/>
                    </a:cubicBezTo>
                    <a:cubicBezTo>
                      <a:pt x="204800" y="88987"/>
                      <a:pt x="264030" y="216024"/>
                      <a:pt x="288033" y="288032"/>
                    </a:cubicBezTo>
                    <a:cubicBezTo>
                      <a:pt x="174134" y="266703"/>
                      <a:pt x="27487" y="258688"/>
                      <a:pt x="0" y="2880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 rot="480888">
                <a:off x="7966035" y="3606236"/>
                <a:ext cx="71720" cy="71008"/>
              </a:xfrm>
              <a:prstGeom prst="ellipse">
                <a:avLst/>
              </a:prstGeom>
              <a:solidFill>
                <a:srgbClr val="4B8B5F"/>
              </a:solidFill>
              <a:ln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Forma livre 83"/>
            <p:cNvSpPr/>
            <p:nvPr/>
          </p:nvSpPr>
          <p:spPr>
            <a:xfrm rot="480888">
              <a:off x="7636640" y="3261293"/>
              <a:ext cx="1078468" cy="594587"/>
            </a:xfrm>
            <a:custGeom>
              <a:avLst/>
              <a:gdLst>
                <a:gd name="connsiteX0" fmla="*/ 0 w 1082675"/>
                <a:gd name="connsiteY0" fmla="*/ 377825 h 377825"/>
                <a:gd name="connsiteX1" fmla="*/ 1082675 w 1082675"/>
                <a:gd name="connsiteY1" fmla="*/ 0 h 3778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83684"/>
                <a:gd name="connsiteX1" fmla="*/ 1082675 w 1082675"/>
                <a:gd name="connsiteY1" fmla="*/ 48700 h 483684"/>
                <a:gd name="connsiteX0" fmla="*/ 0 w 1082675"/>
                <a:gd name="connsiteY0" fmla="*/ 543851 h 601010"/>
                <a:gd name="connsiteX1" fmla="*/ 1082675 w 1082675"/>
                <a:gd name="connsiteY1" fmla="*/ 166026 h 601010"/>
                <a:gd name="connsiteX0" fmla="*/ 0 w 1082675"/>
                <a:gd name="connsiteY0" fmla="*/ 545736 h 602895"/>
                <a:gd name="connsiteX1" fmla="*/ 1082675 w 1082675"/>
                <a:gd name="connsiteY1" fmla="*/ 167911 h 6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2675" h="602895">
                  <a:moveTo>
                    <a:pt x="0" y="545736"/>
                  </a:moveTo>
                  <a:cubicBezTo>
                    <a:pt x="206880" y="0"/>
                    <a:pt x="689438" y="602895"/>
                    <a:pt x="1082675" y="167911"/>
                  </a:cubicBezTo>
                </a:path>
              </a:pathLst>
            </a:cu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38"/>
          <p:cNvGrpSpPr/>
          <p:nvPr/>
        </p:nvGrpSpPr>
        <p:grpSpPr>
          <a:xfrm>
            <a:off x="8028384" y="1124744"/>
            <a:ext cx="976702" cy="882816"/>
            <a:chOff x="5679504" y="4095750"/>
            <a:chExt cx="980512" cy="895152"/>
          </a:xfrm>
        </p:grpSpPr>
        <p:grpSp>
          <p:nvGrpSpPr>
            <p:cNvPr id="26" name="Grupo 36"/>
            <p:cNvGrpSpPr/>
            <p:nvPr/>
          </p:nvGrpSpPr>
          <p:grpSpPr>
            <a:xfrm>
              <a:off x="6353472" y="4509120"/>
              <a:ext cx="306544" cy="222026"/>
              <a:chOff x="6353472" y="4509120"/>
              <a:chExt cx="306544" cy="222026"/>
            </a:xfrm>
          </p:grpSpPr>
          <p:sp>
            <p:nvSpPr>
              <p:cNvPr id="94" name="Forma livre 93"/>
              <p:cNvSpPr/>
              <p:nvPr/>
            </p:nvSpPr>
            <p:spPr>
              <a:xfrm>
                <a:off x="6353472" y="4509120"/>
                <a:ext cx="241482" cy="222026"/>
              </a:xfrm>
              <a:custGeom>
                <a:avLst/>
                <a:gdLst>
                  <a:gd name="connsiteX0" fmla="*/ 0 w 216024"/>
                  <a:gd name="connsiteY0" fmla="*/ 108012 h 216024"/>
                  <a:gd name="connsiteX1" fmla="*/ 31636 w 216024"/>
                  <a:gd name="connsiteY1" fmla="*/ 31636 h 216024"/>
                  <a:gd name="connsiteX2" fmla="*/ 108012 w 216024"/>
                  <a:gd name="connsiteY2" fmla="*/ 0 h 216024"/>
                  <a:gd name="connsiteX3" fmla="*/ 184388 w 216024"/>
                  <a:gd name="connsiteY3" fmla="*/ 31636 h 216024"/>
                  <a:gd name="connsiteX4" fmla="*/ 216024 w 216024"/>
                  <a:gd name="connsiteY4" fmla="*/ 108012 h 216024"/>
                  <a:gd name="connsiteX5" fmla="*/ 184388 w 216024"/>
                  <a:gd name="connsiteY5" fmla="*/ 184388 h 216024"/>
                  <a:gd name="connsiteX6" fmla="*/ 108012 w 216024"/>
                  <a:gd name="connsiteY6" fmla="*/ 216024 h 216024"/>
                  <a:gd name="connsiteX7" fmla="*/ 31636 w 216024"/>
                  <a:gd name="connsiteY7" fmla="*/ 184388 h 216024"/>
                  <a:gd name="connsiteX8" fmla="*/ 0 w 216024"/>
                  <a:gd name="connsiteY8" fmla="*/ 108012 h 216024"/>
                  <a:gd name="connsiteX0" fmla="*/ 0 w 216024"/>
                  <a:gd name="connsiteY0" fmla="*/ 108012 h 197117"/>
                  <a:gd name="connsiteX1" fmla="*/ 31636 w 216024"/>
                  <a:gd name="connsiteY1" fmla="*/ 31636 h 197117"/>
                  <a:gd name="connsiteX2" fmla="*/ 108012 w 216024"/>
                  <a:gd name="connsiteY2" fmla="*/ 0 h 197117"/>
                  <a:gd name="connsiteX3" fmla="*/ 184388 w 216024"/>
                  <a:gd name="connsiteY3" fmla="*/ 31636 h 197117"/>
                  <a:gd name="connsiteX4" fmla="*/ 216024 w 216024"/>
                  <a:gd name="connsiteY4" fmla="*/ 108012 h 197117"/>
                  <a:gd name="connsiteX5" fmla="*/ 184388 w 216024"/>
                  <a:gd name="connsiteY5" fmla="*/ 184388 h 197117"/>
                  <a:gd name="connsiteX6" fmla="*/ 31636 w 216024"/>
                  <a:gd name="connsiteY6" fmla="*/ 184388 h 197117"/>
                  <a:gd name="connsiteX7" fmla="*/ 0 w 216024"/>
                  <a:gd name="connsiteY7" fmla="*/ 108012 h 197117"/>
                  <a:gd name="connsiteX0" fmla="*/ 25459 w 245851"/>
                  <a:gd name="connsiteY0" fmla="*/ 108012 h 184388"/>
                  <a:gd name="connsiteX1" fmla="*/ 57095 w 245851"/>
                  <a:gd name="connsiteY1" fmla="*/ 31636 h 184388"/>
                  <a:gd name="connsiteX2" fmla="*/ 133471 w 245851"/>
                  <a:gd name="connsiteY2" fmla="*/ 0 h 184388"/>
                  <a:gd name="connsiteX3" fmla="*/ 209847 w 245851"/>
                  <a:gd name="connsiteY3" fmla="*/ 31636 h 184388"/>
                  <a:gd name="connsiteX4" fmla="*/ 241483 w 245851"/>
                  <a:gd name="connsiteY4" fmla="*/ 108012 h 184388"/>
                  <a:gd name="connsiteX5" fmla="*/ 209847 w 245851"/>
                  <a:gd name="connsiteY5" fmla="*/ 184388 h 184388"/>
                  <a:gd name="connsiteX6" fmla="*/ 25459 w 245851"/>
                  <a:gd name="connsiteY6" fmla="*/ 108012 h 184388"/>
                  <a:gd name="connsiteX0" fmla="*/ 25459 w 245850"/>
                  <a:gd name="connsiteY0" fmla="*/ 144017 h 190389"/>
                  <a:gd name="connsiteX1" fmla="*/ 57094 w 245850"/>
                  <a:gd name="connsiteY1" fmla="*/ 31636 h 190389"/>
                  <a:gd name="connsiteX2" fmla="*/ 133470 w 245850"/>
                  <a:gd name="connsiteY2" fmla="*/ 0 h 190389"/>
                  <a:gd name="connsiteX3" fmla="*/ 209846 w 245850"/>
                  <a:gd name="connsiteY3" fmla="*/ 31636 h 190389"/>
                  <a:gd name="connsiteX4" fmla="*/ 241482 w 245850"/>
                  <a:gd name="connsiteY4" fmla="*/ 108012 h 190389"/>
                  <a:gd name="connsiteX5" fmla="*/ 209846 w 245850"/>
                  <a:gd name="connsiteY5" fmla="*/ 184388 h 190389"/>
                  <a:gd name="connsiteX6" fmla="*/ 25459 w 245850"/>
                  <a:gd name="connsiteY6" fmla="*/ 144017 h 190389"/>
                  <a:gd name="connsiteX0" fmla="*/ 18730 w 241482"/>
                  <a:gd name="connsiteY0" fmla="*/ 144017 h 222026"/>
                  <a:gd name="connsiteX1" fmla="*/ 50365 w 241482"/>
                  <a:gd name="connsiteY1" fmla="*/ 31636 h 222026"/>
                  <a:gd name="connsiteX2" fmla="*/ 126741 w 241482"/>
                  <a:gd name="connsiteY2" fmla="*/ 0 h 222026"/>
                  <a:gd name="connsiteX3" fmla="*/ 203117 w 241482"/>
                  <a:gd name="connsiteY3" fmla="*/ 31636 h 222026"/>
                  <a:gd name="connsiteX4" fmla="*/ 234753 w 241482"/>
                  <a:gd name="connsiteY4" fmla="*/ 108012 h 222026"/>
                  <a:gd name="connsiteX5" fmla="*/ 162745 w 241482"/>
                  <a:gd name="connsiteY5" fmla="*/ 216025 h 222026"/>
                  <a:gd name="connsiteX6" fmla="*/ 18730 w 241482"/>
                  <a:gd name="connsiteY6" fmla="*/ 144017 h 22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82" h="222026">
                    <a:moveTo>
                      <a:pt x="18730" y="144017"/>
                    </a:moveTo>
                    <a:cubicBezTo>
                      <a:pt x="0" y="113286"/>
                      <a:pt x="32363" y="55639"/>
                      <a:pt x="50365" y="31636"/>
                    </a:cubicBezTo>
                    <a:cubicBezTo>
                      <a:pt x="68367" y="7633"/>
                      <a:pt x="98095" y="0"/>
                      <a:pt x="126741" y="0"/>
                    </a:cubicBezTo>
                    <a:cubicBezTo>
                      <a:pt x="155388" y="0"/>
                      <a:pt x="182861" y="11380"/>
                      <a:pt x="203117" y="31636"/>
                    </a:cubicBezTo>
                    <a:cubicBezTo>
                      <a:pt x="223373" y="51892"/>
                      <a:pt x="241482" y="77281"/>
                      <a:pt x="234753" y="108012"/>
                    </a:cubicBezTo>
                    <a:cubicBezTo>
                      <a:pt x="228024" y="138743"/>
                      <a:pt x="198749" y="210024"/>
                      <a:pt x="162745" y="216025"/>
                    </a:cubicBezTo>
                    <a:cubicBezTo>
                      <a:pt x="126741" y="222026"/>
                      <a:pt x="37460" y="174749"/>
                      <a:pt x="18730" y="144017"/>
                    </a:cubicBezTo>
                    <a:close/>
                  </a:path>
                </a:pathLst>
              </a:custGeom>
              <a:solidFill>
                <a:srgbClr val="524B2C"/>
              </a:solidFill>
              <a:ln w="9525">
                <a:solidFill>
                  <a:srgbClr val="524B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orma livre 94"/>
              <p:cNvSpPr/>
              <p:nvPr/>
            </p:nvSpPr>
            <p:spPr>
              <a:xfrm>
                <a:off x="6516216" y="4517232"/>
                <a:ext cx="96515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orma livre 96"/>
              <p:cNvSpPr/>
              <p:nvPr/>
            </p:nvSpPr>
            <p:spPr>
              <a:xfrm>
                <a:off x="6516000" y="4572000"/>
                <a:ext cx="144016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2" name="Forma livre 91"/>
            <p:cNvSpPr/>
            <p:nvPr/>
          </p:nvSpPr>
          <p:spPr>
            <a:xfrm>
              <a:off x="5679504" y="4095750"/>
              <a:ext cx="952402" cy="895152"/>
            </a:xfrm>
            <a:custGeom>
              <a:avLst/>
              <a:gdLst>
                <a:gd name="connsiteX0" fmla="*/ 70644 w 928687"/>
                <a:gd name="connsiteY0" fmla="*/ 0 h 883444"/>
                <a:gd name="connsiteX1" fmla="*/ 332581 w 928687"/>
                <a:gd name="connsiteY1" fmla="*/ 504825 h 883444"/>
                <a:gd name="connsiteX2" fmla="*/ 875506 w 928687"/>
                <a:gd name="connsiteY2" fmla="*/ 809625 h 883444"/>
                <a:gd name="connsiteX3" fmla="*/ 651669 w 928687"/>
                <a:gd name="connsiteY3" fmla="*/ 657225 h 883444"/>
                <a:gd name="connsiteX4" fmla="*/ 84931 w 928687"/>
                <a:gd name="connsiteY4" fmla="*/ 876300 h 883444"/>
                <a:gd name="connsiteX5" fmla="*/ 142081 w 928687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875506"/>
                <a:gd name="connsiteY0" fmla="*/ 0 h 883444"/>
                <a:gd name="connsiteX1" fmla="*/ 258266 w 875506"/>
                <a:gd name="connsiteY1" fmla="*/ 413370 h 883444"/>
                <a:gd name="connsiteX2" fmla="*/ 875506 w 875506"/>
                <a:gd name="connsiteY2" fmla="*/ 809625 h 883444"/>
                <a:gd name="connsiteX3" fmla="*/ 651669 w 875506"/>
                <a:gd name="connsiteY3" fmla="*/ 657225 h 883444"/>
                <a:gd name="connsiteX4" fmla="*/ 84931 w 875506"/>
                <a:gd name="connsiteY4" fmla="*/ 876300 h 883444"/>
                <a:gd name="connsiteX5" fmla="*/ 142081 w 875506"/>
                <a:gd name="connsiteY5" fmla="*/ 614363 h 883444"/>
                <a:gd name="connsiteX0" fmla="*/ 53082 w 857944"/>
                <a:gd name="connsiteY0" fmla="*/ 0 h 878805"/>
                <a:gd name="connsiteX1" fmla="*/ 240704 w 857944"/>
                <a:gd name="connsiteY1" fmla="*/ 413370 h 878805"/>
                <a:gd name="connsiteX2" fmla="*/ 857944 w 857944"/>
                <a:gd name="connsiteY2" fmla="*/ 809625 h 878805"/>
                <a:gd name="connsiteX3" fmla="*/ 528736 w 857944"/>
                <a:gd name="connsiteY3" fmla="*/ 629394 h 878805"/>
                <a:gd name="connsiteX4" fmla="*/ 67369 w 857944"/>
                <a:gd name="connsiteY4" fmla="*/ 876300 h 878805"/>
                <a:gd name="connsiteX5" fmla="*/ 124519 w 857944"/>
                <a:gd name="connsiteY5" fmla="*/ 614363 h 878805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5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145034 w 952402"/>
                <a:gd name="connsiteY0" fmla="*/ 0 h 878805"/>
                <a:gd name="connsiteX1" fmla="*/ 949896 w 952402"/>
                <a:gd name="connsiteY1" fmla="*/ 809625 h 878805"/>
                <a:gd name="connsiteX2" fmla="*/ 620688 w 952402"/>
                <a:gd name="connsiteY2" fmla="*/ 629395 h 878805"/>
                <a:gd name="connsiteX3" fmla="*/ 159321 w 952402"/>
                <a:gd name="connsiteY3" fmla="*/ 876300 h 878805"/>
                <a:gd name="connsiteX4" fmla="*/ 216471 w 952402"/>
                <a:gd name="connsiteY4" fmla="*/ 614363 h 87880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4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402" h="895152">
                  <a:moveTo>
                    <a:pt x="145034" y="0"/>
                  </a:moveTo>
                  <a:cubicBezTo>
                    <a:pt x="232075" y="733153"/>
                    <a:pt x="952402" y="406152"/>
                    <a:pt x="949896" y="809625"/>
                  </a:cubicBezTo>
                  <a:cubicBezTo>
                    <a:pt x="633339" y="480418"/>
                    <a:pt x="464793" y="774031"/>
                    <a:pt x="159321" y="876300"/>
                  </a:cubicBezTo>
                  <a:cubicBezTo>
                    <a:pt x="22722" y="895152"/>
                    <a:pt x="0" y="570805"/>
                    <a:pt x="216471" y="614363"/>
                  </a:cubicBezTo>
                </a:path>
              </a:pathLst>
            </a:custGeom>
            <a:solidFill>
              <a:srgbClr val="4B8B5F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9"/>
          <p:cNvSpPr/>
          <p:nvPr/>
        </p:nvSpPr>
        <p:spPr>
          <a:xfrm rot="480888">
            <a:off x="6363708" y="3713391"/>
            <a:ext cx="802032" cy="166173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76064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914400 w 914400"/>
              <a:gd name="connsiteY1" fmla="*/ 0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914400"/>
              <a:gd name="connsiteY0" fmla="*/ 0 h 1368152"/>
              <a:gd name="connsiteX1" fmla="*/ 432048 w 914400"/>
              <a:gd name="connsiteY1" fmla="*/ 432048 h 1368152"/>
              <a:gd name="connsiteX2" fmla="*/ 914400 w 914400"/>
              <a:gd name="connsiteY2" fmla="*/ 914400 h 1368152"/>
              <a:gd name="connsiteX3" fmla="*/ 504056 w 914400"/>
              <a:gd name="connsiteY3" fmla="*/ 1368152 h 1368152"/>
              <a:gd name="connsiteX4" fmla="*/ 0 w 914400"/>
              <a:gd name="connsiteY4" fmla="*/ 0 h 1368152"/>
              <a:gd name="connsiteX0" fmla="*/ 0 w 720080"/>
              <a:gd name="connsiteY0" fmla="*/ 0 h 1440160"/>
              <a:gd name="connsiteX1" fmla="*/ 432048 w 720080"/>
              <a:gd name="connsiteY1" fmla="*/ 432048 h 1440160"/>
              <a:gd name="connsiteX2" fmla="*/ 720080 w 720080"/>
              <a:gd name="connsiteY2" fmla="*/ 1440160 h 1440160"/>
              <a:gd name="connsiteX3" fmla="*/ 504056 w 720080"/>
              <a:gd name="connsiteY3" fmla="*/ 1368152 h 1440160"/>
              <a:gd name="connsiteX4" fmla="*/ 0 w 720080"/>
              <a:gd name="connsiteY4" fmla="*/ 0 h 1440160"/>
              <a:gd name="connsiteX0" fmla="*/ 0 w 862418"/>
              <a:gd name="connsiteY0" fmla="*/ 0 h 1440160"/>
              <a:gd name="connsiteX1" fmla="*/ 432048 w 862418"/>
              <a:gd name="connsiteY1" fmla="*/ 432048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0 h 1440160"/>
              <a:gd name="connsiteX1" fmla="*/ 504056 w 862418"/>
              <a:gd name="connsiteY1" fmla="*/ 288032 h 1440160"/>
              <a:gd name="connsiteX2" fmla="*/ 720080 w 862418"/>
              <a:gd name="connsiteY2" fmla="*/ 1440160 h 1440160"/>
              <a:gd name="connsiteX3" fmla="*/ 504056 w 862418"/>
              <a:gd name="connsiteY3" fmla="*/ 1368152 h 1440160"/>
              <a:gd name="connsiteX4" fmla="*/ 0 w 862418"/>
              <a:gd name="connsiteY4" fmla="*/ 0 h 1440160"/>
              <a:gd name="connsiteX0" fmla="*/ 0 w 862418"/>
              <a:gd name="connsiteY0" fmla="*/ 28765 h 1468925"/>
              <a:gd name="connsiteX1" fmla="*/ 504056 w 862418"/>
              <a:gd name="connsiteY1" fmla="*/ 316797 h 1468925"/>
              <a:gd name="connsiteX2" fmla="*/ 720080 w 862418"/>
              <a:gd name="connsiteY2" fmla="*/ 1468925 h 1468925"/>
              <a:gd name="connsiteX3" fmla="*/ 504056 w 862418"/>
              <a:gd name="connsiteY3" fmla="*/ 1396917 h 1468925"/>
              <a:gd name="connsiteX4" fmla="*/ 0 w 862418"/>
              <a:gd name="connsiteY4" fmla="*/ 28765 h 1468925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862418"/>
              <a:gd name="connsiteY0" fmla="*/ 172780 h 1612940"/>
              <a:gd name="connsiteX1" fmla="*/ 504056 w 862418"/>
              <a:gd name="connsiteY1" fmla="*/ 316797 h 1612940"/>
              <a:gd name="connsiteX2" fmla="*/ 720080 w 862418"/>
              <a:gd name="connsiteY2" fmla="*/ 1612940 h 1612940"/>
              <a:gd name="connsiteX3" fmla="*/ 504056 w 862418"/>
              <a:gd name="connsiteY3" fmla="*/ 1540932 h 1612940"/>
              <a:gd name="connsiteX4" fmla="*/ 0 w 862418"/>
              <a:gd name="connsiteY4" fmla="*/ 172780 h 1612940"/>
              <a:gd name="connsiteX0" fmla="*/ 0 w 934426"/>
              <a:gd name="connsiteY0" fmla="*/ 172780 h 1684949"/>
              <a:gd name="connsiteX1" fmla="*/ 504056 w 934426"/>
              <a:gd name="connsiteY1" fmla="*/ 316797 h 1684949"/>
              <a:gd name="connsiteX2" fmla="*/ 792088 w 934426"/>
              <a:gd name="connsiteY2" fmla="*/ 1684949 h 1684949"/>
              <a:gd name="connsiteX3" fmla="*/ 504056 w 934426"/>
              <a:gd name="connsiteY3" fmla="*/ 1540932 h 1684949"/>
              <a:gd name="connsiteX4" fmla="*/ 0 w 934426"/>
              <a:gd name="connsiteY4" fmla="*/ 172780 h 1684949"/>
              <a:gd name="connsiteX0" fmla="*/ 0 w 805161"/>
              <a:gd name="connsiteY0" fmla="*/ 172780 h 1684949"/>
              <a:gd name="connsiteX1" fmla="*/ 504056 w 805161"/>
              <a:gd name="connsiteY1" fmla="*/ 316797 h 1684949"/>
              <a:gd name="connsiteX2" fmla="*/ 792088 w 805161"/>
              <a:gd name="connsiteY2" fmla="*/ 1684949 h 1684949"/>
              <a:gd name="connsiteX3" fmla="*/ 504056 w 805161"/>
              <a:gd name="connsiteY3" fmla="*/ 1540932 h 1684949"/>
              <a:gd name="connsiteX4" fmla="*/ 0 w 805161"/>
              <a:gd name="connsiteY4" fmla="*/ 172780 h 168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61" h="1684949">
                <a:moveTo>
                  <a:pt x="0" y="172780"/>
                </a:moveTo>
                <a:cubicBezTo>
                  <a:pt x="162711" y="53908"/>
                  <a:pt x="262343" y="0"/>
                  <a:pt x="504056" y="316797"/>
                </a:cubicBezTo>
                <a:cubicBezTo>
                  <a:pt x="600067" y="652834"/>
                  <a:pt x="805161" y="1255400"/>
                  <a:pt x="792088" y="1684949"/>
                </a:cubicBezTo>
                <a:lnTo>
                  <a:pt x="504056" y="1540932"/>
                </a:lnTo>
                <a:lnTo>
                  <a:pt x="0" y="17278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rot="480888">
            <a:off x="3182612" y="3218853"/>
            <a:ext cx="3729866" cy="2769612"/>
          </a:xfrm>
          <a:prstGeom prst="ellipse">
            <a:avLst/>
          </a:prstGeom>
          <a:solidFill>
            <a:srgbClr val="4B8B5F"/>
          </a:solidFill>
          <a:ln>
            <a:solidFill>
              <a:srgbClr val="4B8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480888">
            <a:off x="5714295" y="3809848"/>
            <a:ext cx="99550" cy="355078"/>
          </a:xfrm>
          <a:custGeom>
            <a:avLst/>
            <a:gdLst>
              <a:gd name="connsiteX0" fmla="*/ 0 w 23415"/>
              <a:gd name="connsiteY0" fmla="*/ 0 h 323850"/>
              <a:gd name="connsiteX1" fmla="*/ 21431 w 23415"/>
              <a:gd name="connsiteY1" fmla="*/ 323850 h 323850"/>
              <a:gd name="connsiteX0" fmla="*/ 0 w 77539"/>
              <a:gd name="connsiteY0" fmla="*/ 0 h 323850"/>
              <a:gd name="connsiteX1" fmla="*/ 21431 w 77539"/>
              <a:gd name="connsiteY1" fmla="*/ 323850 h 323850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18207 w 95746"/>
              <a:gd name="connsiteY0" fmla="*/ 0 h 348704"/>
              <a:gd name="connsiteX1" fmla="*/ 0 w 95746"/>
              <a:gd name="connsiteY1" fmla="*/ 348704 h 348704"/>
              <a:gd name="connsiteX0" fmla="*/ 0 w 77539"/>
              <a:gd name="connsiteY0" fmla="*/ 0 h 360040"/>
              <a:gd name="connsiteX1" fmla="*/ 0 w 77539"/>
              <a:gd name="connsiteY1" fmla="*/ 360040 h 360040"/>
              <a:gd name="connsiteX0" fmla="*/ 0 w 99938"/>
              <a:gd name="connsiteY0" fmla="*/ 0 h 360040"/>
              <a:gd name="connsiteX1" fmla="*/ 0 w 99938"/>
              <a:gd name="connsiteY1" fmla="*/ 36004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38" h="360040">
                <a:moveTo>
                  <a:pt x="0" y="0"/>
                </a:moveTo>
                <a:cubicBezTo>
                  <a:pt x="99938" y="149969"/>
                  <a:pt x="48766" y="335359"/>
                  <a:pt x="0" y="360040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rot="480888">
            <a:off x="5722508" y="3822658"/>
            <a:ext cx="216024" cy="208913"/>
          </a:xfrm>
          <a:custGeom>
            <a:avLst/>
            <a:gdLst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142875"/>
              <a:gd name="connsiteY0" fmla="*/ 0 h 185738"/>
              <a:gd name="connsiteX1" fmla="*/ 142875 w 142875"/>
              <a:gd name="connsiteY1" fmla="*/ 185738 h 185738"/>
              <a:gd name="connsiteX0" fmla="*/ 0 w 216867"/>
              <a:gd name="connsiteY0" fmla="*/ 0 h 211832"/>
              <a:gd name="connsiteX1" fmla="*/ 216867 w 216867"/>
              <a:gd name="connsiteY1" fmla="*/ 211832 h 211832"/>
              <a:gd name="connsiteX0" fmla="*/ 0 w 216867"/>
              <a:gd name="connsiteY0" fmla="*/ 0 h 211832"/>
              <a:gd name="connsiteX1" fmla="*/ 216867 w 216867"/>
              <a:gd name="connsiteY1" fmla="*/ 211832 h 21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867" h="211832">
                <a:moveTo>
                  <a:pt x="0" y="0"/>
                </a:moveTo>
                <a:cubicBezTo>
                  <a:pt x="40655" y="116929"/>
                  <a:pt x="143669" y="193278"/>
                  <a:pt x="216867" y="211832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 rot="480888">
            <a:off x="5653163" y="3800639"/>
            <a:ext cx="108989" cy="213609"/>
          </a:xfrm>
          <a:custGeom>
            <a:avLst/>
            <a:gdLst>
              <a:gd name="connsiteX0" fmla="*/ 66675 w 66675"/>
              <a:gd name="connsiteY0" fmla="*/ 0 h 209550"/>
              <a:gd name="connsiteX1" fmla="*/ 0 w 66675"/>
              <a:gd name="connsiteY1" fmla="*/ 209550 h 209550"/>
              <a:gd name="connsiteX0" fmla="*/ 78309 w 78309"/>
              <a:gd name="connsiteY0" fmla="*/ 0 h 216594"/>
              <a:gd name="connsiteX1" fmla="*/ 0 w 78309"/>
              <a:gd name="connsiteY1" fmla="*/ 216594 h 216594"/>
              <a:gd name="connsiteX0" fmla="*/ 78309 w 96961"/>
              <a:gd name="connsiteY0" fmla="*/ 0 h 216594"/>
              <a:gd name="connsiteX1" fmla="*/ 0 w 96961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  <a:gd name="connsiteX0" fmla="*/ 78309 w 109414"/>
              <a:gd name="connsiteY0" fmla="*/ 0 h 216594"/>
              <a:gd name="connsiteX1" fmla="*/ 0 w 109414"/>
              <a:gd name="connsiteY1" fmla="*/ 216594 h 2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414" h="216594">
                <a:moveTo>
                  <a:pt x="78309" y="0"/>
                </a:moveTo>
                <a:cubicBezTo>
                  <a:pt x="109414" y="94704"/>
                  <a:pt x="69776" y="175891"/>
                  <a:pt x="0" y="216594"/>
                </a:cubicBezTo>
              </a:path>
            </a:pathLst>
          </a:cu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 rot="480888">
            <a:off x="4807172" y="4446712"/>
            <a:ext cx="758307" cy="568126"/>
          </a:xfrm>
          <a:custGeom>
            <a:avLst/>
            <a:gdLst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576064"/>
              <a:gd name="connsiteY0" fmla="*/ 0 h 288032"/>
              <a:gd name="connsiteX1" fmla="*/ 576064 w 576064"/>
              <a:gd name="connsiteY1" fmla="*/ 0 h 288032"/>
              <a:gd name="connsiteX2" fmla="*/ 576064 w 576064"/>
              <a:gd name="connsiteY2" fmla="*/ 288032 h 288032"/>
              <a:gd name="connsiteX3" fmla="*/ 0 w 576064"/>
              <a:gd name="connsiteY3" fmla="*/ 288032 h 288032"/>
              <a:gd name="connsiteX4" fmla="*/ 0 w 576064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576064 w 720080"/>
              <a:gd name="connsiteY2" fmla="*/ 288032 h 288032"/>
              <a:gd name="connsiteX3" fmla="*/ 0 w 720080"/>
              <a:gd name="connsiteY3" fmla="*/ 288032 h 288032"/>
              <a:gd name="connsiteX4" fmla="*/ 0 w 720080"/>
              <a:gd name="connsiteY4" fmla="*/ 0 h 288032"/>
              <a:gd name="connsiteX0" fmla="*/ 0 w 720080"/>
              <a:gd name="connsiteY0" fmla="*/ 0 h 288032"/>
              <a:gd name="connsiteX1" fmla="*/ 720080 w 720080"/>
              <a:gd name="connsiteY1" fmla="*/ 0 h 288032"/>
              <a:gd name="connsiteX2" fmla="*/ 0 w 720080"/>
              <a:gd name="connsiteY2" fmla="*/ 288032 h 288032"/>
              <a:gd name="connsiteX3" fmla="*/ 0 w 720080"/>
              <a:gd name="connsiteY3" fmla="*/ 0 h 288032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5432 w 736286"/>
              <a:gd name="connsiteY3" fmla="*/ 286048 h 343388"/>
              <a:gd name="connsiteX4" fmla="*/ 0 w 736286"/>
              <a:gd name="connsiteY4" fmla="*/ 0 h 343388"/>
              <a:gd name="connsiteX0" fmla="*/ 0 w 736286"/>
              <a:gd name="connsiteY0" fmla="*/ 0 h 343388"/>
              <a:gd name="connsiteX1" fmla="*/ 720080 w 736286"/>
              <a:gd name="connsiteY1" fmla="*/ 0 h 343388"/>
              <a:gd name="connsiteX2" fmla="*/ 0 w 736286"/>
              <a:gd name="connsiteY2" fmla="*/ 288032 h 343388"/>
              <a:gd name="connsiteX3" fmla="*/ 0 w 736286"/>
              <a:gd name="connsiteY3" fmla="*/ 0 h 343388"/>
              <a:gd name="connsiteX0" fmla="*/ 0 w 736286"/>
              <a:gd name="connsiteY0" fmla="*/ 0 h 504056"/>
              <a:gd name="connsiteX1" fmla="*/ 720080 w 736286"/>
              <a:gd name="connsiteY1" fmla="*/ 0 h 504056"/>
              <a:gd name="connsiteX2" fmla="*/ 432048 w 736286"/>
              <a:gd name="connsiteY2" fmla="*/ 504056 h 504056"/>
              <a:gd name="connsiteX3" fmla="*/ 0 w 736286"/>
              <a:gd name="connsiteY3" fmla="*/ 0 h 504056"/>
              <a:gd name="connsiteX0" fmla="*/ 0 w 720080"/>
              <a:gd name="connsiteY0" fmla="*/ 0 h 504056"/>
              <a:gd name="connsiteX1" fmla="*/ 720080 w 720080"/>
              <a:gd name="connsiteY1" fmla="*/ 0 h 504056"/>
              <a:gd name="connsiteX2" fmla="*/ 432048 w 720080"/>
              <a:gd name="connsiteY2" fmla="*/ 504056 h 504056"/>
              <a:gd name="connsiteX3" fmla="*/ 0 w 720080"/>
              <a:gd name="connsiteY3" fmla="*/ 0 h 504056"/>
              <a:gd name="connsiteX0" fmla="*/ 8855 w 728935"/>
              <a:gd name="connsiteY0" fmla="*/ 0 h 504056"/>
              <a:gd name="connsiteX1" fmla="*/ 728935 w 728935"/>
              <a:gd name="connsiteY1" fmla="*/ 0 h 504056"/>
              <a:gd name="connsiteX2" fmla="*/ 440903 w 728935"/>
              <a:gd name="connsiteY2" fmla="*/ 504056 h 504056"/>
              <a:gd name="connsiteX3" fmla="*/ 8855 w 728935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672075"/>
              <a:gd name="connsiteX1" fmla="*/ 800942 w 800942"/>
              <a:gd name="connsiteY1" fmla="*/ 0 h 672075"/>
              <a:gd name="connsiteX2" fmla="*/ 512910 w 800942"/>
              <a:gd name="connsiteY2" fmla="*/ 504056 h 672075"/>
              <a:gd name="connsiteX3" fmla="*/ 8855 w 800942"/>
              <a:gd name="connsiteY3" fmla="*/ 0 h 672075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800942"/>
              <a:gd name="connsiteY0" fmla="*/ 0 h 504056"/>
              <a:gd name="connsiteX1" fmla="*/ 800942 w 800942"/>
              <a:gd name="connsiteY1" fmla="*/ 0 h 504056"/>
              <a:gd name="connsiteX2" fmla="*/ 512910 w 800942"/>
              <a:gd name="connsiteY2" fmla="*/ 504056 h 504056"/>
              <a:gd name="connsiteX3" fmla="*/ 8855 w 800942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2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432048"/>
              <a:gd name="connsiteX1" fmla="*/ 728934 w 728934"/>
              <a:gd name="connsiteY1" fmla="*/ 0 h 432048"/>
              <a:gd name="connsiteX2" fmla="*/ 440903 w 728934"/>
              <a:gd name="connsiteY2" fmla="*/ 432048 h 432048"/>
              <a:gd name="connsiteX3" fmla="*/ 8855 w 728934"/>
              <a:gd name="connsiteY3" fmla="*/ 0 h 432048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4"/>
              <a:gd name="connsiteY0" fmla="*/ 0 h 504056"/>
              <a:gd name="connsiteX1" fmla="*/ 728934 w 728934"/>
              <a:gd name="connsiteY1" fmla="*/ 0 h 504056"/>
              <a:gd name="connsiteX2" fmla="*/ 440903 w 728934"/>
              <a:gd name="connsiteY2" fmla="*/ 504056 h 504056"/>
              <a:gd name="connsiteX3" fmla="*/ 8855 w 728934"/>
              <a:gd name="connsiteY3" fmla="*/ 0 h 504056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28935"/>
              <a:gd name="connsiteY0" fmla="*/ 72008 h 576064"/>
              <a:gd name="connsiteX1" fmla="*/ 728935 w 728935"/>
              <a:gd name="connsiteY1" fmla="*/ 0 h 576064"/>
              <a:gd name="connsiteX2" fmla="*/ 440903 w 728935"/>
              <a:gd name="connsiteY2" fmla="*/ 576064 h 576064"/>
              <a:gd name="connsiteX3" fmla="*/ 8855 w 72893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  <a:gd name="connsiteX0" fmla="*/ 8855 w 761265"/>
              <a:gd name="connsiteY0" fmla="*/ 72008 h 576064"/>
              <a:gd name="connsiteX1" fmla="*/ 728935 w 761265"/>
              <a:gd name="connsiteY1" fmla="*/ 0 h 576064"/>
              <a:gd name="connsiteX2" fmla="*/ 440903 w 761265"/>
              <a:gd name="connsiteY2" fmla="*/ 576064 h 576064"/>
              <a:gd name="connsiteX3" fmla="*/ 8855 w 761265"/>
              <a:gd name="connsiteY3" fmla="*/ 72008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265" h="576064">
                <a:moveTo>
                  <a:pt x="8855" y="72008"/>
                </a:moveTo>
                <a:cubicBezTo>
                  <a:pt x="261854" y="89000"/>
                  <a:pt x="460831" y="96417"/>
                  <a:pt x="728935" y="0"/>
                </a:cubicBezTo>
                <a:cubicBezTo>
                  <a:pt x="761265" y="278078"/>
                  <a:pt x="741761" y="536345"/>
                  <a:pt x="440903" y="576064"/>
                </a:cubicBezTo>
                <a:cubicBezTo>
                  <a:pt x="86123" y="564613"/>
                  <a:pt x="0" y="408253"/>
                  <a:pt x="8855" y="7200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 rot="480888">
            <a:off x="5942155" y="4030511"/>
            <a:ext cx="707184" cy="835310"/>
          </a:xfrm>
          <a:custGeom>
            <a:avLst/>
            <a:gdLst>
              <a:gd name="connsiteX0" fmla="*/ 0 w 288032"/>
              <a:gd name="connsiteY0" fmla="*/ 0 h 45719"/>
              <a:gd name="connsiteX1" fmla="*/ 288032 w 288032"/>
              <a:gd name="connsiteY1" fmla="*/ 0 h 45719"/>
              <a:gd name="connsiteX2" fmla="*/ 288032 w 288032"/>
              <a:gd name="connsiteY2" fmla="*/ 45719 h 45719"/>
              <a:gd name="connsiteX3" fmla="*/ 0 w 288032"/>
              <a:gd name="connsiteY3" fmla="*/ 45719 h 45719"/>
              <a:gd name="connsiteX4" fmla="*/ 0 w 288032"/>
              <a:gd name="connsiteY4" fmla="*/ 0 h 45719"/>
              <a:gd name="connsiteX0" fmla="*/ 0 w 432048"/>
              <a:gd name="connsiteY0" fmla="*/ 360040 h 405759"/>
              <a:gd name="connsiteX1" fmla="*/ 432048 w 432048"/>
              <a:gd name="connsiteY1" fmla="*/ 0 h 405759"/>
              <a:gd name="connsiteX2" fmla="*/ 288032 w 432048"/>
              <a:gd name="connsiteY2" fmla="*/ 405759 h 405759"/>
              <a:gd name="connsiteX3" fmla="*/ 0 w 432048"/>
              <a:gd name="connsiteY3" fmla="*/ 405759 h 405759"/>
              <a:gd name="connsiteX4" fmla="*/ 0 w 432048"/>
              <a:gd name="connsiteY4" fmla="*/ 360040 h 405759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405759 h 576064"/>
              <a:gd name="connsiteX4" fmla="*/ 0 w 504056"/>
              <a:gd name="connsiteY4" fmla="*/ 360040 h 576064"/>
              <a:gd name="connsiteX0" fmla="*/ 0 w 504056"/>
              <a:gd name="connsiteY0" fmla="*/ 360040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40 h 576064"/>
              <a:gd name="connsiteX0" fmla="*/ 0 w 504056"/>
              <a:gd name="connsiteY0" fmla="*/ 360039 h 576064"/>
              <a:gd name="connsiteX1" fmla="*/ 432048 w 504056"/>
              <a:gd name="connsiteY1" fmla="*/ 0 h 576064"/>
              <a:gd name="connsiteX2" fmla="*/ 504056 w 504056"/>
              <a:gd name="connsiteY2" fmla="*/ 576064 h 576064"/>
              <a:gd name="connsiteX3" fmla="*/ 0 w 504056"/>
              <a:gd name="connsiteY3" fmla="*/ 360039 h 576064"/>
              <a:gd name="connsiteX0" fmla="*/ 0 w 504056"/>
              <a:gd name="connsiteY0" fmla="*/ 360039 h 619223"/>
              <a:gd name="connsiteX1" fmla="*/ 432048 w 504056"/>
              <a:gd name="connsiteY1" fmla="*/ 0 h 619223"/>
              <a:gd name="connsiteX2" fmla="*/ 504056 w 504056"/>
              <a:gd name="connsiteY2" fmla="*/ 576064 h 619223"/>
              <a:gd name="connsiteX3" fmla="*/ 0 w 504056"/>
              <a:gd name="connsiteY3" fmla="*/ 360039 h 619223"/>
              <a:gd name="connsiteX0" fmla="*/ 0 w 576064"/>
              <a:gd name="connsiteY0" fmla="*/ 360039 h 619223"/>
              <a:gd name="connsiteX1" fmla="*/ 504056 w 576064"/>
              <a:gd name="connsiteY1" fmla="*/ 0 h 619223"/>
              <a:gd name="connsiteX2" fmla="*/ 576064 w 576064"/>
              <a:gd name="connsiteY2" fmla="*/ 576064 h 619223"/>
              <a:gd name="connsiteX3" fmla="*/ 0 w 576064"/>
              <a:gd name="connsiteY3" fmla="*/ 360039 h 619223"/>
              <a:gd name="connsiteX0" fmla="*/ 0 w 661434"/>
              <a:gd name="connsiteY0" fmla="*/ 360039 h 619223"/>
              <a:gd name="connsiteX1" fmla="*/ 504056 w 661434"/>
              <a:gd name="connsiteY1" fmla="*/ 0 h 619223"/>
              <a:gd name="connsiteX2" fmla="*/ 576064 w 661434"/>
              <a:gd name="connsiteY2" fmla="*/ 576064 h 619223"/>
              <a:gd name="connsiteX3" fmla="*/ 0 w 661434"/>
              <a:gd name="connsiteY3" fmla="*/ 360039 h 619223"/>
              <a:gd name="connsiteX0" fmla="*/ 0 w 670578"/>
              <a:gd name="connsiteY0" fmla="*/ 360039 h 619223"/>
              <a:gd name="connsiteX1" fmla="*/ 504056 w 670578"/>
              <a:gd name="connsiteY1" fmla="*/ 0 h 619223"/>
              <a:gd name="connsiteX2" fmla="*/ 576064 w 670578"/>
              <a:gd name="connsiteY2" fmla="*/ 576064 h 619223"/>
              <a:gd name="connsiteX3" fmla="*/ 0 w 670578"/>
              <a:gd name="connsiteY3" fmla="*/ 360039 h 619223"/>
              <a:gd name="connsiteX0" fmla="*/ 0 w 709943"/>
              <a:gd name="connsiteY0" fmla="*/ 360039 h 619223"/>
              <a:gd name="connsiteX1" fmla="*/ 504056 w 709943"/>
              <a:gd name="connsiteY1" fmla="*/ 0 h 619223"/>
              <a:gd name="connsiteX2" fmla="*/ 576064 w 709943"/>
              <a:gd name="connsiteY2" fmla="*/ 576064 h 619223"/>
              <a:gd name="connsiteX3" fmla="*/ 0 w 709943"/>
              <a:gd name="connsiteY3" fmla="*/ 360039 h 619223"/>
              <a:gd name="connsiteX0" fmla="*/ 0 w 709943"/>
              <a:gd name="connsiteY0" fmla="*/ 360039 h 750193"/>
              <a:gd name="connsiteX1" fmla="*/ 504056 w 709943"/>
              <a:gd name="connsiteY1" fmla="*/ 0 h 750193"/>
              <a:gd name="connsiteX2" fmla="*/ 576064 w 709943"/>
              <a:gd name="connsiteY2" fmla="*/ 576064 h 750193"/>
              <a:gd name="connsiteX3" fmla="*/ 0 w 709943"/>
              <a:gd name="connsiteY3" fmla="*/ 360039 h 75019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637935"/>
              <a:gd name="connsiteY0" fmla="*/ 360039 h 774973"/>
              <a:gd name="connsiteX1" fmla="*/ 432048 w 637935"/>
              <a:gd name="connsiteY1" fmla="*/ 0 h 774973"/>
              <a:gd name="connsiteX2" fmla="*/ 504056 w 637935"/>
              <a:gd name="connsiteY2" fmla="*/ 576064 h 774973"/>
              <a:gd name="connsiteX3" fmla="*/ 0 w 637935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360039 h 774973"/>
              <a:gd name="connsiteX1" fmla="*/ 504056 w 709943"/>
              <a:gd name="connsiteY1" fmla="*/ 0 h 774973"/>
              <a:gd name="connsiteX2" fmla="*/ 576064 w 709943"/>
              <a:gd name="connsiteY2" fmla="*/ 576064 h 774973"/>
              <a:gd name="connsiteX3" fmla="*/ 0 w 709943"/>
              <a:gd name="connsiteY3" fmla="*/ 360039 h 774973"/>
              <a:gd name="connsiteX0" fmla="*/ 0 w 709943"/>
              <a:gd name="connsiteY0" fmla="*/ 432048 h 846982"/>
              <a:gd name="connsiteX1" fmla="*/ 504056 w 709943"/>
              <a:gd name="connsiteY1" fmla="*/ 0 h 846982"/>
              <a:gd name="connsiteX2" fmla="*/ 576064 w 709943"/>
              <a:gd name="connsiteY2" fmla="*/ 648073 h 846982"/>
              <a:gd name="connsiteX3" fmla="*/ 0 w 709943"/>
              <a:gd name="connsiteY3" fmla="*/ 432048 h 84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43" h="846982">
                <a:moveTo>
                  <a:pt x="0" y="432048"/>
                </a:moveTo>
                <a:cubicBezTo>
                  <a:pt x="227972" y="341577"/>
                  <a:pt x="363397" y="147546"/>
                  <a:pt x="504056" y="0"/>
                </a:cubicBezTo>
                <a:cubicBezTo>
                  <a:pt x="661434" y="126115"/>
                  <a:pt x="709943" y="462452"/>
                  <a:pt x="576064" y="648073"/>
                </a:cubicBezTo>
                <a:cubicBezTo>
                  <a:pt x="321700" y="846982"/>
                  <a:pt x="167945" y="691232"/>
                  <a:pt x="0" y="43204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 rot="480888">
            <a:off x="4653131" y="4149602"/>
            <a:ext cx="932466" cy="402421"/>
          </a:xfrm>
          <a:custGeom>
            <a:avLst/>
            <a:gdLst>
              <a:gd name="connsiteX0" fmla="*/ 0 w 648072"/>
              <a:gd name="connsiteY0" fmla="*/ 0 h 45719"/>
              <a:gd name="connsiteX1" fmla="*/ 648072 w 648072"/>
              <a:gd name="connsiteY1" fmla="*/ 0 h 45719"/>
              <a:gd name="connsiteX2" fmla="*/ 648072 w 648072"/>
              <a:gd name="connsiteY2" fmla="*/ 45719 h 45719"/>
              <a:gd name="connsiteX3" fmla="*/ 0 w 648072"/>
              <a:gd name="connsiteY3" fmla="*/ 45719 h 45719"/>
              <a:gd name="connsiteX4" fmla="*/ 0 w 648072"/>
              <a:gd name="connsiteY4" fmla="*/ 0 h 45719"/>
              <a:gd name="connsiteX0" fmla="*/ 0 w 864096"/>
              <a:gd name="connsiteY0" fmla="*/ 0 h 72008"/>
              <a:gd name="connsiteX1" fmla="*/ 648072 w 864096"/>
              <a:gd name="connsiteY1" fmla="*/ 0 h 72008"/>
              <a:gd name="connsiteX2" fmla="*/ 864096 w 864096"/>
              <a:gd name="connsiteY2" fmla="*/ 72008 h 72008"/>
              <a:gd name="connsiteX3" fmla="*/ 0 w 864096"/>
              <a:gd name="connsiteY3" fmla="*/ 45719 h 72008"/>
              <a:gd name="connsiteX4" fmla="*/ 0 w 864096"/>
              <a:gd name="connsiteY4" fmla="*/ 0 h 72008"/>
              <a:gd name="connsiteX0" fmla="*/ 0 w 792088"/>
              <a:gd name="connsiteY0" fmla="*/ 0 h 72007"/>
              <a:gd name="connsiteX1" fmla="*/ 648072 w 792088"/>
              <a:gd name="connsiteY1" fmla="*/ 0 h 72007"/>
              <a:gd name="connsiteX2" fmla="*/ 792088 w 792088"/>
              <a:gd name="connsiteY2" fmla="*/ 72007 h 72007"/>
              <a:gd name="connsiteX3" fmla="*/ 0 w 792088"/>
              <a:gd name="connsiteY3" fmla="*/ 45719 h 72007"/>
              <a:gd name="connsiteX4" fmla="*/ 0 w 792088"/>
              <a:gd name="connsiteY4" fmla="*/ 0 h 72007"/>
              <a:gd name="connsiteX0" fmla="*/ 0 w 792088"/>
              <a:gd name="connsiteY0" fmla="*/ 72008 h 144015"/>
              <a:gd name="connsiteX1" fmla="*/ 720080 w 792088"/>
              <a:gd name="connsiteY1" fmla="*/ 0 h 144015"/>
              <a:gd name="connsiteX2" fmla="*/ 792088 w 792088"/>
              <a:gd name="connsiteY2" fmla="*/ 144015 h 144015"/>
              <a:gd name="connsiteX3" fmla="*/ 0 w 792088"/>
              <a:gd name="connsiteY3" fmla="*/ 117727 h 144015"/>
              <a:gd name="connsiteX4" fmla="*/ 0 w 792088"/>
              <a:gd name="connsiteY4" fmla="*/ 72008 h 144015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864096"/>
              <a:gd name="connsiteY0" fmla="*/ 0 h 216023"/>
              <a:gd name="connsiteX1" fmla="*/ 792088 w 864096"/>
              <a:gd name="connsiteY1" fmla="*/ 72008 h 216023"/>
              <a:gd name="connsiteX2" fmla="*/ 864096 w 864096"/>
              <a:gd name="connsiteY2" fmla="*/ 216023 h 216023"/>
              <a:gd name="connsiteX3" fmla="*/ 72008 w 864096"/>
              <a:gd name="connsiteY3" fmla="*/ 189735 h 216023"/>
              <a:gd name="connsiteX4" fmla="*/ 0 w 864096"/>
              <a:gd name="connsiteY4" fmla="*/ 0 h 216023"/>
              <a:gd name="connsiteX0" fmla="*/ 0 w 936104"/>
              <a:gd name="connsiteY0" fmla="*/ 0 h 216023"/>
              <a:gd name="connsiteX1" fmla="*/ 864096 w 936104"/>
              <a:gd name="connsiteY1" fmla="*/ 72008 h 216023"/>
              <a:gd name="connsiteX2" fmla="*/ 936104 w 936104"/>
              <a:gd name="connsiteY2" fmla="*/ 216023 h 216023"/>
              <a:gd name="connsiteX3" fmla="*/ 144016 w 936104"/>
              <a:gd name="connsiteY3" fmla="*/ 189735 h 216023"/>
              <a:gd name="connsiteX4" fmla="*/ 0 w 936104"/>
              <a:gd name="connsiteY4" fmla="*/ 0 h 216023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144016 w 936104"/>
              <a:gd name="connsiteY3" fmla="*/ 261743 h 288031"/>
              <a:gd name="connsiteX4" fmla="*/ 0 w 936104"/>
              <a:gd name="connsiteY4" fmla="*/ 0 h 288031"/>
              <a:gd name="connsiteX0" fmla="*/ 0 w 936104"/>
              <a:gd name="connsiteY0" fmla="*/ 0 h 360040"/>
              <a:gd name="connsiteX1" fmla="*/ 864096 w 936104"/>
              <a:gd name="connsiteY1" fmla="*/ 144016 h 360040"/>
              <a:gd name="connsiteX2" fmla="*/ 936104 w 936104"/>
              <a:gd name="connsiteY2" fmla="*/ 288031 h 360040"/>
              <a:gd name="connsiteX3" fmla="*/ 144016 w 936104"/>
              <a:gd name="connsiteY3" fmla="*/ 360040 h 360040"/>
              <a:gd name="connsiteX4" fmla="*/ 0 w 936104"/>
              <a:gd name="connsiteY4" fmla="*/ 0 h 360040"/>
              <a:gd name="connsiteX0" fmla="*/ 0 w 936104"/>
              <a:gd name="connsiteY0" fmla="*/ 0 h 288031"/>
              <a:gd name="connsiteX1" fmla="*/ 864096 w 936104"/>
              <a:gd name="connsiteY1" fmla="*/ 144016 h 288031"/>
              <a:gd name="connsiteX2" fmla="*/ 936104 w 936104"/>
              <a:gd name="connsiteY2" fmla="*/ 288031 h 288031"/>
              <a:gd name="connsiteX3" fmla="*/ 0 w 936104"/>
              <a:gd name="connsiteY3" fmla="*/ 0 h 288031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0 w 936104"/>
              <a:gd name="connsiteY0" fmla="*/ 0 h 693902"/>
              <a:gd name="connsiteX1" fmla="*/ 864096 w 936104"/>
              <a:gd name="connsiteY1" fmla="*/ 144016 h 693902"/>
              <a:gd name="connsiteX2" fmla="*/ 936104 w 936104"/>
              <a:gd name="connsiteY2" fmla="*/ 288031 h 693902"/>
              <a:gd name="connsiteX3" fmla="*/ 0 w 936104"/>
              <a:gd name="connsiteY3" fmla="*/ 0 h 693902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110282 w 1046386"/>
              <a:gd name="connsiteY0" fmla="*/ 0 h 408044"/>
              <a:gd name="connsiteX1" fmla="*/ 974378 w 1046386"/>
              <a:gd name="connsiteY1" fmla="*/ 144016 h 408044"/>
              <a:gd name="connsiteX2" fmla="*/ 1046386 w 1046386"/>
              <a:gd name="connsiteY2" fmla="*/ 288031 h 408044"/>
              <a:gd name="connsiteX3" fmla="*/ 254298 w 1046386"/>
              <a:gd name="connsiteY3" fmla="*/ 360039 h 408044"/>
              <a:gd name="connsiteX4" fmla="*/ 110282 w 1046386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6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216023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  <a:gd name="connsiteX0" fmla="*/ 0 w 936104"/>
              <a:gd name="connsiteY0" fmla="*/ 0 h 408044"/>
              <a:gd name="connsiteX1" fmla="*/ 864096 w 936104"/>
              <a:gd name="connsiteY1" fmla="*/ 144015 h 408044"/>
              <a:gd name="connsiteX2" fmla="*/ 936104 w 936104"/>
              <a:gd name="connsiteY2" fmla="*/ 288031 h 408044"/>
              <a:gd name="connsiteX3" fmla="*/ 144016 w 936104"/>
              <a:gd name="connsiteY3" fmla="*/ 360039 h 408044"/>
              <a:gd name="connsiteX4" fmla="*/ 0 w 936104"/>
              <a:gd name="connsiteY4" fmla="*/ 0 h 4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408044">
                <a:moveTo>
                  <a:pt x="0" y="0"/>
                </a:moveTo>
                <a:cubicBezTo>
                  <a:pt x="175081" y="222541"/>
                  <a:pt x="600067" y="120012"/>
                  <a:pt x="864096" y="144015"/>
                </a:cubicBezTo>
                <a:lnTo>
                  <a:pt x="936104" y="288031"/>
                </a:lnTo>
                <a:cubicBezTo>
                  <a:pt x="831453" y="375579"/>
                  <a:pt x="300033" y="408044"/>
                  <a:pt x="144016" y="360039"/>
                </a:cubicBezTo>
                <a:cubicBezTo>
                  <a:pt x="35624" y="293852"/>
                  <a:pt x="40307" y="6383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 rot="480888">
            <a:off x="5925057" y="3659939"/>
            <a:ext cx="574847" cy="781174"/>
          </a:xfrm>
          <a:custGeom>
            <a:avLst/>
            <a:gdLst>
              <a:gd name="connsiteX0" fmla="*/ 0 w 144016"/>
              <a:gd name="connsiteY0" fmla="*/ 0 h 45719"/>
              <a:gd name="connsiteX1" fmla="*/ 144016 w 144016"/>
              <a:gd name="connsiteY1" fmla="*/ 0 h 45719"/>
              <a:gd name="connsiteX2" fmla="*/ 144016 w 144016"/>
              <a:gd name="connsiteY2" fmla="*/ 45719 h 45719"/>
              <a:gd name="connsiteX3" fmla="*/ 0 w 144016"/>
              <a:gd name="connsiteY3" fmla="*/ 45719 h 45719"/>
              <a:gd name="connsiteX4" fmla="*/ 0 w 144016"/>
              <a:gd name="connsiteY4" fmla="*/ 0 h 45719"/>
              <a:gd name="connsiteX0" fmla="*/ 0 w 432048"/>
              <a:gd name="connsiteY0" fmla="*/ 576064 h 621783"/>
              <a:gd name="connsiteX1" fmla="*/ 432048 w 432048"/>
              <a:gd name="connsiteY1" fmla="*/ 0 h 621783"/>
              <a:gd name="connsiteX2" fmla="*/ 144016 w 432048"/>
              <a:gd name="connsiteY2" fmla="*/ 621783 h 621783"/>
              <a:gd name="connsiteX3" fmla="*/ 0 w 432048"/>
              <a:gd name="connsiteY3" fmla="*/ 621783 h 621783"/>
              <a:gd name="connsiteX4" fmla="*/ 0 w 432048"/>
              <a:gd name="connsiteY4" fmla="*/ 576064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04056"/>
              <a:gd name="connsiteY0" fmla="*/ 504056 h 621783"/>
              <a:gd name="connsiteX1" fmla="*/ 504056 w 504056"/>
              <a:gd name="connsiteY1" fmla="*/ 0 h 621783"/>
              <a:gd name="connsiteX2" fmla="*/ 216024 w 504056"/>
              <a:gd name="connsiteY2" fmla="*/ 621783 h 621783"/>
              <a:gd name="connsiteX3" fmla="*/ 72008 w 504056"/>
              <a:gd name="connsiteY3" fmla="*/ 621783 h 621783"/>
              <a:gd name="connsiteX4" fmla="*/ 0 w 504056"/>
              <a:gd name="connsiteY4" fmla="*/ 504056 h 621783"/>
              <a:gd name="connsiteX0" fmla="*/ 0 w 576064"/>
              <a:gd name="connsiteY0" fmla="*/ 504056 h 621783"/>
              <a:gd name="connsiteX1" fmla="*/ 504056 w 576064"/>
              <a:gd name="connsiteY1" fmla="*/ 0 h 621783"/>
              <a:gd name="connsiteX2" fmla="*/ 576064 w 576064"/>
              <a:gd name="connsiteY2" fmla="*/ 360040 h 621783"/>
              <a:gd name="connsiteX3" fmla="*/ 72008 w 576064"/>
              <a:gd name="connsiteY3" fmla="*/ 621783 h 621783"/>
              <a:gd name="connsiteX4" fmla="*/ 0 w 576064"/>
              <a:gd name="connsiteY4" fmla="*/ 504056 h 621783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504056 h 720080"/>
              <a:gd name="connsiteX1" fmla="*/ 504056 w 576064"/>
              <a:gd name="connsiteY1" fmla="*/ 0 h 720080"/>
              <a:gd name="connsiteX2" fmla="*/ 576064 w 576064"/>
              <a:gd name="connsiteY2" fmla="*/ 360040 h 720080"/>
              <a:gd name="connsiteX3" fmla="*/ 72008 w 576064"/>
              <a:gd name="connsiteY3" fmla="*/ 720080 h 720080"/>
              <a:gd name="connsiteX4" fmla="*/ 0 w 576064"/>
              <a:gd name="connsiteY4" fmla="*/ 504056 h 720080"/>
              <a:gd name="connsiteX0" fmla="*/ 0 w 576064"/>
              <a:gd name="connsiteY0" fmla="*/ 432049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9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504056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504056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360040 h 576065"/>
              <a:gd name="connsiteX1" fmla="*/ 504056 w 576064"/>
              <a:gd name="connsiteY1" fmla="*/ 0 h 576065"/>
              <a:gd name="connsiteX2" fmla="*/ 576064 w 576064"/>
              <a:gd name="connsiteY2" fmla="*/ 216025 h 576065"/>
              <a:gd name="connsiteX3" fmla="*/ 72008 w 576064"/>
              <a:gd name="connsiteY3" fmla="*/ 576065 h 576065"/>
              <a:gd name="connsiteX4" fmla="*/ 0 w 576064"/>
              <a:gd name="connsiteY4" fmla="*/ 360040 h 576065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88033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6064"/>
              <a:gd name="connsiteY0" fmla="*/ 432048 h 648073"/>
              <a:gd name="connsiteX1" fmla="*/ 504056 w 576064"/>
              <a:gd name="connsiteY1" fmla="*/ 0 h 648073"/>
              <a:gd name="connsiteX2" fmla="*/ 576064 w 576064"/>
              <a:gd name="connsiteY2" fmla="*/ 216024 h 648073"/>
              <a:gd name="connsiteX3" fmla="*/ 72008 w 576064"/>
              <a:gd name="connsiteY3" fmla="*/ 648073 h 648073"/>
              <a:gd name="connsiteX4" fmla="*/ 0 w 576064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504056 h 720081"/>
              <a:gd name="connsiteX1" fmla="*/ 504056 w 577090"/>
              <a:gd name="connsiteY1" fmla="*/ 0 h 720081"/>
              <a:gd name="connsiteX2" fmla="*/ 576064 w 577090"/>
              <a:gd name="connsiteY2" fmla="*/ 288032 h 720081"/>
              <a:gd name="connsiteX3" fmla="*/ 72008 w 577090"/>
              <a:gd name="connsiteY3" fmla="*/ 720081 h 720081"/>
              <a:gd name="connsiteX4" fmla="*/ 0 w 577090"/>
              <a:gd name="connsiteY4" fmla="*/ 504056 h 720081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04056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504056 h 648073"/>
              <a:gd name="connsiteX0" fmla="*/ 0 w 505082"/>
              <a:gd name="connsiteY0" fmla="*/ 504056 h 648073"/>
              <a:gd name="connsiteX1" fmla="*/ 432048 w 505082"/>
              <a:gd name="connsiteY1" fmla="*/ 0 h 648073"/>
              <a:gd name="connsiteX2" fmla="*/ 504056 w 505082"/>
              <a:gd name="connsiteY2" fmla="*/ 216024 h 648073"/>
              <a:gd name="connsiteX3" fmla="*/ 0 w 505082"/>
              <a:gd name="connsiteY3" fmla="*/ 648073 h 648073"/>
              <a:gd name="connsiteX4" fmla="*/ 0 w 505082"/>
              <a:gd name="connsiteY4" fmla="*/ 504056 h 648073"/>
              <a:gd name="connsiteX0" fmla="*/ 0 w 577090"/>
              <a:gd name="connsiteY0" fmla="*/ 432048 h 648073"/>
              <a:gd name="connsiteX1" fmla="*/ 504056 w 577090"/>
              <a:gd name="connsiteY1" fmla="*/ 0 h 648073"/>
              <a:gd name="connsiteX2" fmla="*/ 576064 w 577090"/>
              <a:gd name="connsiteY2" fmla="*/ 216024 h 648073"/>
              <a:gd name="connsiteX3" fmla="*/ 72008 w 577090"/>
              <a:gd name="connsiteY3" fmla="*/ 648073 h 648073"/>
              <a:gd name="connsiteX4" fmla="*/ 0 w 577090"/>
              <a:gd name="connsiteY4" fmla="*/ 432048 h 648073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  <a:gd name="connsiteX0" fmla="*/ 0 w 577090"/>
              <a:gd name="connsiteY0" fmla="*/ 576064 h 792089"/>
              <a:gd name="connsiteX1" fmla="*/ 504056 w 577090"/>
              <a:gd name="connsiteY1" fmla="*/ 0 h 792089"/>
              <a:gd name="connsiteX2" fmla="*/ 576064 w 577090"/>
              <a:gd name="connsiteY2" fmla="*/ 360040 h 792089"/>
              <a:gd name="connsiteX3" fmla="*/ 72008 w 577090"/>
              <a:gd name="connsiteY3" fmla="*/ 792089 h 792089"/>
              <a:gd name="connsiteX4" fmla="*/ 0 w 577090"/>
              <a:gd name="connsiteY4" fmla="*/ 576064 h 79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090" h="792089">
                <a:moveTo>
                  <a:pt x="0" y="576064"/>
                </a:moveTo>
                <a:cubicBezTo>
                  <a:pt x="367004" y="551045"/>
                  <a:pt x="469786" y="231569"/>
                  <a:pt x="504056" y="0"/>
                </a:cubicBezTo>
                <a:lnTo>
                  <a:pt x="576064" y="360040"/>
                </a:lnTo>
                <a:cubicBezTo>
                  <a:pt x="577090" y="485213"/>
                  <a:pt x="295292" y="725233"/>
                  <a:pt x="72008" y="792089"/>
                </a:cubicBez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rot="480888">
            <a:off x="2624192" y="3548372"/>
            <a:ext cx="2910339" cy="2706323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1872208"/>
              <a:gd name="connsiteX1" fmla="*/ 914400 w 914400"/>
              <a:gd name="connsiteY1" fmla="*/ 0 h 1872208"/>
              <a:gd name="connsiteX2" fmla="*/ 914400 w 914400"/>
              <a:gd name="connsiteY2" fmla="*/ 914400 h 1872208"/>
              <a:gd name="connsiteX3" fmla="*/ 216024 w 914400"/>
              <a:gd name="connsiteY3" fmla="*/ 1872208 h 1872208"/>
              <a:gd name="connsiteX4" fmla="*/ 0 w 914400"/>
              <a:gd name="connsiteY4" fmla="*/ 0 h 1872208"/>
              <a:gd name="connsiteX0" fmla="*/ 0 w 2448272"/>
              <a:gd name="connsiteY0" fmla="*/ 372041 h 2604289"/>
              <a:gd name="connsiteX1" fmla="*/ 914400 w 2448272"/>
              <a:gd name="connsiteY1" fmla="*/ 372041 h 2604289"/>
              <a:gd name="connsiteX2" fmla="*/ 2448272 w 2448272"/>
              <a:gd name="connsiteY2" fmla="*/ 2604289 h 2604289"/>
              <a:gd name="connsiteX3" fmla="*/ 216024 w 2448272"/>
              <a:gd name="connsiteY3" fmla="*/ 2244249 h 2604289"/>
              <a:gd name="connsiteX4" fmla="*/ 0 w 2448272"/>
              <a:gd name="connsiteY4" fmla="*/ 372041 h 2604289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388264"/>
              <a:gd name="connsiteX1" fmla="*/ 1728192 w 2448272"/>
              <a:gd name="connsiteY1" fmla="*/ 372041 h 2388264"/>
              <a:gd name="connsiteX2" fmla="*/ 2448272 w 2448272"/>
              <a:gd name="connsiteY2" fmla="*/ 2388264 h 2388264"/>
              <a:gd name="connsiteX3" fmla="*/ 216024 w 2448272"/>
              <a:gd name="connsiteY3" fmla="*/ 2028224 h 2388264"/>
              <a:gd name="connsiteX4" fmla="*/ 0 w 2448272"/>
              <a:gd name="connsiteY4" fmla="*/ 156016 h 2388264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0 w 2448272"/>
              <a:gd name="connsiteY0" fmla="*/ 156016 h 2504111"/>
              <a:gd name="connsiteX1" fmla="*/ 1728192 w 2448272"/>
              <a:gd name="connsiteY1" fmla="*/ 372041 h 2504111"/>
              <a:gd name="connsiteX2" fmla="*/ 2448272 w 2448272"/>
              <a:gd name="connsiteY2" fmla="*/ 2388264 h 2504111"/>
              <a:gd name="connsiteX3" fmla="*/ 216024 w 2448272"/>
              <a:gd name="connsiteY3" fmla="*/ 2028224 h 2504111"/>
              <a:gd name="connsiteX4" fmla="*/ 0 w 2448272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2669650"/>
              <a:gd name="connsiteY0" fmla="*/ 156016 h 2504111"/>
              <a:gd name="connsiteX1" fmla="*/ 1949570 w 2669650"/>
              <a:gd name="connsiteY1" fmla="*/ 372041 h 2504111"/>
              <a:gd name="connsiteX2" fmla="*/ 2669650 w 2669650"/>
              <a:gd name="connsiteY2" fmla="*/ 2388264 h 2504111"/>
              <a:gd name="connsiteX3" fmla="*/ 437402 w 2669650"/>
              <a:gd name="connsiteY3" fmla="*/ 2028224 h 2504111"/>
              <a:gd name="connsiteX4" fmla="*/ 221378 w 2669650"/>
              <a:gd name="connsiteY4" fmla="*/ 156016 h 250411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3101698"/>
              <a:gd name="connsiteY0" fmla="*/ 324036 h 2672131"/>
              <a:gd name="connsiteX1" fmla="*/ 2813666 w 3101698"/>
              <a:gd name="connsiteY1" fmla="*/ 36004 h 2672131"/>
              <a:gd name="connsiteX2" fmla="*/ 1949570 w 3101698"/>
              <a:gd name="connsiteY2" fmla="*/ 540061 h 2672131"/>
              <a:gd name="connsiteX3" fmla="*/ 2669650 w 3101698"/>
              <a:gd name="connsiteY3" fmla="*/ 2556284 h 2672131"/>
              <a:gd name="connsiteX4" fmla="*/ 437402 w 3101698"/>
              <a:gd name="connsiteY4" fmla="*/ 2196244 h 2672131"/>
              <a:gd name="connsiteX5" fmla="*/ 221378 w 3101698"/>
              <a:gd name="connsiteY5" fmla="*/ 324036 h 2672131"/>
              <a:gd name="connsiteX0" fmla="*/ 221378 w 2849683"/>
              <a:gd name="connsiteY0" fmla="*/ 324036 h 2672131"/>
              <a:gd name="connsiteX1" fmla="*/ 2813666 w 2849683"/>
              <a:gd name="connsiteY1" fmla="*/ 36004 h 2672131"/>
              <a:gd name="connsiteX2" fmla="*/ 1949570 w 2849683"/>
              <a:gd name="connsiteY2" fmla="*/ 540061 h 2672131"/>
              <a:gd name="connsiteX3" fmla="*/ 2669650 w 2849683"/>
              <a:gd name="connsiteY3" fmla="*/ 2556284 h 2672131"/>
              <a:gd name="connsiteX4" fmla="*/ 437402 w 2849683"/>
              <a:gd name="connsiteY4" fmla="*/ 2196244 h 2672131"/>
              <a:gd name="connsiteX5" fmla="*/ 221378 w 2849683"/>
              <a:gd name="connsiteY5" fmla="*/ 324036 h 2672131"/>
              <a:gd name="connsiteX0" fmla="*/ 221378 w 2921692"/>
              <a:gd name="connsiteY0" fmla="*/ 396044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96044 h 2744139"/>
              <a:gd name="connsiteX0" fmla="*/ 221378 w 2921692"/>
              <a:gd name="connsiteY0" fmla="*/ 324036 h 2744139"/>
              <a:gd name="connsiteX1" fmla="*/ 2885675 w 2921692"/>
              <a:gd name="connsiteY1" fmla="*/ 36004 h 2744139"/>
              <a:gd name="connsiteX2" fmla="*/ 1949570 w 2921692"/>
              <a:gd name="connsiteY2" fmla="*/ 612069 h 2744139"/>
              <a:gd name="connsiteX3" fmla="*/ 2669650 w 2921692"/>
              <a:gd name="connsiteY3" fmla="*/ 2628292 h 2744139"/>
              <a:gd name="connsiteX4" fmla="*/ 437402 w 2921692"/>
              <a:gd name="connsiteY4" fmla="*/ 2268252 h 2744139"/>
              <a:gd name="connsiteX5" fmla="*/ 221378 w 2921692"/>
              <a:gd name="connsiteY5" fmla="*/ 324036 h 274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692" h="2744139">
                <a:moveTo>
                  <a:pt x="221378" y="324036"/>
                </a:moveTo>
                <a:cubicBezTo>
                  <a:pt x="443243" y="26512"/>
                  <a:pt x="2597643" y="0"/>
                  <a:pt x="2885675" y="36004"/>
                </a:cubicBezTo>
                <a:cubicBezTo>
                  <a:pt x="2921692" y="223267"/>
                  <a:pt x="2567298" y="457045"/>
                  <a:pt x="1949570" y="612069"/>
                </a:cubicBezTo>
                <a:cubicBezTo>
                  <a:pt x="1713631" y="1267778"/>
                  <a:pt x="2303917" y="2206145"/>
                  <a:pt x="2669650" y="2628292"/>
                </a:cubicBezTo>
                <a:cubicBezTo>
                  <a:pt x="1692654" y="2744139"/>
                  <a:pt x="1125188" y="2566736"/>
                  <a:pt x="437402" y="2268252"/>
                </a:cubicBezTo>
                <a:cubicBezTo>
                  <a:pt x="0" y="1605452"/>
                  <a:pt x="69012" y="941974"/>
                  <a:pt x="221378" y="3240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 rot="480888">
            <a:off x="5667013" y="3419550"/>
            <a:ext cx="1671493" cy="1917424"/>
          </a:xfrm>
          <a:custGeom>
            <a:avLst/>
            <a:gdLst>
              <a:gd name="connsiteX0" fmla="*/ 0 w 432048"/>
              <a:gd name="connsiteY0" fmla="*/ 0 h 144016"/>
              <a:gd name="connsiteX1" fmla="*/ 432048 w 432048"/>
              <a:gd name="connsiteY1" fmla="*/ 0 h 144016"/>
              <a:gd name="connsiteX2" fmla="*/ 432048 w 432048"/>
              <a:gd name="connsiteY2" fmla="*/ 144016 h 144016"/>
              <a:gd name="connsiteX3" fmla="*/ 0 w 432048"/>
              <a:gd name="connsiteY3" fmla="*/ 144016 h 144016"/>
              <a:gd name="connsiteX4" fmla="*/ 0 w 432048"/>
              <a:gd name="connsiteY4" fmla="*/ 0 h 144016"/>
              <a:gd name="connsiteX0" fmla="*/ 0 w 432048"/>
              <a:gd name="connsiteY0" fmla="*/ 0 h 432048"/>
              <a:gd name="connsiteX1" fmla="*/ 432048 w 432048"/>
              <a:gd name="connsiteY1" fmla="*/ 0 h 432048"/>
              <a:gd name="connsiteX2" fmla="*/ 432048 w 432048"/>
              <a:gd name="connsiteY2" fmla="*/ 144016 h 432048"/>
              <a:gd name="connsiteX3" fmla="*/ 72008 w 432048"/>
              <a:gd name="connsiteY3" fmla="*/ 432048 h 432048"/>
              <a:gd name="connsiteX4" fmla="*/ 0 w 432048"/>
              <a:gd name="connsiteY4" fmla="*/ 0 h 432048"/>
              <a:gd name="connsiteX0" fmla="*/ 0 w 1512168"/>
              <a:gd name="connsiteY0" fmla="*/ 0 h 1872208"/>
              <a:gd name="connsiteX1" fmla="*/ 432048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512168"/>
              <a:gd name="connsiteY0" fmla="*/ 0 h 1872208"/>
              <a:gd name="connsiteX1" fmla="*/ 864096 w 1512168"/>
              <a:gd name="connsiteY1" fmla="*/ 0 h 1872208"/>
              <a:gd name="connsiteX2" fmla="*/ 1512168 w 1512168"/>
              <a:gd name="connsiteY2" fmla="*/ 1872208 h 1872208"/>
              <a:gd name="connsiteX3" fmla="*/ 72008 w 1512168"/>
              <a:gd name="connsiteY3" fmla="*/ 432048 h 1872208"/>
              <a:gd name="connsiteX4" fmla="*/ 0 w 1512168"/>
              <a:gd name="connsiteY4" fmla="*/ 0 h 1872208"/>
              <a:gd name="connsiteX0" fmla="*/ 0 w 1611263"/>
              <a:gd name="connsiteY0" fmla="*/ 0 h 1872208"/>
              <a:gd name="connsiteX1" fmla="*/ 864096 w 1611263"/>
              <a:gd name="connsiteY1" fmla="*/ 0 h 1872208"/>
              <a:gd name="connsiteX2" fmla="*/ 1512168 w 1611263"/>
              <a:gd name="connsiteY2" fmla="*/ 1872208 h 1872208"/>
              <a:gd name="connsiteX3" fmla="*/ 72008 w 1611263"/>
              <a:gd name="connsiteY3" fmla="*/ 432048 h 1872208"/>
              <a:gd name="connsiteX4" fmla="*/ 0 w 1611263"/>
              <a:gd name="connsiteY4" fmla="*/ 0 h 1872208"/>
              <a:gd name="connsiteX0" fmla="*/ 0 w 1658888"/>
              <a:gd name="connsiteY0" fmla="*/ 0 h 1872208"/>
              <a:gd name="connsiteX1" fmla="*/ 864096 w 1658888"/>
              <a:gd name="connsiteY1" fmla="*/ 0 h 1872208"/>
              <a:gd name="connsiteX2" fmla="*/ 1512168 w 1658888"/>
              <a:gd name="connsiteY2" fmla="*/ 1872208 h 1872208"/>
              <a:gd name="connsiteX3" fmla="*/ 72008 w 1658888"/>
              <a:gd name="connsiteY3" fmla="*/ 432048 h 1872208"/>
              <a:gd name="connsiteX4" fmla="*/ 0 w 1658888"/>
              <a:gd name="connsiteY4" fmla="*/ 0 h 1872208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58888"/>
              <a:gd name="connsiteY0" fmla="*/ 72008 h 1944216"/>
              <a:gd name="connsiteX1" fmla="*/ 864095 w 1658888"/>
              <a:gd name="connsiteY1" fmla="*/ 0 h 1944216"/>
              <a:gd name="connsiteX2" fmla="*/ 1512168 w 1658888"/>
              <a:gd name="connsiteY2" fmla="*/ 1944216 h 1944216"/>
              <a:gd name="connsiteX3" fmla="*/ 72008 w 1658888"/>
              <a:gd name="connsiteY3" fmla="*/ 504056 h 1944216"/>
              <a:gd name="connsiteX4" fmla="*/ 0 w 1658888"/>
              <a:gd name="connsiteY4" fmla="*/ 72008 h 1944216"/>
              <a:gd name="connsiteX0" fmla="*/ 0 w 1694930"/>
              <a:gd name="connsiteY0" fmla="*/ 72008 h 1944216"/>
              <a:gd name="connsiteX1" fmla="*/ 864095 w 1694930"/>
              <a:gd name="connsiteY1" fmla="*/ 0 h 1944216"/>
              <a:gd name="connsiteX2" fmla="*/ 1512168 w 1694930"/>
              <a:gd name="connsiteY2" fmla="*/ 1944216 h 1944216"/>
              <a:gd name="connsiteX3" fmla="*/ 72008 w 1694930"/>
              <a:gd name="connsiteY3" fmla="*/ 504056 h 1944216"/>
              <a:gd name="connsiteX4" fmla="*/ 0 w 1694930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72008 w 1678014"/>
              <a:gd name="connsiteY3" fmla="*/ 504056 h 1944216"/>
              <a:gd name="connsiteX4" fmla="*/ 0 w 1678014"/>
              <a:gd name="connsiteY4" fmla="*/ 72008 h 1944216"/>
              <a:gd name="connsiteX0" fmla="*/ 0 w 1678014"/>
              <a:gd name="connsiteY0" fmla="*/ 94299 h 1966507"/>
              <a:gd name="connsiteX1" fmla="*/ 864095 w 1678014"/>
              <a:gd name="connsiteY1" fmla="*/ 22291 h 1966507"/>
              <a:gd name="connsiteX2" fmla="*/ 1512168 w 1678014"/>
              <a:gd name="connsiteY2" fmla="*/ 1966507 h 1966507"/>
              <a:gd name="connsiteX3" fmla="*/ 72008 w 1678014"/>
              <a:gd name="connsiteY3" fmla="*/ 526347 h 1966507"/>
              <a:gd name="connsiteX4" fmla="*/ 0 w 1678014"/>
              <a:gd name="connsiteY4" fmla="*/ 94299 h 1966507"/>
              <a:gd name="connsiteX0" fmla="*/ 0 w 1678014"/>
              <a:gd name="connsiteY0" fmla="*/ 248038 h 2120246"/>
              <a:gd name="connsiteX1" fmla="*/ 864095 w 1678014"/>
              <a:gd name="connsiteY1" fmla="*/ 176030 h 2120246"/>
              <a:gd name="connsiteX2" fmla="*/ 1512168 w 1678014"/>
              <a:gd name="connsiteY2" fmla="*/ 2120246 h 2120246"/>
              <a:gd name="connsiteX3" fmla="*/ 72008 w 1678014"/>
              <a:gd name="connsiteY3" fmla="*/ 680086 h 2120246"/>
              <a:gd name="connsiteX4" fmla="*/ 0 w 1678014"/>
              <a:gd name="connsiteY4" fmla="*/ 248038 h 2120246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97968"/>
              <a:gd name="connsiteX1" fmla="*/ 864095 w 1678014"/>
              <a:gd name="connsiteY1" fmla="*/ 0 h 1997968"/>
              <a:gd name="connsiteX2" fmla="*/ 1512168 w 1678014"/>
              <a:gd name="connsiteY2" fmla="*/ 1944216 h 1997968"/>
              <a:gd name="connsiteX3" fmla="*/ 864095 w 1678014"/>
              <a:gd name="connsiteY3" fmla="*/ 504057 h 1997968"/>
              <a:gd name="connsiteX4" fmla="*/ 72008 w 1678014"/>
              <a:gd name="connsiteY4" fmla="*/ 504056 h 1997968"/>
              <a:gd name="connsiteX5" fmla="*/ 0 w 1678014"/>
              <a:gd name="connsiteY5" fmla="*/ 72008 h 1997968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  <a:gd name="connsiteX0" fmla="*/ 0 w 1678014"/>
              <a:gd name="connsiteY0" fmla="*/ 72008 h 1944216"/>
              <a:gd name="connsiteX1" fmla="*/ 864095 w 1678014"/>
              <a:gd name="connsiteY1" fmla="*/ 0 h 1944216"/>
              <a:gd name="connsiteX2" fmla="*/ 1512168 w 1678014"/>
              <a:gd name="connsiteY2" fmla="*/ 1944216 h 1944216"/>
              <a:gd name="connsiteX3" fmla="*/ 864095 w 1678014"/>
              <a:gd name="connsiteY3" fmla="*/ 504057 h 1944216"/>
              <a:gd name="connsiteX4" fmla="*/ 72008 w 1678014"/>
              <a:gd name="connsiteY4" fmla="*/ 504056 h 1944216"/>
              <a:gd name="connsiteX5" fmla="*/ 0 w 1678014"/>
              <a:gd name="connsiteY5" fmla="*/ 72008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8014" h="1944216">
                <a:moveTo>
                  <a:pt x="0" y="72008"/>
                </a:moveTo>
                <a:lnTo>
                  <a:pt x="864095" y="0"/>
                </a:lnTo>
                <a:cubicBezTo>
                  <a:pt x="1557387" y="494341"/>
                  <a:pt x="1678014" y="819540"/>
                  <a:pt x="1512168" y="1944216"/>
                </a:cubicBezTo>
                <a:cubicBezTo>
                  <a:pt x="1507861" y="1402879"/>
                  <a:pt x="1164868" y="709605"/>
                  <a:pt x="864095" y="504057"/>
                </a:cubicBezTo>
                <a:cubicBezTo>
                  <a:pt x="563322" y="298509"/>
                  <a:pt x="456266" y="611341"/>
                  <a:pt x="72008" y="504056"/>
                </a:cubicBezTo>
                <a:lnTo>
                  <a:pt x="0" y="720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 rot="480888">
            <a:off x="1837569" y="550137"/>
            <a:ext cx="5630663" cy="3680982"/>
          </a:xfrm>
          <a:custGeom>
            <a:avLst/>
            <a:gdLst>
              <a:gd name="connsiteX0" fmla="*/ 0 w 5328592"/>
              <a:gd name="connsiteY0" fmla="*/ 0 h 2016224"/>
              <a:gd name="connsiteX1" fmla="*/ 5328592 w 5328592"/>
              <a:gd name="connsiteY1" fmla="*/ 0 h 2016224"/>
              <a:gd name="connsiteX2" fmla="*/ 5328592 w 5328592"/>
              <a:gd name="connsiteY2" fmla="*/ 2016224 h 2016224"/>
              <a:gd name="connsiteX3" fmla="*/ 0 w 5328592"/>
              <a:gd name="connsiteY3" fmla="*/ 2016224 h 2016224"/>
              <a:gd name="connsiteX4" fmla="*/ 0 w 5328592"/>
              <a:gd name="connsiteY4" fmla="*/ 0 h 2016224"/>
              <a:gd name="connsiteX0" fmla="*/ 0 w 5328592"/>
              <a:gd name="connsiteY0" fmla="*/ 0 h 2448272"/>
              <a:gd name="connsiteX1" fmla="*/ 5328592 w 5328592"/>
              <a:gd name="connsiteY1" fmla="*/ 0 h 2448272"/>
              <a:gd name="connsiteX2" fmla="*/ 5328592 w 5328592"/>
              <a:gd name="connsiteY2" fmla="*/ 2016224 h 2448272"/>
              <a:gd name="connsiteX3" fmla="*/ 5040560 w 5328592"/>
              <a:gd name="connsiteY3" fmla="*/ 2448272 h 2448272"/>
              <a:gd name="connsiteX4" fmla="*/ 0 w 5328592"/>
              <a:gd name="connsiteY4" fmla="*/ 2016224 h 2448272"/>
              <a:gd name="connsiteX5" fmla="*/ 0 w 5328592"/>
              <a:gd name="connsiteY5" fmla="*/ 0 h 2448272"/>
              <a:gd name="connsiteX0" fmla="*/ 0 w 5328592"/>
              <a:gd name="connsiteY0" fmla="*/ 0 h 3456384"/>
              <a:gd name="connsiteX1" fmla="*/ 5328592 w 5328592"/>
              <a:gd name="connsiteY1" fmla="*/ 0 h 3456384"/>
              <a:gd name="connsiteX2" fmla="*/ 5328592 w 5328592"/>
              <a:gd name="connsiteY2" fmla="*/ 2016224 h 3456384"/>
              <a:gd name="connsiteX3" fmla="*/ 5040560 w 5328592"/>
              <a:gd name="connsiteY3" fmla="*/ 2448272 h 3456384"/>
              <a:gd name="connsiteX4" fmla="*/ 3024336 w 5328592"/>
              <a:gd name="connsiteY4" fmla="*/ 3456384 h 3456384"/>
              <a:gd name="connsiteX5" fmla="*/ 0 w 5328592"/>
              <a:gd name="connsiteY5" fmla="*/ 2016224 h 3456384"/>
              <a:gd name="connsiteX6" fmla="*/ 0 w 5328592"/>
              <a:gd name="connsiteY6" fmla="*/ 0 h 3456384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0 w 5328592"/>
              <a:gd name="connsiteY6" fmla="*/ 0 h 3528392"/>
              <a:gd name="connsiteX0" fmla="*/ 0 w 5328592"/>
              <a:gd name="connsiteY0" fmla="*/ 0 h 3528392"/>
              <a:gd name="connsiteX1" fmla="*/ 5328592 w 5328592"/>
              <a:gd name="connsiteY1" fmla="*/ 0 h 3528392"/>
              <a:gd name="connsiteX2" fmla="*/ 5328592 w 5328592"/>
              <a:gd name="connsiteY2" fmla="*/ 2016224 h 3528392"/>
              <a:gd name="connsiteX3" fmla="*/ 5040560 w 5328592"/>
              <a:gd name="connsiteY3" fmla="*/ 2448272 h 3528392"/>
              <a:gd name="connsiteX4" fmla="*/ 3024336 w 5328592"/>
              <a:gd name="connsiteY4" fmla="*/ 3456384 h 3528392"/>
              <a:gd name="connsiteX5" fmla="*/ 648072 w 5328592"/>
              <a:gd name="connsiteY5" fmla="*/ 3528392 h 3528392"/>
              <a:gd name="connsiteX6" fmla="*/ 1944216 w 5328592"/>
              <a:gd name="connsiteY6" fmla="*/ 2376264 h 3528392"/>
              <a:gd name="connsiteX7" fmla="*/ 0 w 5328592"/>
              <a:gd name="connsiteY7" fmla="*/ 0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1296144 w 4680520"/>
              <a:gd name="connsiteY6" fmla="*/ 2376264 h 3528392"/>
              <a:gd name="connsiteX7" fmla="*/ 2448272 w 4680520"/>
              <a:gd name="connsiteY7" fmla="*/ 648072 h 3528392"/>
              <a:gd name="connsiteX0" fmla="*/ 2448272 w 4680520"/>
              <a:gd name="connsiteY0" fmla="*/ 64807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448272 w 4680520"/>
              <a:gd name="connsiteY7" fmla="*/ 64807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1008112 h 3528392"/>
              <a:gd name="connsiteX1" fmla="*/ 4680520 w 4680520"/>
              <a:gd name="connsiteY1" fmla="*/ 0 h 3528392"/>
              <a:gd name="connsiteX2" fmla="*/ 4680520 w 4680520"/>
              <a:gd name="connsiteY2" fmla="*/ 2016224 h 3528392"/>
              <a:gd name="connsiteX3" fmla="*/ 4392488 w 4680520"/>
              <a:gd name="connsiteY3" fmla="*/ 2448272 h 3528392"/>
              <a:gd name="connsiteX4" fmla="*/ 2376264 w 4680520"/>
              <a:gd name="connsiteY4" fmla="*/ 3456384 h 3528392"/>
              <a:gd name="connsiteX5" fmla="*/ 0 w 4680520"/>
              <a:gd name="connsiteY5" fmla="*/ 3528392 h 3528392"/>
              <a:gd name="connsiteX6" fmla="*/ 936104 w 4680520"/>
              <a:gd name="connsiteY6" fmla="*/ 2592288 h 3528392"/>
              <a:gd name="connsiteX7" fmla="*/ 288032 w 4680520"/>
              <a:gd name="connsiteY7" fmla="*/ 1008112 h 3528392"/>
              <a:gd name="connsiteX0" fmla="*/ 288032 w 4680520"/>
              <a:gd name="connsiteY0" fmla="*/ 0 h 2520280"/>
              <a:gd name="connsiteX1" fmla="*/ 3528392 w 4680520"/>
              <a:gd name="connsiteY1" fmla="*/ 1152128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680520 w 4680520"/>
              <a:gd name="connsiteY2" fmla="*/ 1008112 h 2520280"/>
              <a:gd name="connsiteX3" fmla="*/ 4392488 w 4680520"/>
              <a:gd name="connsiteY3" fmla="*/ 1440160 h 2520280"/>
              <a:gd name="connsiteX4" fmla="*/ 2376264 w 4680520"/>
              <a:gd name="connsiteY4" fmla="*/ 2448272 h 2520280"/>
              <a:gd name="connsiteX5" fmla="*/ 0 w 4680520"/>
              <a:gd name="connsiteY5" fmla="*/ 2520280 h 2520280"/>
              <a:gd name="connsiteX6" fmla="*/ 936104 w 4680520"/>
              <a:gd name="connsiteY6" fmla="*/ 1584176 h 2520280"/>
              <a:gd name="connsiteX7" fmla="*/ 288032 w 4680520"/>
              <a:gd name="connsiteY7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1008112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20280"/>
              <a:gd name="connsiteX1" fmla="*/ 3312368 w 4680520"/>
              <a:gd name="connsiteY1" fmla="*/ 1008112 h 2520280"/>
              <a:gd name="connsiteX2" fmla="*/ 4104456 w 4680520"/>
              <a:gd name="connsiteY2" fmla="*/ 936104 h 2520280"/>
              <a:gd name="connsiteX3" fmla="*/ 4680520 w 4680520"/>
              <a:gd name="connsiteY3" fmla="*/ 936104 h 2520280"/>
              <a:gd name="connsiteX4" fmla="*/ 4392488 w 4680520"/>
              <a:gd name="connsiteY4" fmla="*/ 1440160 h 2520280"/>
              <a:gd name="connsiteX5" fmla="*/ 2376264 w 4680520"/>
              <a:gd name="connsiteY5" fmla="*/ 2448272 h 2520280"/>
              <a:gd name="connsiteX6" fmla="*/ 0 w 4680520"/>
              <a:gd name="connsiteY6" fmla="*/ 2520280 h 2520280"/>
              <a:gd name="connsiteX7" fmla="*/ 936104 w 4680520"/>
              <a:gd name="connsiteY7" fmla="*/ 1584176 h 2520280"/>
              <a:gd name="connsiteX8" fmla="*/ 288032 w 4680520"/>
              <a:gd name="connsiteY8" fmla="*/ 0 h 2520280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392488 w 4680520"/>
              <a:gd name="connsiteY4" fmla="*/ 1440160 h 2592288"/>
              <a:gd name="connsiteX5" fmla="*/ 2376264 w 4680520"/>
              <a:gd name="connsiteY5" fmla="*/ 2448272 h 2592288"/>
              <a:gd name="connsiteX6" fmla="*/ 1008112 w 4680520"/>
              <a:gd name="connsiteY6" fmla="*/ 2592288 h 2592288"/>
              <a:gd name="connsiteX7" fmla="*/ 0 w 4680520"/>
              <a:gd name="connsiteY7" fmla="*/ 2520280 h 2592288"/>
              <a:gd name="connsiteX8" fmla="*/ 936104 w 4680520"/>
              <a:gd name="connsiteY8" fmla="*/ 1584176 h 2592288"/>
              <a:gd name="connsiteX9" fmla="*/ 288032 w 4680520"/>
              <a:gd name="connsiteY9" fmla="*/ 0 h 2592288"/>
              <a:gd name="connsiteX0" fmla="*/ 288032 w 4680520"/>
              <a:gd name="connsiteY0" fmla="*/ 0 h 2592288"/>
              <a:gd name="connsiteX1" fmla="*/ 3312368 w 4680520"/>
              <a:gd name="connsiteY1" fmla="*/ 1008112 h 2592288"/>
              <a:gd name="connsiteX2" fmla="*/ 4104456 w 4680520"/>
              <a:gd name="connsiteY2" fmla="*/ 936104 h 2592288"/>
              <a:gd name="connsiteX3" fmla="*/ 4680520 w 4680520"/>
              <a:gd name="connsiteY3" fmla="*/ 936104 h 2592288"/>
              <a:gd name="connsiteX4" fmla="*/ 4608512 w 4680520"/>
              <a:gd name="connsiteY4" fmla="*/ 1224136 h 2592288"/>
              <a:gd name="connsiteX5" fmla="*/ 4392488 w 4680520"/>
              <a:gd name="connsiteY5" fmla="*/ 1440160 h 2592288"/>
              <a:gd name="connsiteX6" fmla="*/ 2376264 w 4680520"/>
              <a:gd name="connsiteY6" fmla="*/ 2448272 h 2592288"/>
              <a:gd name="connsiteX7" fmla="*/ 1008112 w 4680520"/>
              <a:gd name="connsiteY7" fmla="*/ 2592288 h 2592288"/>
              <a:gd name="connsiteX8" fmla="*/ 0 w 4680520"/>
              <a:gd name="connsiteY8" fmla="*/ 2520280 h 2592288"/>
              <a:gd name="connsiteX9" fmla="*/ 936104 w 4680520"/>
              <a:gd name="connsiteY9" fmla="*/ 1584176 h 2592288"/>
              <a:gd name="connsiteX10" fmla="*/ 288032 w 4680520"/>
              <a:gd name="connsiteY10" fmla="*/ 0 h 2592288"/>
              <a:gd name="connsiteX0" fmla="*/ 288032 w 4680520"/>
              <a:gd name="connsiteY0" fmla="*/ 432048 h 3024336"/>
              <a:gd name="connsiteX1" fmla="*/ 1656184 w 4680520"/>
              <a:gd name="connsiteY1" fmla="*/ 0 h 3024336"/>
              <a:gd name="connsiteX2" fmla="*/ 3312368 w 4680520"/>
              <a:gd name="connsiteY2" fmla="*/ 1440160 h 3024336"/>
              <a:gd name="connsiteX3" fmla="*/ 4104456 w 4680520"/>
              <a:gd name="connsiteY3" fmla="*/ 1368152 h 3024336"/>
              <a:gd name="connsiteX4" fmla="*/ 4680520 w 4680520"/>
              <a:gd name="connsiteY4" fmla="*/ 1368152 h 3024336"/>
              <a:gd name="connsiteX5" fmla="*/ 4608512 w 4680520"/>
              <a:gd name="connsiteY5" fmla="*/ 1656184 h 3024336"/>
              <a:gd name="connsiteX6" fmla="*/ 4392488 w 4680520"/>
              <a:gd name="connsiteY6" fmla="*/ 1872208 h 3024336"/>
              <a:gd name="connsiteX7" fmla="*/ 2376264 w 4680520"/>
              <a:gd name="connsiteY7" fmla="*/ 2880320 h 3024336"/>
              <a:gd name="connsiteX8" fmla="*/ 1008112 w 4680520"/>
              <a:gd name="connsiteY8" fmla="*/ 3024336 h 3024336"/>
              <a:gd name="connsiteX9" fmla="*/ 0 w 4680520"/>
              <a:gd name="connsiteY9" fmla="*/ 2952328 h 3024336"/>
              <a:gd name="connsiteX10" fmla="*/ 936104 w 4680520"/>
              <a:gd name="connsiteY10" fmla="*/ 2016224 h 3024336"/>
              <a:gd name="connsiteX11" fmla="*/ 288032 w 4680520"/>
              <a:gd name="connsiteY11" fmla="*/ 432048 h 3024336"/>
              <a:gd name="connsiteX0" fmla="*/ 288032 w 4680520"/>
              <a:gd name="connsiteY0" fmla="*/ 1008112 h 3600400"/>
              <a:gd name="connsiteX1" fmla="*/ 936104 w 4680520"/>
              <a:gd name="connsiteY1" fmla="*/ 0 h 3600400"/>
              <a:gd name="connsiteX2" fmla="*/ 1656184 w 4680520"/>
              <a:gd name="connsiteY2" fmla="*/ 576064 h 3600400"/>
              <a:gd name="connsiteX3" fmla="*/ 3312368 w 4680520"/>
              <a:gd name="connsiteY3" fmla="*/ 2016224 h 3600400"/>
              <a:gd name="connsiteX4" fmla="*/ 4104456 w 4680520"/>
              <a:gd name="connsiteY4" fmla="*/ 1944216 h 3600400"/>
              <a:gd name="connsiteX5" fmla="*/ 4680520 w 4680520"/>
              <a:gd name="connsiteY5" fmla="*/ 1944216 h 3600400"/>
              <a:gd name="connsiteX6" fmla="*/ 4608512 w 4680520"/>
              <a:gd name="connsiteY6" fmla="*/ 2232248 h 3600400"/>
              <a:gd name="connsiteX7" fmla="*/ 4392488 w 4680520"/>
              <a:gd name="connsiteY7" fmla="*/ 2448272 h 3600400"/>
              <a:gd name="connsiteX8" fmla="*/ 2376264 w 4680520"/>
              <a:gd name="connsiteY8" fmla="*/ 3456384 h 3600400"/>
              <a:gd name="connsiteX9" fmla="*/ 1008112 w 4680520"/>
              <a:gd name="connsiteY9" fmla="*/ 3600400 h 3600400"/>
              <a:gd name="connsiteX10" fmla="*/ 0 w 4680520"/>
              <a:gd name="connsiteY10" fmla="*/ 3528392 h 3600400"/>
              <a:gd name="connsiteX11" fmla="*/ 936104 w 4680520"/>
              <a:gd name="connsiteY11" fmla="*/ 2592288 h 3600400"/>
              <a:gd name="connsiteX12" fmla="*/ 288032 w 4680520"/>
              <a:gd name="connsiteY12" fmla="*/ 1008112 h 3600400"/>
              <a:gd name="connsiteX0" fmla="*/ 288032 w 4680520"/>
              <a:gd name="connsiteY0" fmla="*/ 1080120 h 3672408"/>
              <a:gd name="connsiteX1" fmla="*/ 0 w 4680520"/>
              <a:gd name="connsiteY1" fmla="*/ 0 h 3672408"/>
              <a:gd name="connsiteX2" fmla="*/ 936104 w 4680520"/>
              <a:gd name="connsiteY2" fmla="*/ 72008 h 3672408"/>
              <a:gd name="connsiteX3" fmla="*/ 1656184 w 4680520"/>
              <a:gd name="connsiteY3" fmla="*/ 648072 h 3672408"/>
              <a:gd name="connsiteX4" fmla="*/ 3312368 w 4680520"/>
              <a:gd name="connsiteY4" fmla="*/ 2088232 h 3672408"/>
              <a:gd name="connsiteX5" fmla="*/ 4104456 w 4680520"/>
              <a:gd name="connsiteY5" fmla="*/ 2016224 h 3672408"/>
              <a:gd name="connsiteX6" fmla="*/ 4680520 w 4680520"/>
              <a:gd name="connsiteY6" fmla="*/ 2016224 h 3672408"/>
              <a:gd name="connsiteX7" fmla="*/ 4608512 w 4680520"/>
              <a:gd name="connsiteY7" fmla="*/ 2304256 h 3672408"/>
              <a:gd name="connsiteX8" fmla="*/ 4392488 w 4680520"/>
              <a:gd name="connsiteY8" fmla="*/ 2520280 h 3672408"/>
              <a:gd name="connsiteX9" fmla="*/ 2376264 w 4680520"/>
              <a:gd name="connsiteY9" fmla="*/ 3528392 h 3672408"/>
              <a:gd name="connsiteX10" fmla="*/ 1008112 w 4680520"/>
              <a:gd name="connsiteY10" fmla="*/ 3672408 h 3672408"/>
              <a:gd name="connsiteX11" fmla="*/ 0 w 4680520"/>
              <a:gd name="connsiteY11" fmla="*/ 3600400 h 3672408"/>
              <a:gd name="connsiteX12" fmla="*/ 936104 w 4680520"/>
              <a:gd name="connsiteY12" fmla="*/ 2664296 h 3672408"/>
              <a:gd name="connsiteX13" fmla="*/ 288032 w 4680520"/>
              <a:gd name="connsiteY13" fmla="*/ 1080120 h 3672408"/>
              <a:gd name="connsiteX0" fmla="*/ 648072 w 5040560"/>
              <a:gd name="connsiteY0" fmla="*/ 1080120 h 3672408"/>
              <a:gd name="connsiteX1" fmla="*/ 0 w 5040560"/>
              <a:gd name="connsiteY1" fmla="*/ 504056 h 3672408"/>
              <a:gd name="connsiteX2" fmla="*/ 360040 w 5040560"/>
              <a:gd name="connsiteY2" fmla="*/ 0 h 3672408"/>
              <a:gd name="connsiteX3" fmla="*/ 1296144 w 5040560"/>
              <a:gd name="connsiteY3" fmla="*/ 72008 h 3672408"/>
              <a:gd name="connsiteX4" fmla="*/ 2016224 w 5040560"/>
              <a:gd name="connsiteY4" fmla="*/ 648072 h 3672408"/>
              <a:gd name="connsiteX5" fmla="*/ 3672408 w 5040560"/>
              <a:gd name="connsiteY5" fmla="*/ 2088232 h 3672408"/>
              <a:gd name="connsiteX6" fmla="*/ 4464496 w 5040560"/>
              <a:gd name="connsiteY6" fmla="*/ 2016224 h 3672408"/>
              <a:gd name="connsiteX7" fmla="*/ 5040560 w 5040560"/>
              <a:gd name="connsiteY7" fmla="*/ 2016224 h 3672408"/>
              <a:gd name="connsiteX8" fmla="*/ 4968552 w 5040560"/>
              <a:gd name="connsiteY8" fmla="*/ 2304256 h 3672408"/>
              <a:gd name="connsiteX9" fmla="*/ 4752528 w 5040560"/>
              <a:gd name="connsiteY9" fmla="*/ 2520280 h 3672408"/>
              <a:gd name="connsiteX10" fmla="*/ 2736304 w 5040560"/>
              <a:gd name="connsiteY10" fmla="*/ 3528392 h 3672408"/>
              <a:gd name="connsiteX11" fmla="*/ 1368152 w 5040560"/>
              <a:gd name="connsiteY11" fmla="*/ 3672408 h 3672408"/>
              <a:gd name="connsiteX12" fmla="*/ 360040 w 5040560"/>
              <a:gd name="connsiteY12" fmla="*/ 3600400 h 3672408"/>
              <a:gd name="connsiteX13" fmla="*/ 1296144 w 5040560"/>
              <a:gd name="connsiteY13" fmla="*/ 2664296 h 3672408"/>
              <a:gd name="connsiteX14" fmla="*/ 648072 w 5040560"/>
              <a:gd name="connsiteY14" fmla="*/ 1080120 h 3672408"/>
              <a:gd name="connsiteX0" fmla="*/ 648072 w 5040560"/>
              <a:gd name="connsiteY0" fmla="*/ 1080120 h 3672408"/>
              <a:gd name="connsiteX1" fmla="*/ 216024 w 5040560"/>
              <a:gd name="connsiteY1" fmla="*/ 936104 h 3672408"/>
              <a:gd name="connsiteX2" fmla="*/ 0 w 5040560"/>
              <a:gd name="connsiteY2" fmla="*/ 504056 h 3672408"/>
              <a:gd name="connsiteX3" fmla="*/ 360040 w 5040560"/>
              <a:gd name="connsiteY3" fmla="*/ 0 h 3672408"/>
              <a:gd name="connsiteX4" fmla="*/ 1296144 w 5040560"/>
              <a:gd name="connsiteY4" fmla="*/ 72008 h 3672408"/>
              <a:gd name="connsiteX5" fmla="*/ 2016224 w 5040560"/>
              <a:gd name="connsiteY5" fmla="*/ 648072 h 3672408"/>
              <a:gd name="connsiteX6" fmla="*/ 3672408 w 5040560"/>
              <a:gd name="connsiteY6" fmla="*/ 2088232 h 3672408"/>
              <a:gd name="connsiteX7" fmla="*/ 4464496 w 5040560"/>
              <a:gd name="connsiteY7" fmla="*/ 2016224 h 3672408"/>
              <a:gd name="connsiteX8" fmla="*/ 5040560 w 5040560"/>
              <a:gd name="connsiteY8" fmla="*/ 2016224 h 3672408"/>
              <a:gd name="connsiteX9" fmla="*/ 4968552 w 5040560"/>
              <a:gd name="connsiteY9" fmla="*/ 2304256 h 3672408"/>
              <a:gd name="connsiteX10" fmla="*/ 4752528 w 5040560"/>
              <a:gd name="connsiteY10" fmla="*/ 2520280 h 3672408"/>
              <a:gd name="connsiteX11" fmla="*/ 2736304 w 5040560"/>
              <a:gd name="connsiteY11" fmla="*/ 3528392 h 3672408"/>
              <a:gd name="connsiteX12" fmla="*/ 1368152 w 5040560"/>
              <a:gd name="connsiteY12" fmla="*/ 3672408 h 3672408"/>
              <a:gd name="connsiteX13" fmla="*/ 360040 w 5040560"/>
              <a:gd name="connsiteY13" fmla="*/ 3600400 h 3672408"/>
              <a:gd name="connsiteX14" fmla="*/ 1296144 w 5040560"/>
              <a:gd name="connsiteY14" fmla="*/ 2664296 h 3672408"/>
              <a:gd name="connsiteX15" fmla="*/ 648072 w 5040560"/>
              <a:gd name="connsiteY15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600400 h 3672408"/>
              <a:gd name="connsiteX15" fmla="*/ 1656184 w 5400600"/>
              <a:gd name="connsiteY15" fmla="*/ 2664296 h 3672408"/>
              <a:gd name="connsiteX16" fmla="*/ 1008112 w 5400600"/>
              <a:gd name="connsiteY16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600400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600400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576064 w 5400600"/>
              <a:gd name="connsiteY1" fmla="*/ 936104 h 3672408"/>
              <a:gd name="connsiteX2" fmla="*/ 0 w 5400600"/>
              <a:gd name="connsiteY2" fmla="*/ 1512168 h 3672408"/>
              <a:gd name="connsiteX3" fmla="*/ 72008 w 5400600"/>
              <a:gd name="connsiteY3" fmla="*/ 1008112 h 3672408"/>
              <a:gd name="connsiteX4" fmla="*/ 360040 w 5400600"/>
              <a:gd name="connsiteY4" fmla="*/ 504056 h 3672408"/>
              <a:gd name="connsiteX5" fmla="*/ 720080 w 5400600"/>
              <a:gd name="connsiteY5" fmla="*/ 0 h 3672408"/>
              <a:gd name="connsiteX6" fmla="*/ 1224136 w 5400600"/>
              <a:gd name="connsiteY6" fmla="*/ 0 h 3672408"/>
              <a:gd name="connsiteX7" fmla="*/ 1656184 w 5400600"/>
              <a:gd name="connsiteY7" fmla="*/ 72008 h 3672408"/>
              <a:gd name="connsiteX8" fmla="*/ 2376264 w 5400600"/>
              <a:gd name="connsiteY8" fmla="*/ 648072 h 3672408"/>
              <a:gd name="connsiteX9" fmla="*/ 4032448 w 5400600"/>
              <a:gd name="connsiteY9" fmla="*/ 2088232 h 3672408"/>
              <a:gd name="connsiteX10" fmla="*/ 4824536 w 5400600"/>
              <a:gd name="connsiteY10" fmla="*/ 2016224 h 3672408"/>
              <a:gd name="connsiteX11" fmla="*/ 5400600 w 5400600"/>
              <a:gd name="connsiteY11" fmla="*/ 2016224 h 3672408"/>
              <a:gd name="connsiteX12" fmla="*/ 5328592 w 5400600"/>
              <a:gd name="connsiteY12" fmla="*/ 2304256 h 3672408"/>
              <a:gd name="connsiteX13" fmla="*/ 5112568 w 5400600"/>
              <a:gd name="connsiteY13" fmla="*/ 2520280 h 3672408"/>
              <a:gd name="connsiteX14" fmla="*/ 3096344 w 5400600"/>
              <a:gd name="connsiteY14" fmla="*/ 3528392 h 3672408"/>
              <a:gd name="connsiteX15" fmla="*/ 1728192 w 5400600"/>
              <a:gd name="connsiteY15" fmla="*/ 3672408 h 3672408"/>
              <a:gd name="connsiteX16" fmla="*/ 720080 w 5400600"/>
              <a:gd name="connsiteY16" fmla="*/ 3528392 h 3672408"/>
              <a:gd name="connsiteX17" fmla="*/ 1656184 w 5400600"/>
              <a:gd name="connsiteY17" fmla="*/ 2664296 h 3672408"/>
              <a:gd name="connsiteX18" fmla="*/ 1008112 w 5400600"/>
              <a:gd name="connsiteY18" fmla="*/ 1080120 h 3672408"/>
              <a:gd name="connsiteX0" fmla="*/ 1008112 w 5400600"/>
              <a:gd name="connsiteY0" fmla="*/ 108012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1008112 w 5400600"/>
              <a:gd name="connsiteY17" fmla="*/ 1080120 h 3672408"/>
              <a:gd name="connsiteX0" fmla="*/ 864096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936104 h 3672408"/>
              <a:gd name="connsiteX0" fmla="*/ 864096 w 5400600"/>
              <a:gd name="connsiteY0" fmla="*/ 792088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864096 w 5400600"/>
              <a:gd name="connsiteY17" fmla="*/ 792088 h 3672408"/>
              <a:gd name="connsiteX0" fmla="*/ 648072 w 5400600"/>
              <a:gd name="connsiteY0" fmla="*/ 720080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648072 w 5400600"/>
              <a:gd name="connsiteY17" fmla="*/ 720080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20080 w 5400600"/>
              <a:gd name="connsiteY0" fmla="*/ 936104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20080 w 5400600"/>
              <a:gd name="connsiteY17" fmla="*/ 936104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 w 5400600"/>
              <a:gd name="connsiteY2" fmla="*/ 1008112 h 3672408"/>
              <a:gd name="connsiteX3" fmla="*/ 360040 w 5400600"/>
              <a:gd name="connsiteY3" fmla="*/ 504056 h 3672408"/>
              <a:gd name="connsiteX4" fmla="*/ 720080 w 5400600"/>
              <a:gd name="connsiteY4" fmla="*/ 0 h 3672408"/>
              <a:gd name="connsiteX5" fmla="*/ 1224136 w 5400600"/>
              <a:gd name="connsiteY5" fmla="*/ 0 h 3672408"/>
              <a:gd name="connsiteX6" fmla="*/ 1656184 w 5400600"/>
              <a:gd name="connsiteY6" fmla="*/ 72008 h 3672408"/>
              <a:gd name="connsiteX7" fmla="*/ 2376264 w 5400600"/>
              <a:gd name="connsiteY7" fmla="*/ 648072 h 3672408"/>
              <a:gd name="connsiteX8" fmla="*/ 4032448 w 5400600"/>
              <a:gd name="connsiteY8" fmla="*/ 2088232 h 3672408"/>
              <a:gd name="connsiteX9" fmla="*/ 4824536 w 5400600"/>
              <a:gd name="connsiteY9" fmla="*/ 2016224 h 3672408"/>
              <a:gd name="connsiteX10" fmla="*/ 5400600 w 5400600"/>
              <a:gd name="connsiteY10" fmla="*/ 2016224 h 3672408"/>
              <a:gd name="connsiteX11" fmla="*/ 5328592 w 5400600"/>
              <a:gd name="connsiteY11" fmla="*/ 2304256 h 3672408"/>
              <a:gd name="connsiteX12" fmla="*/ 5112568 w 5400600"/>
              <a:gd name="connsiteY12" fmla="*/ 2520280 h 3672408"/>
              <a:gd name="connsiteX13" fmla="*/ 3096344 w 5400600"/>
              <a:gd name="connsiteY13" fmla="*/ 3528392 h 3672408"/>
              <a:gd name="connsiteX14" fmla="*/ 1728192 w 5400600"/>
              <a:gd name="connsiteY14" fmla="*/ 3672408 h 3672408"/>
              <a:gd name="connsiteX15" fmla="*/ 720080 w 5400600"/>
              <a:gd name="connsiteY15" fmla="*/ 3528392 h 3672408"/>
              <a:gd name="connsiteX16" fmla="*/ 1656184 w 5400600"/>
              <a:gd name="connsiteY16" fmla="*/ 2664296 h 3672408"/>
              <a:gd name="connsiteX17" fmla="*/ 792088 w 5400600"/>
              <a:gd name="connsiteY17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360040 w 5400600"/>
              <a:gd name="connsiteY2" fmla="*/ 504056 h 3672408"/>
              <a:gd name="connsiteX3" fmla="*/ 720080 w 5400600"/>
              <a:gd name="connsiteY3" fmla="*/ 0 h 3672408"/>
              <a:gd name="connsiteX4" fmla="*/ 1224136 w 5400600"/>
              <a:gd name="connsiteY4" fmla="*/ 0 h 3672408"/>
              <a:gd name="connsiteX5" fmla="*/ 1656184 w 5400600"/>
              <a:gd name="connsiteY5" fmla="*/ 72008 h 3672408"/>
              <a:gd name="connsiteX6" fmla="*/ 2376264 w 5400600"/>
              <a:gd name="connsiteY6" fmla="*/ 648072 h 3672408"/>
              <a:gd name="connsiteX7" fmla="*/ 4032448 w 5400600"/>
              <a:gd name="connsiteY7" fmla="*/ 2088232 h 3672408"/>
              <a:gd name="connsiteX8" fmla="*/ 4824536 w 5400600"/>
              <a:gd name="connsiteY8" fmla="*/ 2016224 h 3672408"/>
              <a:gd name="connsiteX9" fmla="*/ 5400600 w 5400600"/>
              <a:gd name="connsiteY9" fmla="*/ 2016224 h 3672408"/>
              <a:gd name="connsiteX10" fmla="*/ 5328592 w 5400600"/>
              <a:gd name="connsiteY10" fmla="*/ 2304256 h 3672408"/>
              <a:gd name="connsiteX11" fmla="*/ 5112568 w 5400600"/>
              <a:gd name="connsiteY11" fmla="*/ 2520280 h 3672408"/>
              <a:gd name="connsiteX12" fmla="*/ 3096344 w 5400600"/>
              <a:gd name="connsiteY12" fmla="*/ 3528392 h 3672408"/>
              <a:gd name="connsiteX13" fmla="*/ 1728192 w 5400600"/>
              <a:gd name="connsiteY13" fmla="*/ 3672408 h 3672408"/>
              <a:gd name="connsiteX14" fmla="*/ 720080 w 5400600"/>
              <a:gd name="connsiteY14" fmla="*/ 3528392 h 3672408"/>
              <a:gd name="connsiteX15" fmla="*/ 1656184 w 5400600"/>
              <a:gd name="connsiteY15" fmla="*/ 2664296 h 3672408"/>
              <a:gd name="connsiteX16" fmla="*/ 792088 w 5400600"/>
              <a:gd name="connsiteY16" fmla="*/ 1008112 h 3672408"/>
              <a:gd name="connsiteX0" fmla="*/ 792088 w 5400600"/>
              <a:gd name="connsiteY0" fmla="*/ 1008112 h 3672408"/>
              <a:gd name="connsiteX1" fmla="*/ 0 w 5400600"/>
              <a:gd name="connsiteY1" fmla="*/ 1512168 h 3672408"/>
              <a:gd name="connsiteX2" fmla="*/ 720080 w 5400600"/>
              <a:gd name="connsiteY2" fmla="*/ 0 h 3672408"/>
              <a:gd name="connsiteX3" fmla="*/ 1224136 w 5400600"/>
              <a:gd name="connsiteY3" fmla="*/ 0 h 3672408"/>
              <a:gd name="connsiteX4" fmla="*/ 1656184 w 5400600"/>
              <a:gd name="connsiteY4" fmla="*/ 72008 h 3672408"/>
              <a:gd name="connsiteX5" fmla="*/ 2376264 w 5400600"/>
              <a:gd name="connsiteY5" fmla="*/ 648072 h 3672408"/>
              <a:gd name="connsiteX6" fmla="*/ 4032448 w 5400600"/>
              <a:gd name="connsiteY6" fmla="*/ 2088232 h 3672408"/>
              <a:gd name="connsiteX7" fmla="*/ 4824536 w 5400600"/>
              <a:gd name="connsiteY7" fmla="*/ 2016224 h 3672408"/>
              <a:gd name="connsiteX8" fmla="*/ 5400600 w 5400600"/>
              <a:gd name="connsiteY8" fmla="*/ 2016224 h 3672408"/>
              <a:gd name="connsiteX9" fmla="*/ 5328592 w 5400600"/>
              <a:gd name="connsiteY9" fmla="*/ 2304256 h 3672408"/>
              <a:gd name="connsiteX10" fmla="*/ 5112568 w 5400600"/>
              <a:gd name="connsiteY10" fmla="*/ 2520280 h 3672408"/>
              <a:gd name="connsiteX11" fmla="*/ 3096344 w 5400600"/>
              <a:gd name="connsiteY11" fmla="*/ 3528392 h 3672408"/>
              <a:gd name="connsiteX12" fmla="*/ 1728192 w 5400600"/>
              <a:gd name="connsiteY12" fmla="*/ 3672408 h 3672408"/>
              <a:gd name="connsiteX13" fmla="*/ 720080 w 5400600"/>
              <a:gd name="connsiteY13" fmla="*/ 3528392 h 3672408"/>
              <a:gd name="connsiteX14" fmla="*/ 1656184 w 5400600"/>
              <a:gd name="connsiteY14" fmla="*/ 2664296 h 3672408"/>
              <a:gd name="connsiteX15" fmla="*/ 792088 w 5400600"/>
              <a:gd name="connsiteY15" fmla="*/ 1008112 h 3672408"/>
              <a:gd name="connsiteX0" fmla="*/ 900100 w 5508612"/>
              <a:gd name="connsiteY0" fmla="*/ 1008112 h 3672408"/>
              <a:gd name="connsiteX1" fmla="*/ 108012 w 5508612"/>
              <a:gd name="connsiteY1" fmla="*/ 1512168 h 3672408"/>
              <a:gd name="connsiteX2" fmla="*/ 828092 w 5508612"/>
              <a:gd name="connsiteY2" fmla="*/ 0 h 3672408"/>
              <a:gd name="connsiteX3" fmla="*/ 1332148 w 5508612"/>
              <a:gd name="connsiteY3" fmla="*/ 0 h 3672408"/>
              <a:gd name="connsiteX4" fmla="*/ 1764196 w 5508612"/>
              <a:gd name="connsiteY4" fmla="*/ 72008 h 3672408"/>
              <a:gd name="connsiteX5" fmla="*/ 2484276 w 5508612"/>
              <a:gd name="connsiteY5" fmla="*/ 648072 h 3672408"/>
              <a:gd name="connsiteX6" fmla="*/ 4140460 w 5508612"/>
              <a:gd name="connsiteY6" fmla="*/ 2088232 h 3672408"/>
              <a:gd name="connsiteX7" fmla="*/ 4932548 w 5508612"/>
              <a:gd name="connsiteY7" fmla="*/ 2016224 h 3672408"/>
              <a:gd name="connsiteX8" fmla="*/ 5508612 w 5508612"/>
              <a:gd name="connsiteY8" fmla="*/ 2016224 h 3672408"/>
              <a:gd name="connsiteX9" fmla="*/ 5436604 w 5508612"/>
              <a:gd name="connsiteY9" fmla="*/ 2304256 h 3672408"/>
              <a:gd name="connsiteX10" fmla="*/ 5220580 w 5508612"/>
              <a:gd name="connsiteY10" fmla="*/ 2520280 h 3672408"/>
              <a:gd name="connsiteX11" fmla="*/ 3204356 w 5508612"/>
              <a:gd name="connsiteY11" fmla="*/ 3528392 h 3672408"/>
              <a:gd name="connsiteX12" fmla="*/ 1836204 w 5508612"/>
              <a:gd name="connsiteY12" fmla="*/ 3672408 h 3672408"/>
              <a:gd name="connsiteX13" fmla="*/ 828092 w 5508612"/>
              <a:gd name="connsiteY13" fmla="*/ 3528392 h 3672408"/>
              <a:gd name="connsiteX14" fmla="*/ 1764196 w 5508612"/>
              <a:gd name="connsiteY14" fmla="*/ 2664296 h 3672408"/>
              <a:gd name="connsiteX15" fmla="*/ 900100 w 5508612"/>
              <a:gd name="connsiteY15" fmla="*/ 1008112 h 3672408"/>
              <a:gd name="connsiteX0" fmla="*/ 900100 w 5508612"/>
              <a:gd name="connsiteY0" fmla="*/ 1260140 h 3924436"/>
              <a:gd name="connsiteX1" fmla="*/ 108012 w 5508612"/>
              <a:gd name="connsiteY1" fmla="*/ 1764196 h 3924436"/>
              <a:gd name="connsiteX2" fmla="*/ 828092 w 5508612"/>
              <a:gd name="connsiteY2" fmla="*/ 252028 h 3924436"/>
              <a:gd name="connsiteX3" fmla="*/ 1332148 w 5508612"/>
              <a:gd name="connsiteY3" fmla="*/ 252028 h 3924436"/>
              <a:gd name="connsiteX4" fmla="*/ 1764196 w 5508612"/>
              <a:gd name="connsiteY4" fmla="*/ 324036 h 3924436"/>
              <a:gd name="connsiteX5" fmla="*/ 2484276 w 5508612"/>
              <a:gd name="connsiteY5" fmla="*/ 900100 h 3924436"/>
              <a:gd name="connsiteX6" fmla="*/ 4140460 w 5508612"/>
              <a:gd name="connsiteY6" fmla="*/ 2340260 h 3924436"/>
              <a:gd name="connsiteX7" fmla="*/ 4932548 w 5508612"/>
              <a:gd name="connsiteY7" fmla="*/ 2268252 h 3924436"/>
              <a:gd name="connsiteX8" fmla="*/ 5508612 w 5508612"/>
              <a:gd name="connsiteY8" fmla="*/ 2268252 h 3924436"/>
              <a:gd name="connsiteX9" fmla="*/ 5436604 w 5508612"/>
              <a:gd name="connsiteY9" fmla="*/ 2556284 h 3924436"/>
              <a:gd name="connsiteX10" fmla="*/ 5220580 w 5508612"/>
              <a:gd name="connsiteY10" fmla="*/ 2772308 h 3924436"/>
              <a:gd name="connsiteX11" fmla="*/ 3204356 w 5508612"/>
              <a:gd name="connsiteY11" fmla="*/ 3780420 h 3924436"/>
              <a:gd name="connsiteX12" fmla="*/ 1836204 w 5508612"/>
              <a:gd name="connsiteY12" fmla="*/ 3924436 h 3924436"/>
              <a:gd name="connsiteX13" fmla="*/ 828092 w 5508612"/>
              <a:gd name="connsiteY13" fmla="*/ 3780420 h 3924436"/>
              <a:gd name="connsiteX14" fmla="*/ 1764196 w 5508612"/>
              <a:gd name="connsiteY14" fmla="*/ 2916324 h 3924436"/>
              <a:gd name="connsiteX15" fmla="*/ 900100 w 5508612"/>
              <a:gd name="connsiteY15" fmla="*/ 1260140 h 3924436"/>
              <a:gd name="connsiteX0" fmla="*/ 852095 w 5460607"/>
              <a:gd name="connsiteY0" fmla="*/ 1020113 h 3684409"/>
              <a:gd name="connsiteX1" fmla="*/ 60007 w 5460607"/>
              <a:gd name="connsiteY1" fmla="*/ 1524169 h 3684409"/>
              <a:gd name="connsiteX2" fmla="*/ 492055 w 5460607"/>
              <a:gd name="connsiteY2" fmla="*/ 516057 h 3684409"/>
              <a:gd name="connsiteX3" fmla="*/ 1284143 w 5460607"/>
              <a:gd name="connsiteY3" fmla="*/ 12001 h 3684409"/>
              <a:gd name="connsiteX4" fmla="*/ 1716191 w 5460607"/>
              <a:gd name="connsiteY4" fmla="*/ 84009 h 3684409"/>
              <a:gd name="connsiteX5" fmla="*/ 2436271 w 5460607"/>
              <a:gd name="connsiteY5" fmla="*/ 660073 h 3684409"/>
              <a:gd name="connsiteX6" fmla="*/ 4092455 w 5460607"/>
              <a:gd name="connsiteY6" fmla="*/ 2100233 h 3684409"/>
              <a:gd name="connsiteX7" fmla="*/ 4884543 w 5460607"/>
              <a:gd name="connsiteY7" fmla="*/ 2028225 h 3684409"/>
              <a:gd name="connsiteX8" fmla="*/ 5460607 w 5460607"/>
              <a:gd name="connsiteY8" fmla="*/ 2028225 h 3684409"/>
              <a:gd name="connsiteX9" fmla="*/ 5388599 w 5460607"/>
              <a:gd name="connsiteY9" fmla="*/ 2316257 h 3684409"/>
              <a:gd name="connsiteX10" fmla="*/ 5172575 w 5460607"/>
              <a:gd name="connsiteY10" fmla="*/ 2532281 h 3684409"/>
              <a:gd name="connsiteX11" fmla="*/ 3156351 w 5460607"/>
              <a:gd name="connsiteY11" fmla="*/ 3540393 h 3684409"/>
              <a:gd name="connsiteX12" fmla="*/ 1788199 w 5460607"/>
              <a:gd name="connsiteY12" fmla="*/ 3684409 h 3684409"/>
              <a:gd name="connsiteX13" fmla="*/ 780087 w 5460607"/>
              <a:gd name="connsiteY13" fmla="*/ 3540393 h 3684409"/>
              <a:gd name="connsiteX14" fmla="*/ 1716191 w 5460607"/>
              <a:gd name="connsiteY14" fmla="*/ 2676297 h 3684409"/>
              <a:gd name="connsiteX15" fmla="*/ 852095 w 5460607"/>
              <a:gd name="connsiteY15" fmla="*/ 1020113 h 3684409"/>
              <a:gd name="connsiteX0" fmla="*/ 864096 w 5472608"/>
              <a:gd name="connsiteY0" fmla="*/ 1020113 h 3684409"/>
              <a:gd name="connsiteX1" fmla="*/ 72008 w 5472608"/>
              <a:gd name="connsiteY1" fmla="*/ 1524169 h 3684409"/>
              <a:gd name="connsiteX2" fmla="*/ 432048 w 5472608"/>
              <a:gd name="connsiteY2" fmla="*/ 444049 h 3684409"/>
              <a:gd name="connsiteX3" fmla="*/ 1296144 w 5472608"/>
              <a:gd name="connsiteY3" fmla="*/ 12001 h 3684409"/>
              <a:gd name="connsiteX4" fmla="*/ 1728192 w 5472608"/>
              <a:gd name="connsiteY4" fmla="*/ 84009 h 3684409"/>
              <a:gd name="connsiteX5" fmla="*/ 2448272 w 5472608"/>
              <a:gd name="connsiteY5" fmla="*/ 660073 h 3684409"/>
              <a:gd name="connsiteX6" fmla="*/ 4104456 w 5472608"/>
              <a:gd name="connsiteY6" fmla="*/ 2100233 h 3684409"/>
              <a:gd name="connsiteX7" fmla="*/ 4896544 w 5472608"/>
              <a:gd name="connsiteY7" fmla="*/ 2028225 h 3684409"/>
              <a:gd name="connsiteX8" fmla="*/ 5472608 w 5472608"/>
              <a:gd name="connsiteY8" fmla="*/ 2028225 h 3684409"/>
              <a:gd name="connsiteX9" fmla="*/ 5400600 w 5472608"/>
              <a:gd name="connsiteY9" fmla="*/ 2316257 h 3684409"/>
              <a:gd name="connsiteX10" fmla="*/ 5184576 w 5472608"/>
              <a:gd name="connsiteY10" fmla="*/ 2532281 h 3684409"/>
              <a:gd name="connsiteX11" fmla="*/ 3168352 w 5472608"/>
              <a:gd name="connsiteY11" fmla="*/ 3540393 h 3684409"/>
              <a:gd name="connsiteX12" fmla="*/ 1800200 w 5472608"/>
              <a:gd name="connsiteY12" fmla="*/ 3684409 h 3684409"/>
              <a:gd name="connsiteX13" fmla="*/ 792088 w 5472608"/>
              <a:gd name="connsiteY13" fmla="*/ 3540393 h 3684409"/>
              <a:gd name="connsiteX14" fmla="*/ 1728192 w 5472608"/>
              <a:gd name="connsiteY14" fmla="*/ 2676297 h 3684409"/>
              <a:gd name="connsiteX15" fmla="*/ 864096 w 5472608"/>
              <a:gd name="connsiteY15" fmla="*/ 1020113 h 3684409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296144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728192 w 5472608"/>
              <a:gd name="connsiteY4" fmla="*/ 108012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2448272 w 5472608"/>
              <a:gd name="connsiteY5" fmla="*/ 684076 h 3708412"/>
              <a:gd name="connsiteX6" fmla="*/ 4104456 w 5472608"/>
              <a:gd name="connsiteY6" fmla="*/ 2124236 h 3708412"/>
              <a:gd name="connsiteX7" fmla="*/ 4896544 w 5472608"/>
              <a:gd name="connsiteY7" fmla="*/ 2052228 h 3708412"/>
              <a:gd name="connsiteX8" fmla="*/ 5472608 w 5472608"/>
              <a:gd name="connsiteY8" fmla="*/ 2052228 h 3708412"/>
              <a:gd name="connsiteX9" fmla="*/ 5400600 w 5472608"/>
              <a:gd name="connsiteY9" fmla="*/ 2340260 h 3708412"/>
              <a:gd name="connsiteX10" fmla="*/ 5184576 w 5472608"/>
              <a:gd name="connsiteY10" fmla="*/ 2556284 h 3708412"/>
              <a:gd name="connsiteX11" fmla="*/ 3168352 w 5472608"/>
              <a:gd name="connsiteY11" fmla="*/ 3564396 h 3708412"/>
              <a:gd name="connsiteX12" fmla="*/ 1800200 w 5472608"/>
              <a:gd name="connsiteY12" fmla="*/ 3708412 h 3708412"/>
              <a:gd name="connsiteX13" fmla="*/ 792088 w 5472608"/>
              <a:gd name="connsiteY13" fmla="*/ 3564396 h 3708412"/>
              <a:gd name="connsiteX14" fmla="*/ 1728192 w 5472608"/>
              <a:gd name="connsiteY14" fmla="*/ 2700300 h 3708412"/>
              <a:gd name="connsiteX15" fmla="*/ 864096 w 5472608"/>
              <a:gd name="connsiteY15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08412"/>
              <a:gd name="connsiteX1" fmla="*/ 72008 w 5472608"/>
              <a:gd name="connsiteY1" fmla="*/ 1548172 h 3708412"/>
              <a:gd name="connsiteX2" fmla="*/ 432048 w 5472608"/>
              <a:gd name="connsiteY2" fmla="*/ 468052 h 3708412"/>
              <a:gd name="connsiteX3" fmla="*/ 1080120 w 5472608"/>
              <a:gd name="connsiteY3" fmla="*/ 36004 h 3708412"/>
              <a:gd name="connsiteX4" fmla="*/ 1944216 w 5472608"/>
              <a:gd name="connsiteY4" fmla="*/ 252028 h 3708412"/>
              <a:gd name="connsiteX5" fmla="*/ 4104456 w 5472608"/>
              <a:gd name="connsiteY5" fmla="*/ 2124236 h 3708412"/>
              <a:gd name="connsiteX6" fmla="*/ 4896544 w 5472608"/>
              <a:gd name="connsiteY6" fmla="*/ 2052228 h 3708412"/>
              <a:gd name="connsiteX7" fmla="*/ 5472608 w 5472608"/>
              <a:gd name="connsiteY7" fmla="*/ 2052228 h 3708412"/>
              <a:gd name="connsiteX8" fmla="*/ 5400600 w 5472608"/>
              <a:gd name="connsiteY8" fmla="*/ 2340260 h 3708412"/>
              <a:gd name="connsiteX9" fmla="*/ 5184576 w 5472608"/>
              <a:gd name="connsiteY9" fmla="*/ 2556284 h 3708412"/>
              <a:gd name="connsiteX10" fmla="*/ 3168352 w 5472608"/>
              <a:gd name="connsiteY10" fmla="*/ 3564396 h 3708412"/>
              <a:gd name="connsiteX11" fmla="*/ 1800200 w 5472608"/>
              <a:gd name="connsiteY11" fmla="*/ 3708412 h 3708412"/>
              <a:gd name="connsiteX12" fmla="*/ 792088 w 5472608"/>
              <a:gd name="connsiteY12" fmla="*/ 3564396 h 3708412"/>
              <a:gd name="connsiteX13" fmla="*/ 1728192 w 5472608"/>
              <a:gd name="connsiteY13" fmla="*/ 2700300 h 3708412"/>
              <a:gd name="connsiteX14" fmla="*/ 864096 w 5472608"/>
              <a:gd name="connsiteY14" fmla="*/ 1044116 h 3708412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400600 w 5472608"/>
              <a:gd name="connsiteY8" fmla="*/ 2340260 h 3756417"/>
              <a:gd name="connsiteX9" fmla="*/ 5184576 w 5472608"/>
              <a:gd name="connsiteY9" fmla="*/ 2556284 h 3756417"/>
              <a:gd name="connsiteX10" fmla="*/ 3168352 w 5472608"/>
              <a:gd name="connsiteY10" fmla="*/ 3564396 h 3756417"/>
              <a:gd name="connsiteX11" fmla="*/ 1800200 w 5472608"/>
              <a:gd name="connsiteY11" fmla="*/ 3708412 h 3756417"/>
              <a:gd name="connsiteX12" fmla="*/ 792088 w 5472608"/>
              <a:gd name="connsiteY12" fmla="*/ 3564396 h 3756417"/>
              <a:gd name="connsiteX13" fmla="*/ 1728192 w 5472608"/>
              <a:gd name="connsiteY13" fmla="*/ 2700300 h 3756417"/>
              <a:gd name="connsiteX14" fmla="*/ 864096 w 5472608"/>
              <a:gd name="connsiteY14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4896544 w 5472608"/>
              <a:gd name="connsiteY6" fmla="*/ 2052228 h 3756417"/>
              <a:gd name="connsiteX7" fmla="*/ 5472608 w 5472608"/>
              <a:gd name="connsiteY7" fmla="*/ 2052228 h 3756417"/>
              <a:gd name="connsiteX8" fmla="*/ 5184576 w 5472608"/>
              <a:gd name="connsiteY8" fmla="*/ 2556284 h 3756417"/>
              <a:gd name="connsiteX9" fmla="*/ 3168352 w 5472608"/>
              <a:gd name="connsiteY9" fmla="*/ 3564396 h 3756417"/>
              <a:gd name="connsiteX10" fmla="*/ 1800200 w 5472608"/>
              <a:gd name="connsiteY10" fmla="*/ 3708412 h 3756417"/>
              <a:gd name="connsiteX11" fmla="*/ 792088 w 5472608"/>
              <a:gd name="connsiteY11" fmla="*/ 3564396 h 3756417"/>
              <a:gd name="connsiteX12" fmla="*/ 1728192 w 5472608"/>
              <a:gd name="connsiteY12" fmla="*/ 2700300 h 3756417"/>
              <a:gd name="connsiteX13" fmla="*/ 864096 w 5472608"/>
              <a:gd name="connsiteY13" fmla="*/ 1044116 h 3756417"/>
              <a:gd name="connsiteX0" fmla="*/ 864096 w 5472608"/>
              <a:gd name="connsiteY0" fmla="*/ 1044116 h 3756417"/>
              <a:gd name="connsiteX1" fmla="*/ 72008 w 5472608"/>
              <a:gd name="connsiteY1" fmla="*/ 1548172 h 3756417"/>
              <a:gd name="connsiteX2" fmla="*/ 432048 w 5472608"/>
              <a:gd name="connsiteY2" fmla="*/ 468052 h 3756417"/>
              <a:gd name="connsiteX3" fmla="*/ 1080120 w 5472608"/>
              <a:gd name="connsiteY3" fmla="*/ 36004 h 3756417"/>
              <a:gd name="connsiteX4" fmla="*/ 1944216 w 5472608"/>
              <a:gd name="connsiteY4" fmla="*/ 252028 h 3756417"/>
              <a:gd name="connsiteX5" fmla="*/ 4104456 w 5472608"/>
              <a:gd name="connsiteY5" fmla="*/ 2124236 h 3756417"/>
              <a:gd name="connsiteX6" fmla="*/ 5472608 w 5472608"/>
              <a:gd name="connsiteY6" fmla="*/ 2052228 h 3756417"/>
              <a:gd name="connsiteX7" fmla="*/ 5184576 w 5472608"/>
              <a:gd name="connsiteY7" fmla="*/ 2556284 h 3756417"/>
              <a:gd name="connsiteX8" fmla="*/ 3168352 w 5472608"/>
              <a:gd name="connsiteY8" fmla="*/ 3564396 h 3756417"/>
              <a:gd name="connsiteX9" fmla="*/ 1800200 w 5472608"/>
              <a:gd name="connsiteY9" fmla="*/ 3708412 h 3756417"/>
              <a:gd name="connsiteX10" fmla="*/ 792088 w 5472608"/>
              <a:gd name="connsiteY10" fmla="*/ 3564396 h 3756417"/>
              <a:gd name="connsiteX11" fmla="*/ 1728192 w 5472608"/>
              <a:gd name="connsiteY11" fmla="*/ 2700300 h 3756417"/>
              <a:gd name="connsiteX12" fmla="*/ 864096 w 547260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56417"/>
              <a:gd name="connsiteX1" fmla="*/ 72008 w 5652628"/>
              <a:gd name="connsiteY1" fmla="*/ 1548172 h 3756417"/>
              <a:gd name="connsiteX2" fmla="*/ 432048 w 5652628"/>
              <a:gd name="connsiteY2" fmla="*/ 468052 h 3756417"/>
              <a:gd name="connsiteX3" fmla="*/ 1080120 w 5652628"/>
              <a:gd name="connsiteY3" fmla="*/ 36004 h 3756417"/>
              <a:gd name="connsiteX4" fmla="*/ 1944216 w 5652628"/>
              <a:gd name="connsiteY4" fmla="*/ 252028 h 3756417"/>
              <a:gd name="connsiteX5" fmla="*/ 4104456 w 5652628"/>
              <a:gd name="connsiteY5" fmla="*/ 2124236 h 3756417"/>
              <a:gd name="connsiteX6" fmla="*/ 5472608 w 5652628"/>
              <a:gd name="connsiteY6" fmla="*/ 2052228 h 3756417"/>
              <a:gd name="connsiteX7" fmla="*/ 5184576 w 5652628"/>
              <a:gd name="connsiteY7" fmla="*/ 2556284 h 3756417"/>
              <a:gd name="connsiteX8" fmla="*/ 3168352 w 5652628"/>
              <a:gd name="connsiteY8" fmla="*/ 3564396 h 3756417"/>
              <a:gd name="connsiteX9" fmla="*/ 1800200 w 5652628"/>
              <a:gd name="connsiteY9" fmla="*/ 3708412 h 3756417"/>
              <a:gd name="connsiteX10" fmla="*/ 792088 w 5652628"/>
              <a:gd name="connsiteY10" fmla="*/ 3564396 h 3756417"/>
              <a:gd name="connsiteX11" fmla="*/ 1728192 w 5652628"/>
              <a:gd name="connsiteY11" fmla="*/ 2700300 h 3756417"/>
              <a:gd name="connsiteX12" fmla="*/ 864096 w 5652628"/>
              <a:gd name="connsiteY12" fmla="*/ 1044116 h 3756417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  <a:gd name="connsiteX0" fmla="*/ 864096 w 5652628"/>
              <a:gd name="connsiteY0" fmla="*/ 1044116 h 3732415"/>
              <a:gd name="connsiteX1" fmla="*/ 72008 w 5652628"/>
              <a:gd name="connsiteY1" fmla="*/ 1548172 h 3732415"/>
              <a:gd name="connsiteX2" fmla="*/ 432048 w 5652628"/>
              <a:gd name="connsiteY2" fmla="*/ 468052 h 3732415"/>
              <a:gd name="connsiteX3" fmla="*/ 1080120 w 5652628"/>
              <a:gd name="connsiteY3" fmla="*/ 36004 h 3732415"/>
              <a:gd name="connsiteX4" fmla="*/ 1944216 w 5652628"/>
              <a:gd name="connsiteY4" fmla="*/ 252028 h 3732415"/>
              <a:gd name="connsiteX5" fmla="*/ 4104456 w 5652628"/>
              <a:gd name="connsiteY5" fmla="*/ 2124236 h 3732415"/>
              <a:gd name="connsiteX6" fmla="*/ 5472608 w 5652628"/>
              <a:gd name="connsiteY6" fmla="*/ 2052228 h 3732415"/>
              <a:gd name="connsiteX7" fmla="*/ 5184576 w 5652628"/>
              <a:gd name="connsiteY7" fmla="*/ 2556284 h 3732415"/>
              <a:gd name="connsiteX8" fmla="*/ 3168352 w 5652628"/>
              <a:gd name="connsiteY8" fmla="*/ 3564396 h 3732415"/>
              <a:gd name="connsiteX9" fmla="*/ 792088 w 5652628"/>
              <a:gd name="connsiteY9" fmla="*/ 3564396 h 3732415"/>
              <a:gd name="connsiteX10" fmla="*/ 1728192 w 5652628"/>
              <a:gd name="connsiteY10" fmla="*/ 2700300 h 3732415"/>
              <a:gd name="connsiteX11" fmla="*/ 864096 w 5652628"/>
              <a:gd name="connsiteY11" fmla="*/ 1044116 h 373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52628" h="3732415">
                <a:moveTo>
                  <a:pt x="864096" y="1044116"/>
                </a:moveTo>
                <a:cubicBezTo>
                  <a:pt x="588065" y="852095"/>
                  <a:pt x="144016" y="1644183"/>
                  <a:pt x="72008" y="1548172"/>
                </a:cubicBezTo>
                <a:cubicBezTo>
                  <a:pt x="0" y="1452161"/>
                  <a:pt x="264029" y="720080"/>
                  <a:pt x="432048" y="468052"/>
                </a:cubicBezTo>
                <a:cubicBezTo>
                  <a:pt x="600067" y="216024"/>
                  <a:pt x="828092" y="72008"/>
                  <a:pt x="1080120" y="36004"/>
                </a:cubicBezTo>
                <a:cubicBezTo>
                  <a:pt x="1332148" y="0"/>
                  <a:pt x="1752195" y="144016"/>
                  <a:pt x="1944216" y="252028"/>
                </a:cubicBezTo>
                <a:cubicBezTo>
                  <a:pt x="2136237" y="360040"/>
                  <a:pt x="3612401" y="1824203"/>
                  <a:pt x="4104456" y="2124236"/>
                </a:cubicBezTo>
                <a:cubicBezTo>
                  <a:pt x="4752994" y="2024232"/>
                  <a:pt x="5292588" y="1980220"/>
                  <a:pt x="5472608" y="2052228"/>
                </a:cubicBezTo>
                <a:cubicBezTo>
                  <a:pt x="5652628" y="2124236"/>
                  <a:pt x="5568619" y="2304256"/>
                  <a:pt x="5184576" y="2556284"/>
                </a:cubicBezTo>
                <a:cubicBezTo>
                  <a:pt x="4812535" y="2760307"/>
                  <a:pt x="3900433" y="3396377"/>
                  <a:pt x="3168352" y="3564396"/>
                </a:cubicBezTo>
                <a:cubicBezTo>
                  <a:pt x="2436271" y="3732415"/>
                  <a:pt x="1032115" y="3708412"/>
                  <a:pt x="792088" y="3564396"/>
                </a:cubicBezTo>
                <a:cubicBezTo>
                  <a:pt x="780087" y="3396377"/>
                  <a:pt x="1410818" y="2949135"/>
                  <a:pt x="1728192" y="2700300"/>
                </a:cubicBezTo>
                <a:cubicBezTo>
                  <a:pt x="1728192" y="2268252"/>
                  <a:pt x="1140127" y="1236137"/>
                  <a:pt x="864096" y="10441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4"/>
          <p:cNvGrpSpPr/>
          <p:nvPr/>
        </p:nvGrpSpPr>
        <p:grpSpPr>
          <a:xfrm rot="480888">
            <a:off x="4923745" y="4511995"/>
            <a:ext cx="1802647" cy="1039198"/>
            <a:chOff x="4932040" y="4194000"/>
            <a:chExt cx="1809679" cy="1053719"/>
          </a:xfrm>
        </p:grpSpPr>
        <p:grpSp>
          <p:nvGrpSpPr>
            <p:cNvPr id="4" name="Grupo 33"/>
            <p:cNvGrpSpPr/>
            <p:nvPr/>
          </p:nvGrpSpPr>
          <p:grpSpPr>
            <a:xfrm>
              <a:off x="4932040" y="5013176"/>
              <a:ext cx="225679" cy="234543"/>
              <a:chOff x="4932040" y="5013176"/>
              <a:chExt cx="225679" cy="234543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5004048" y="501317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4932040" y="5130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5018400" y="520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5058000" y="5112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5112000" y="50184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34"/>
            <p:cNvGrpSpPr/>
            <p:nvPr/>
          </p:nvGrpSpPr>
          <p:grpSpPr>
            <a:xfrm>
              <a:off x="6588224" y="4194000"/>
              <a:ext cx="153495" cy="144815"/>
              <a:chOff x="6588224" y="4194000"/>
              <a:chExt cx="153495" cy="144815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6616800" y="4194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588224" y="4293096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696000" y="426600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38"/>
          <p:cNvGrpSpPr/>
          <p:nvPr/>
        </p:nvGrpSpPr>
        <p:grpSpPr>
          <a:xfrm>
            <a:off x="5689478" y="4463042"/>
            <a:ext cx="976702" cy="882816"/>
            <a:chOff x="5679504" y="4095750"/>
            <a:chExt cx="980512" cy="895152"/>
          </a:xfrm>
        </p:grpSpPr>
        <p:grpSp>
          <p:nvGrpSpPr>
            <p:cNvPr id="12" name="Grupo 36"/>
            <p:cNvGrpSpPr/>
            <p:nvPr/>
          </p:nvGrpSpPr>
          <p:grpSpPr>
            <a:xfrm>
              <a:off x="6353472" y="4509120"/>
              <a:ext cx="306544" cy="222026"/>
              <a:chOff x="6353472" y="4509120"/>
              <a:chExt cx="306544" cy="222026"/>
            </a:xfrm>
          </p:grpSpPr>
          <p:sp>
            <p:nvSpPr>
              <p:cNvPr id="15" name="Forma livre 14"/>
              <p:cNvSpPr/>
              <p:nvPr/>
            </p:nvSpPr>
            <p:spPr>
              <a:xfrm>
                <a:off x="6353472" y="4509120"/>
                <a:ext cx="241482" cy="222026"/>
              </a:xfrm>
              <a:custGeom>
                <a:avLst/>
                <a:gdLst>
                  <a:gd name="connsiteX0" fmla="*/ 0 w 216024"/>
                  <a:gd name="connsiteY0" fmla="*/ 108012 h 216024"/>
                  <a:gd name="connsiteX1" fmla="*/ 31636 w 216024"/>
                  <a:gd name="connsiteY1" fmla="*/ 31636 h 216024"/>
                  <a:gd name="connsiteX2" fmla="*/ 108012 w 216024"/>
                  <a:gd name="connsiteY2" fmla="*/ 0 h 216024"/>
                  <a:gd name="connsiteX3" fmla="*/ 184388 w 216024"/>
                  <a:gd name="connsiteY3" fmla="*/ 31636 h 216024"/>
                  <a:gd name="connsiteX4" fmla="*/ 216024 w 216024"/>
                  <a:gd name="connsiteY4" fmla="*/ 108012 h 216024"/>
                  <a:gd name="connsiteX5" fmla="*/ 184388 w 216024"/>
                  <a:gd name="connsiteY5" fmla="*/ 184388 h 216024"/>
                  <a:gd name="connsiteX6" fmla="*/ 108012 w 216024"/>
                  <a:gd name="connsiteY6" fmla="*/ 216024 h 216024"/>
                  <a:gd name="connsiteX7" fmla="*/ 31636 w 216024"/>
                  <a:gd name="connsiteY7" fmla="*/ 184388 h 216024"/>
                  <a:gd name="connsiteX8" fmla="*/ 0 w 216024"/>
                  <a:gd name="connsiteY8" fmla="*/ 108012 h 216024"/>
                  <a:gd name="connsiteX0" fmla="*/ 0 w 216024"/>
                  <a:gd name="connsiteY0" fmla="*/ 108012 h 197117"/>
                  <a:gd name="connsiteX1" fmla="*/ 31636 w 216024"/>
                  <a:gd name="connsiteY1" fmla="*/ 31636 h 197117"/>
                  <a:gd name="connsiteX2" fmla="*/ 108012 w 216024"/>
                  <a:gd name="connsiteY2" fmla="*/ 0 h 197117"/>
                  <a:gd name="connsiteX3" fmla="*/ 184388 w 216024"/>
                  <a:gd name="connsiteY3" fmla="*/ 31636 h 197117"/>
                  <a:gd name="connsiteX4" fmla="*/ 216024 w 216024"/>
                  <a:gd name="connsiteY4" fmla="*/ 108012 h 197117"/>
                  <a:gd name="connsiteX5" fmla="*/ 184388 w 216024"/>
                  <a:gd name="connsiteY5" fmla="*/ 184388 h 197117"/>
                  <a:gd name="connsiteX6" fmla="*/ 31636 w 216024"/>
                  <a:gd name="connsiteY6" fmla="*/ 184388 h 197117"/>
                  <a:gd name="connsiteX7" fmla="*/ 0 w 216024"/>
                  <a:gd name="connsiteY7" fmla="*/ 108012 h 197117"/>
                  <a:gd name="connsiteX0" fmla="*/ 25459 w 245851"/>
                  <a:gd name="connsiteY0" fmla="*/ 108012 h 184388"/>
                  <a:gd name="connsiteX1" fmla="*/ 57095 w 245851"/>
                  <a:gd name="connsiteY1" fmla="*/ 31636 h 184388"/>
                  <a:gd name="connsiteX2" fmla="*/ 133471 w 245851"/>
                  <a:gd name="connsiteY2" fmla="*/ 0 h 184388"/>
                  <a:gd name="connsiteX3" fmla="*/ 209847 w 245851"/>
                  <a:gd name="connsiteY3" fmla="*/ 31636 h 184388"/>
                  <a:gd name="connsiteX4" fmla="*/ 241483 w 245851"/>
                  <a:gd name="connsiteY4" fmla="*/ 108012 h 184388"/>
                  <a:gd name="connsiteX5" fmla="*/ 209847 w 245851"/>
                  <a:gd name="connsiteY5" fmla="*/ 184388 h 184388"/>
                  <a:gd name="connsiteX6" fmla="*/ 25459 w 245851"/>
                  <a:gd name="connsiteY6" fmla="*/ 108012 h 184388"/>
                  <a:gd name="connsiteX0" fmla="*/ 25459 w 245850"/>
                  <a:gd name="connsiteY0" fmla="*/ 144017 h 190389"/>
                  <a:gd name="connsiteX1" fmla="*/ 57094 w 245850"/>
                  <a:gd name="connsiteY1" fmla="*/ 31636 h 190389"/>
                  <a:gd name="connsiteX2" fmla="*/ 133470 w 245850"/>
                  <a:gd name="connsiteY2" fmla="*/ 0 h 190389"/>
                  <a:gd name="connsiteX3" fmla="*/ 209846 w 245850"/>
                  <a:gd name="connsiteY3" fmla="*/ 31636 h 190389"/>
                  <a:gd name="connsiteX4" fmla="*/ 241482 w 245850"/>
                  <a:gd name="connsiteY4" fmla="*/ 108012 h 190389"/>
                  <a:gd name="connsiteX5" fmla="*/ 209846 w 245850"/>
                  <a:gd name="connsiteY5" fmla="*/ 184388 h 190389"/>
                  <a:gd name="connsiteX6" fmla="*/ 25459 w 245850"/>
                  <a:gd name="connsiteY6" fmla="*/ 144017 h 190389"/>
                  <a:gd name="connsiteX0" fmla="*/ 18730 w 241482"/>
                  <a:gd name="connsiteY0" fmla="*/ 144017 h 222026"/>
                  <a:gd name="connsiteX1" fmla="*/ 50365 w 241482"/>
                  <a:gd name="connsiteY1" fmla="*/ 31636 h 222026"/>
                  <a:gd name="connsiteX2" fmla="*/ 126741 w 241482"/>
                  <a:gd name="connsiteY2" fmla="*/ 0 h 222026"/>
                  <a:gd name="connsiteX3" fmla="*/ 203117 w 241482"/>
                  <a:gd name="connsiteY3" fmla="*/ 31636 h 222026"/>
                  <a:gd name="connsiteX4" fmla="*/ 234753 w 241482"/>
                  <a:gd name="connsiteY4" fmla="*/ 108012 h 222026"/>
                  <a:gd name="connsiteX5" fmla="*/ 162745 w 241482"/>
                  <a:gd name="connsiteY5" fmla="*/ 216025 h 222026"/>
                  <a:gd name="connsiteX6" fmla="*/ 18730 w 241482"/>
                  <a:gd name="connsiteY6" fmla="*/ 144017 h 22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82" h="222026">
                    <a:moveTo>
                      <a:pt x="18730" y="144017"/>
                    </a:moveTo>
                    <a:cubicBezTo>
                      <a:pt x="0" y="113286"/>
                      <a:pt x="32363" y="55639"/>
                      <a:pt x="50365" y="31636"/>
                    </a:cubicBezTo>
                    <a:cubicBezTo>
                      <a:pt x="68367" y="7633"/>
                      <a:pt x="98095" y="0"/>
                      <a:pt x="126741" y="0"/>
                    </a:cubicBezTo>
                    <a:cubicBezTo>
                      <a:pt x="155388" y="0"/>
                      <a:pt x="182861" y="11380"/>
                      <a:pt x="203117" y="31636"/>
                    </a:cubicBezTo>
                    <a:cubicBezTo>
                      <a:pt x="223373" y="51892"/>
                      <a:pt x="241482" y="77281"/>
                      <a:pt x="234753" y="108012"/>
                    </a:cubicBezTo>
                    <a:cubicBezTo>
                      <a:pt x="228024" y="138743"/>
                      <a:pt x="198749" y="210024"/>
                      <a:pt x="162745" y="216025"/>
                    </a:cubicBezTo>
                    <a:cubicBezTo>
                      <a:pt x="126741" y="222026"/>
                      <a:pt x="37460" y="174749"/>
                      <a:pt x="18730" y="144017"/>
                    </a:cubicBezTo>
                    <a:close/>
                  </a:path>
                </a:pathLst>
              </a:custGeom>
              <a:solidFill>
                <a:srgbClr val="524B2C"/>
              </a:solidFill>
              <a:ln w="9525">
                <a:solidFill>
                  <a:srgbClr val="524B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orma livre 15"/>
              <p:cNvSpPr/>
              <p:nvPr/>
            </p:nvSpPr>
            <p:spPr>
              <a:xfrm>
                <a:off x="6516216" y="4517232"/>
                <a:ext cx="96515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6516000" y="4572000"/>
                <a:ext cx="144016" cy="63896"/>
              </a:xfrm>
              <a:custGeom>
                <a:avLst/>
                <a:gdLst>
                  <a:gd name="connsiteX0" fmla="*/ 0 w 54768"/>
                  <a:gd name="connsiteY0" fmla="*/ 35718 h 35718"/>
                  <a:gd name="connsiteX1" fmla="*/ 54768 w 54768"/>
                  <a:gd name="connsiteY1" fmla="*/ 14287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8" h="35718">
                    <a:moveTo>
                      <a:pt x="0" y="35718"/>
                    </a:moveTo>
                    <a:cubicBezTo>
                      <a:pt x="18454" y="17859"/>
                      <a:pt x="36909" y="0"/>
                      <a:pt x="54768" y="14287"/>
                    </a:cubicBezTo>
                  </a:path>
                </a:pathLst>
              </a:cu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Forma livre 13"/>
            <p:cNvSpPr/>
            <p:nvPr/>
          </p:nvSpPr>
          <p:spPr>
            <a:xfrm>
              <a:off x="5679504" y="4095750"/>
              <a:ext cx="952402" cy="895152"/>
            </a:xfrm>
            <a:custGeom>
              <a:avLst/>
              <a:gdLst>
                <a:gd name="connsiteX0" fmla="*/ 70644 w 928687"/>
                <a:gd name="connsiteY0" fmla="*/ 0 h 883444"/>
                <a:gd name="connsiteX1" fmla="*/ 332581 w 928687"/>
                <a:gd name="connsiteY1" fmla="*/ 504825 h 883444"/>
                <a:gd name="connsiteX2" fmla="*/ 875506 w 928687"/>
                <a:gd name="connsiteY2" fmla="*/ 809625 h 883444"/>
                <a:gd name="connsiteX3" fmla="*/ 651669 w 928687"/>
                <a:gd name="connsiteY3" fmla="*/ 657225 h 883444"/>
                <a:gd name="connsiteX4" fmla="*/ 84931 w 928687"/>
                <a:gd name="connsiteY4" fmla="*/ 876300 h 883444"/>
                <a:gd name="connsiteX5" fmla="*/ 142081 w 928687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941073"/>
                <a:gd name="connsiteY0" fmla="*/ 0 h 883444"/>
                <a:gd name="connsiteX1" fmla="*/ 258266 w 941073"/>
                <a:gd name="connsiteY1" fmla="*/ 413370 h 883444"/>
                <a:gd name="connsiteX2" fmla="*/ 875506 w 941073"/>
                <a:gd name="connsiteY2" fmla="*/ 809625 h 883444"/>
                <a:gd name="connsiteX3" fmla="*/ 651669 w 941073"/>
                <a:gd name="connsiteY3" fmla="*/ 657225 h 883444"/>
                <a:gd name="connsiteX4" fmla="*/ 84931 w 941073"/>
                <a:gd name="connsiteY4" fmla="*/ 876300 h 883444"/>
                <a:gd name="connsiteX5" fmla="*/ 142081 w 941073"/>
                <a:gd name="connsiteY5" fmla="*/ 614363 h 883444"/>
                <a:gd name="connsiteX0" fmla="*/ 70644 w 875506"/>
                <a:gd name="connsiteY0" fmla="*/ 0 h 883444"/>
                <a:gd name="connsiteX1" fmla="*/ 258266 w 875506"/>
                <a:gd name="connsiteY1" fmla="*/ 413370 h 883444"/>
                <a:gd name="connsiteX2" fmla="*/ 875506 w 875506"/>
                <a:gd name="connsiteY2" fmla="*/ 809625 h 883444"/>
                <a:gd name="connsiteX3" fmla="*/ 651669 w 875506"/>
                <a:gd name="connsiteY3" fmla="*/ 657225 h 883444"/>
                <a:gd name="connsiteX4" fmla="*/ 84931 w 875506"/>
                <a:gd name="connsiteY4" fmla="*/ 876300 h 883444"/>
                <a:gd name="connsiteX5" fmla="*/ 142081 w 875506"/>
                <a:gd name="connsiteY5" fmla="*/ 614363 h 883444"/>
                <a:gd name="connsiteX0" fmla="*/ 53082 w 857944"/>
                <a:gd name="connsiteY0" fmla="*/ 0 h 878805"/>
                <a:gd name="connsiteX1" fmla="*/ 240704 w 857944"/>
                <a:gd name="connsiteY1" fmla="*/ 413370 h 878805"/>
                <a:gd name="connsiteX2" fmla="*/ 857944 w 857944"/>
                <a:gd name="connsiteY2" fmla="*/ 809625 h 878805"/>
                <a:gd name="connsiteX3" fmla="*/ 528736 w 857944"/>
                <a:gd name="connsiteY3" fmla="*/ 629394 h 878805"/>
                <a:gd name="connsiteX4" fmla="*/ 67369 w 857944"/>
                <a:gd name="connsiteY4" fmla="*/ 876300 h 878805"/>
                <a:gd name="connsiteX5" fmla="*/ 124519 w 857944"/>
                <a:gd name="connsiteY5" fmla="*/ 614363 h 878805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937220"/>
                <a:gd name="connsiteY0" fmla="*/ 0 h 914524"/>
                <a:gd name="connsiteX1" fmla="*/ 857944 w 937220"/>
                <a:gd name="connsiteY1" fmla="*/ 809625 h 914524"/>
                <a:gd name="connsiteX2" fmla="*/ 528736 w 937220"/>
                <a:gd name="connsiteY2" fmla="*/ 629394 h 914524"/>
                <a:gd name="connsiteX3" fmla="*/ 67369 w 937220"/>
                <a:gd name="connsiteY3" fmla="*/ 876300 h 914524"/>
                <a:gd name="connsiteX4" fmla="*/ 124519 w 937220"/>
                <a:gd name="connsiteY4" fmla="*/ 614363 h 914524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57944"/>
                <a:gd name="connsiteY0" fmla="*/ 0 h 878805"/>
                <a:gd name="connsiteX1" fmla="*/ 857944 w 857944"/>
                <a:gd name="connsiteY1" fmla="*/ 809625 h 878805"/>
                <a:gd name="connsiteX2" fmla="*/ 528736 w 857944"/>
                <a:gd name="connsiteY2" fmla="*/ 629394 h 878805"/>
                <a:gd name="connsiteX3" fmla="*/ 67369 w 857944"/>
                <a:gd name="connsiteY3" fmla="*/ 876300 h 878805"/>
                <a:gd name="connsiteX4" fmla="*/ 124519 w 857944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81757"/>
                <a:gd name="connsiteY0" fmla="*/ 0 h 878805"/>
                <a:gd name="connsiteX1" fmla="*/ 857944 w 881757"/>
                <a:gd name="connsiteY1" fmla="*/ 809625 h 878805"/>
                <a:gd name="connsiteX2" fmla="*/ 528736 w 881757"/>
                <a:gd name="connsiteY2" fmla="*/ 629394 h 878805"/>
                <a:gd name="connsiteX3" fmla="*/ 67369 w 881757"/>
                <a:gd name="connsiteY3" fmla="*/ 876300 h 878805"/>
                <a:gd name="connsiteX4" fmla="*/ 124519 w 881757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4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53082 w 860450"/>
                <a:gd name="connsiteY0" fmla="*/ 0 h 878805"/>
                <a:gd name="connsiteX1" fmla="*/ 857944 w 860450"/>
                <a:gd name="connsiteY1" fmla="*/ 809625 h 878805"/>
                <a:gd name="connsiteX2" fmla="*/ 528736 w 860450"/>
                <a:gd name="connsiteY2" fmla="*/ 629395 h 878805"/>
                <a:gd name="connsiteX3" fmla="*/ 67369 w 860450"/>
                <a:gd name="connsiteY3" fmla="*/ 876300 h 878805"/>
                <a:gd name="connsiteX4" fmla="*/ 124519 w 860450"/>
                <a:gd name="connsiteY4" fmla="*/ 614363 h 878805"/>
                <a:gd name="connsiteX0" fmla="*/ 145034 w 952402"/>
                <a:gd name="connsiteY0" fmla="*/ 0 h 878805"/>
                <a:gd name="connsiteX1" fmla="*/ 949896 w 952402"/>
                <a:gd name="connsiteY1" fmla="*/ 809625 h 878805"/>
                <a:gd name="connsiteX2" fmla="*/ 620688 w 952402"/>
                <a:gd name="connsiteY2" fmla="*/ 629395 h 878805"/>
                <a:gd name="connsiteX3" fmla="*/ 159321 w 952402"/>
                <a:gd name="connsiteY3" fmla="*/ 876300 h 878805"/>
                <a:gd name="connsiteX4" fmla="*/ 216471 w 952402"/>
                <a:gd name="connsiteY4" fmla="*/ 614363 h 87880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5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620688 w 952402"/>
                <a:gd name="connsiteY2" fmla="*/ 629394 h 895152"/>
                <a:gd name="connsiteX3" fmla="*/ 159321 w 952402"/>
                <a:gd name="connsiteY3" fmla="*/ 876300 h 895152"/>
                <a:gd name="connsiteX4" fmla="*/ 216471 w 952402"/>
                <a:gd name="connsiteY4" fmla="*/ 614363 h 895152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955675"/>
                <a:gd name="connsiteX1" fmla="*/ 949896 w 952402"/>
                <a:gd name="connsiteY1" fmla="*/ 809625 h 955675"/>
                <a:gd name="connsiteX2" fmla="*/ 159321 w 952402"/>
                <a:gd name="connsiteY2" fmla="*/ 876300 h 955675"/>
                <a:gd name="connsiteX3" fmla="*/ 216471 w 952402"/>
                <a:gd name="connsiteY3" fmla="*/ 614363 h 955675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  <a:gd name="connsiteX0" fmla="*/ 145034 w 952402"/>
                <a:gd name="connsiteY0" fmla="*/ 0 h 895152"/>
                <a:gd name="connsiteX1" fmla="*/ 949896 w 952402"/>
                <a:gd name="connsiteY1" fmla="*/ 809625 h 895152"/>
                <a:gd name="connsiteX2" fmla="*/ 159321 w 952402"/>
                <a:gd name="connsiteY2" fmla="*/ 876300 h 895152"/>
                <a:gd name="connsiteX3" fmla="*/ 216471 w 952402"/>
                <a:gd name="connsiteY3" fmla="*/ 614363 h 8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402" h="895152">
                  <a:moveTo>
                    <a:pt x="145034" y="0"/>
                  </a:moveTo>
                  <a:cubicBezTo>
                    <a:pt x="232075" y="733153"/>
                    <a:pt x="952402" y="406152"/>
                    <a:pt x="949896" y="809625"/>
                  </a:cubicBezTo>
                  <a:cubicBezTo>
                    <a:pt x="633339" y="480418"/>
                    <a:pt x="464793" y="774031"/>
                    <a:pt x="159321" y="876300"/>
                  </a:cubicBezTo>
                  <a:cubicBezTo>
                    <a:pt x="22722" y="895152"/>
                    <a:pt x="0" y="570805"/>
                    <a:pt x="216471" y="614363"/>
                  </a:cubicBezTo>
                </a:path>
              </a:pathLst>
            </a:custGeom>
            <a:solidFill>
              <a:srgbClr val="4B8B5F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53"/>
          <p:cNvGrpSpPr/>
          <p:nvPr/>
        </p:nvGrpSpPr>
        <p:grpSpPr>
          <a:xfrm rot="480888">
            <a:off x="5102319" y="4597114"/>
            <a:ext cx="286913" cy="284063"/>
            <a:chOff x="5076056" y="4365104"/>
            <a:chExt cx="288032" cy="288032"/>
          </a:xfrm>
        </p:grpSpPr>
        <p:sp>
          <p:nvSpPr>
            <p:cNvPr id="52" name="Elipse 51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54"/>
          <p:cNvGrpSpPr/>
          <p:nvPr/>
        </p:nvGrpSpPr>
        <p:grpSpPr>
          <a:xfrm rot="20641354">
            <a:off x="6229311" y="4334572"/>
            <a:ext cx="242882" cy="284063"/>
            <a:chOff x="5076056" y="4365104"/>
            <a:chExt cx="288032" cy="288032"/>
          </a:xfrm>
        </p:grpSpPr>
        <p:sp>
          <p:nvSpPr>
            <p:cNvPr id="56" name="Elipse 55"/>
            <p:cNvSpPr/>
            <p:nvPr/>
          </p:nvSpPr>
          <p:spPr>
            <a:xfrm>
              <a:off x="5076056" y="4365104"/>
              <a:ext cx="288032" cy="2880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152256" y="4441304"/>
              <a:ext cx="135632" cy="1356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Grupo 44"/>
          <p:cNvGrpSpPr/>
          <p:nvPr/>
        </p:nvGrpSpPr>
        <p:grpSpPr>
          <a:xfrm rot="21055344">
            <a:off x="5310351" y="5325454"/>
            <a:ext cx="1069570" cy="428989"/>
            <a:chOff x="5277948" y="5296556"/>
            <a:chExt cx="1069570" cy="428989"/>
          </a:xfrm>
        </p:grpSpPr>
        <p:grpSp>
          <p:nvGrpSpPr>
            <p:cNvPr id="44" name="Grupo 43"/>
            <p:cNvGrpSpPr/>
            <p:nvPr/>
          </p:nvGrpSpPr>
          <p:grpSpPr>
            <a:xfrm>
              <a:off x="6156736" y="5448201"/>
              <a:ext cx="143456" cy="213047"/>
              <a:chOff x="6109703" y="5445670"/>
              <a:chExt cx="143456" cy="213047"/>
            </a:xfrm>
          </p:grpSpPr>
          <p:sp>
            <p:nvSpPr>
              <p:cNvPr id="47" name="Forma livre 46"/>
              <p:cNvSpPr/>
              <p:nvPr/>
            </p:nvSpPr>
            <p:spPr>
              <a:xfrm rot="480888">
                <a:off x="6109703" y="5445670"/>
                <a:ext cx="143456" cy="213047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0 w 216024"/>
                  <a:gd name="connsiteY0" fmla="*/ 72008 h 288032"/>
                  <a:gd name="connsiteX1" fmla="*/ 144016 w 216024"/>
                  <a:gd name="connsiteY1" fmla="*/ 0 h 288032"/>
                  <a:gd name="connsiteX2" fmla="*/ 216024 w 216024"/>
                  <a:gd name="connsiteY2" fmla="*/ 288032 h 288032"/>
                  <a:gd name="connsiteX3" fmla="*/ 0 w 216024"/>
                  <a:gd name="connsiteY3" fmla="*/ 288032 h 288032"/>
                  <a:gd name="connsiteX4" fmla="*/ 0 w 216024"/>
                  <a:gd name="connsiteY4" fmla="*/ 72008 h 288032"/>
                  <a:gd name="connsiteX0" fmla="*/ 24003 w 228803"/>
                  <a:gd name="connsiteY0" fmla="*/ 72008 h 300033"/>
                  <a:gd name="connsiteX1" fmla="*/ 168019 w 228803"/>
                  <a:gd name="connsiteY1" fmla="*/ 0 h 300033"/>
                  <a:gd name="connsiteX2" fmla="*/ 168019 w 228803"/>
                  <a:gd name="connsiteY2" fmla="*/ 144016 h 300033"/>
                  <a:gd name="connsiteX3" fmla="*/ 24003 w 228803"/>
                  <a:gd name="connsiteY3" fmla="*/ 288032 h 300033"/>
                  <a:gd name="connsiteX4" fmla="*/ 24003 w 228803"/>
                  <a:gd name="connsiteY4" fmla="*/ 72008 h 300033"/>
                  <a:gd name="connsiteX0" fmla="*/ 36004 w 252029"/>
                  <a:gd name="connsiteY0" fmla="*/ 72008 h 300033"/>
                  <a:gd name="connsiteX1" fmla="*/ 180020 w 252029"/>
                  <a:gd name="connsiteY1" fmla="*/ 0 h 300033"/>
                  <a:gd name="connsiteX2" fmla="*/ 252029 w 252029"/>
                  <a:gd name="connsiteY2" fmla="*/ 144016 h 300033"/>
                  <a:gd name="connsiteX3" fmla="*/ 36004 w 252029"/>
                  <a:gd name="connsiteY3" fmla="*/ 288032 h 300033"/>
                  <a:gd name="connsiteX4" fmla="*/ 36004 w 252029"/>
                  <a:gd name="connsiteY4" fmla="*/ 72008 h 300033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0 w 216025"/>
                  <a:gd name="connsiteY0" fmla="*/ 72008 h 228025"/>
                  <a:gd name="connsiteX1" fmla="*/ 144016 w 216025"/>
                  <a:gd name="connsiteY1" fmla="*/ 0 h 228025"/>
                  <a:gd name="connsiteX2" fmla="*/ 216025 w 216025"/>
                  <a:gd name="connsiteY2" fmla="*/ 144016 h 228025"/>
                  <a:gd name="connsiteX3" fmla="*/ 72009 w 216025"/>
                  <a:gd name="connsiteY3" fmla="*/ 216024 h 228025"/>
                  <a:gd name="connsiteX4" fmla="*/ 0 w 216025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28025"/>
                  <a:gd name="connsiteX1" fmla="*/ 159232 w 231241"/>
                  <a:gd name="connsiteY1" fmla="*/ 0 h 228025"/>
                  <a:gd name="connsiteX2" fmla="*/ 231241 w 231241"/>
                  <a:gd name="connsiteY2" fmla="*/ 144016 h 228025"/>
                  <a:gd name="connsiteX3" fmla="*/ 15217 w 231241"/>
                  <a:gd name="connsiteY3" fmla="*/ 216024 h 228025"/>
                  <a:gd name="connsiteX4" fmla="*/ 15216 w 231241"/>
                  <a:gd name="connsiteY4" fmla="*/ 72008 h 228025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34623"/>
                  <a:gd name="connsiteX1" fmla="*/ 159232 w 231241"/>
                  <a:gd name="connsiteY1" fmla="*/ 0 h 234623"/>
                  <a:gd name="connsiteX2" fmla="*/ 231241 w 231241"/>
                  <a:gd name="connsiteY2" fmla="*/ 144016 h 234623"/>
                  <a:gd name="connsiteX3" fmla="*/ 15217 w 231241"/>
                  <a:gd name="connsiteY3" fmla="*/ 216024 h 234623"/>
                  <a:gd name="connsiteX4" fmla="*/ 15216 w 231241"/>
                  <a:gd name="connsiteY4" fmla="*/ 72008 h 234623"/>
                  <a:gd name="connsiteX0" fmla="*/ 15216 w 231241"/>
                  <a:gd name="connsiteY0" fmla="*/ 72008 h 216024"/>
                  <a:gd name="connsiteX1" fmla="*/ 159232 w 231241"/>
                  <a:gd name="connsiteY1" fmla="*/ 0 h 216024"/>
                  <a:gd name="connsiteX2" fmla="*/ 231241 w 231241"/>
                  <a:gd name="connsiteY2" fmla="*/ 144016 h 216024"/>
                  <a:gd name="connsiteX3" fmla="*/ 15217 w 231241"/>
                  <a:gd name="connsiteY3" fmla="*/ 216024 h 216024"/>
                  <a:gd name="connsiteX4" fmla="*/ 15216 w 231241"/>
                  <a:gd name="connsiteY4" fmla="*/ 72008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41" h="216024">
                    <a:moveTo>
                      <a:pt x="15216" y="72008"/>
                    </a:moveTo>
                    <a:cubicBezTo>
                      <a:pt x="63221" y="72008"/>
                      <a:pt x="51543" y="90153"/>
                      <a:pt x="159232" y="0"/>
                    </a:cubicBezTo>
                    <a:cubicBezTo>
                      <a:pt x="220016" y="88987"/>
                      <a:pt x="207238" y="72008"/>
                      <a:pt x="231241" y="144016"/>
                    </a:cubicBezTo>
                    <a:cubicBezTo>
                      <a:pt x="172684" y="165928"/>
                      <a:pt x="135258" y="212646"/>
                      <a:pt x="15217" y="216024"/>
                    </a:cubicBezTo>
                    <a:cubicBezTo>
                      <a:pt x="0" y="148709"/>
                      <a:pt x="15216" y="144016"/>
                      <a:pt x="15216" y="72008"/>
                    </a:cubicBezTo>
                    <a:close/>
                  </a:path>
                </a:pathLst>
              </a:custGeom>
              <a:solidFill>
                <a:srgbClr val="FFFFCC"/>
              </a:solidFill>
              <a:ln w="3175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 rot="480888">
                <a:off x="6143812" y="5541167"/>
                <a:ext cx="45541" cy="45089"/>
              </a:xfrm>
              <a:prstGeom prst="ellipse">
                <a:avLst/>
              </a:prstGeom>
              <a:solidFill>
                <a:srgbClr val="4B8B5F"/>
              </a:solidFill>
              <a:ln w="3175"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20774538">
              <a:off x="5480739" y="5513084"/>
              <a:ext cx="209598" cy="198090"/>
              <a:chOff x="5407847" y="5512505"/>
              <a:chExt cx="251021" cy="278062"/>
            </a:xfrm>
          </p:grpSpPr>
          <p:sp>
            <p:nvSpPr>
              <p:cNvPr id="46" name="Forma livre 45"/>
              <p:cNvSpPr/>
              <p:nvPr/>
            </p:nvSpPr>
            <p:spPr>
              <a:xfrm rot="1415351">
                <a:off x="5407847" y="5512505"/>
                <a:ext cx="251021" cy="278062"/>
              </a:xfrm>
              <a:custGeom>
                <a:avLst/>
                <a:gdLst>
                  <a:gd name="connsiteX0" fmla="*/ 0 w 144016"/>
                  <a:gd name="connsiteY0" fmla="*/ 0 h 144016"/>
                  <a:gd name="connsiteX1" fmla="*/ 144016 w 144016"/>
                  <a:gd name="connsiteY1" fmla="*/ 0 h 144016"/>
                  <a:gd name="connsiteX2" fmla="*/ 144016 w 144016"/>
                  <a:gd name="connsiteY2" fmla="*/ 144016 h 144016"/>
                  <a:gd name="connsiteX3" fmla="*/ 0 w 144016"/>
                  <a:gd name="connsiteY3" fmla="*/ 144016 h 144016"/>
                  <a:gd name="connsiteX4" fmla="*/ 0 w 144016"/>
                  <a:gd name="connsiteY4" fmla="*/ 0 h 144016"/>
                  <a:gd name="connsiteX0" fmla="*/ 0 w 144016"/>
                  <a:gd name="connsiteY0" fmla="*/ 0 h 288032"/>
                  <a:gd name="connsiteX1" fmla="*/ 144016 w 144016"/>
                  <a:gd name="connsiteY1" fmla="*/ 0 h 288032"/>
                  <a:gd name="connsiteX2" fmla="*/ 144016 w 144016"/>
                  <a:gd name="connsiteY2" fmla="*/ 144016 h 288032"/>
                  <a:gd name="connsiteX3" fmla="*/ 0 w 144016"/>
                  <a:gd name="connsiteY3" fmla="*/ 288032 h 288032"/>
                  <a:gd name="connsiteX4" fmla="*/ 0 w 144016"/>
                  <a:gd name="connsiteY4" fmla="*/ 0 h 288032"/>
                  <a:gd name="connsiteX0" fmla="*/ 0 w 144016"/>
                  <a:gd name="connsiteY0" fmla="*/ 0 h 216024"/>
                  <a:gd name="connsiteX1" fmla="*/ 144016 w 144016"/>
                  <a:gd name="connsiteY1" fmla="*/ 0 h 216024"/>
                  <a:gd name="connsiteX2" fmla="*/ 144016 w 144016"/>
                  <a:gd name="connsiteY2" fmla="*/ 144016 h 216024"/>
                  <a:gd name="connsiteX3" fmla="*/ 0 w 144016"/>
                  <a:gd name="connsiteY3" fmla="*/ 216024 h 216024"/>
                  <a:gd name="connsiteX4" fmla="*/ 0 w 144016"/>
                  <a:gd name="connsiteY4" fmla="*/ 0 h 216024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36004 h 252028"/>
                  <a:gd name="connsiteX1" fmla="*/ 144016 w 216024"/>
                  <a:gd name="connsiteY1" fmla="*/ 36004 h 252028"/>
                  <a:gd name="connsiteX2" fmla="*/ 216024 w 216024"/>
                  <a:gd name="connsiteY2" fmla="*/ 252028 h 252028"/>
                  <a:gd name="connsiteX3" fmla="*/ 0 w 216024"/>
                  <a:gd name="connsiteY3" fmla="*/ 252028 h 252028"/>
                  <a:gd name="connsiteX4" fmla="*/ 0 w 216024"/>
                  <a:gd name="connsiteY4" fmla="*/ 36004 h 252028"/>
                  <a:gd name="connsiteX0" fmla="*/ 0 w 216024"/>
                  <a:gd name="connsiteY0" fmla="*/ 0 h 216024"/>
                  <a:gd name="connsiteX1" fmla="*/ 144016 w 216024"/>
                  <a:gd name="connsiteY1" fmla="*/ 0 h 216024"/>
                  <a:gd name="connsiteX2" fmla="*/ 216024 w 216024"/>
                  <a:gd name="connsiteY2" fmla="*/ 216024 h 216024"/>
                  <a:gd name="connsiteX3" fmla="*/ 0 w 216024"/>
                  <a:gd name="connsiteY3" fmla="*/ 216024 h 216024"/>
                  <a:gd name="connsiteX4" fmla="*/ 0 w 216024"/>
                  <a:gd name="connsiteY4" fmla="*/ 0 h 216024"/>
                  <a:gd name="connsiteX0" fmla="*/ 48005 w 336037"/>
                  <a:gd name="connsiteY0" fmla="*/ 0 h 252028"/>
                  <a:gd name="connsiteX1" fmla="*/ 192021 w 336037"/>
                  <a:gd name="connsiteY1" fmla="*/ 0 h 252028"/>
                  <a:gd name="connsiteX2" fmla="*/ 336037 w 336037"/>
                  <a:gd name="connsiteY2" fmla="*/ 216024 h 252028"/>
                  <a:gd name="connsiteX3" fmla="*/ 48005 w 336037"/>
                  <a:gd name="connsiteY3" fmla="*/ 216024 h 252028"/>
                  <a:gd name="connsiteX4" fmla="*/ 48005 w 336037"/>
                  <a:gd name="connsiteY4" fmla="*/ 0 h 252028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16024 h 288032"/>
                  <a:gd name="connsiteX4" fmla="*/ 0 w 288033"/>
                  <a:gd name="connsiteY4" fmla="*/ 0 h 288032"/>
                  <a:gd name="connsiteX0" fmla="*/ 0 w 288033"/>
                  <a:gd name="connsiteY0" fmla="*/ 0 h 336037"/>
                  <a:gd name="connsiteX1" fmla="*/ 144016 w 288033"/>
                  <a:gd name="connsiteY1" fmla="*/ 0 h 336037"/>
                  <a:gd name="connsiteX2" fmla="*/ 288033 w 288033"/>
                  <a:gd name="connsiteY2" fmla="*/ 288032 h 336037"/>
                  <a:gd name="connsiteX3" fmla="*/ 0 w 288033"/>
                  <a:gd name="connsiteY3" fmla="*/ 288032 h 336037"/>
                  <a:gd name="connsiteX4" fmla="*/ 0 w 288033"/>
                  <a:gd name="connsiteY4" fmla="*/ 0 h 336037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0 w 288033"/>
                  <a:gd name="connsiteY0" fmla="*/ 0 h 288032"/>
                  <a:gd name="connsiteX1" fmla="*/ 144016 w 288033"/>
                  <a:gd name="connsiteY1" fmla="*/ 0 h 288032"/>
                  <a:gd name="connsiteX2" fmla="*/ 288033 w 288033"/>
                  <a:gd name="connsiteY2" fmla="*/ 288032 h 288032"/>
                  <a:gd name="connsiteX3" fmla="*/ 0 w 288033"/>
                  <a:gd name="connsiteY3" fmla="*/ 288032 h 288032"/>
                  <a:gd name="connsiteX4" fmla="*/ 0 w 288033"/>
                  <a:gd name="connsiteY4" fmla="*/ 0 h 288032"/>
                  <a:gd name="connsiteX0" fmla="*/ 4395 w 288033"/>
                  <a:gd name="connsiteY0" fmla="*/ -1 h 347051"/>
                  <a:gd name="connsiteX1" fmla="*/ 144016 w 288033"/>
                  <a:gd name="connsiteY1" fmla="*/ 59019 h 347051"/>
                  <a:gd name="connsiteX2" fmla="*/ 288033 w 288033"/>
                  <a:gd name="connsiteY2" fmla="*/ 347051 h 347051"/>
                  <a:gd name="connsiteX3" fmla="*/ 0 w 288033"/>
                  <a:gd name="connsiteY3" fmla="*/ 347051 h 347051"/>
                  <a:gd name="connsiteX4" fmla="*/ 4395 w 288033"/>
                  <a:gd name="connsiteY4" fmla="*/ -1 h 347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3" h="347051">
                    <a:moveTo>
                      <a:pt x="4395" y="-1"/>
                    </a:moveTo>
                    <a:cubicBezTo>
                      <a:pt x="52400" y="-1"/>
                      <a:pt x="44686" y="90856"/>
                      <a:pt x="144016" y="59019"/>
                    </a:cubicBezTo>
                    <a:cubicBezTo>
                      <a:pt x="204800" y="148006"/>
                      <a:pt x="264030" y="275043"/>
                      <a:pt x="288033" y="347051"/>
                    </a:cubicBezTo>
                    <a:cubicBezTo>
                      <a:pt x="174134" y="325722"/>
                      <a:pt x="27487" y="317707"/>
                      <a:pt x="0" y="347051"/>
                    </a:cubicBezTo>
                    <a:lnTo>
                      <a:pt x="4395" y="-1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 rot="1415351">
                <a:off x="5523509" y="5626365"/>
                <a:ext cx="71720" cy="71008"/>
              </a:xfrm>
              <a:prstGeom prst="ellipse">
                <a:avLst/>
              </a:prstGeom>
              <a:solidFill>
                <a:srgbClr val="4B8B5F"/>
              </a:solidFill>
              <a:ln>
                <a:solidFill>
                  <a:srgbClr val="4B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Forma livre 47"/>
            <p:cNvSpPr/>
            <p:nvPr/>
          </p:nvSpPr>
          <p:spPr>
            <a:xfrm rot="480888">
              <a:off x="5277948" y="5296556"/>
              <a:ext cx="1069570" cy="428989"/>
            </a:xfrm>
            <a:custGeom>
              <a:avLst/>
              <a:gdLst>
                <a:gd name="connsiteX0" fmla="*/ 0 w 1082675"/>
                <a:gd name="connsiteY0" fmla="*/ 377825 h 377825"/>
                <a:gd name="connsiteX1" fmla="*/ 1082675 w 1082675"/>
                <a:gd name="connsiteY1" fmla="*/ 0 h 3778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83684"/>
                <a:gd name="connsiteX1" fmla="*/ 1082675 w 1082675"/>
                <a:gd name="connsiteY1" fmla="*/ 48700 h 483684"/>
                <a:gd name="connsiteX0" fmla="*/ 0 w 1082675"/>
                <a:gd name="connsiteY0" fmla="*/ 543851 h 601010"/>
                <a:gd name="connsiteX1" fmla="*/ 1082675 w 1082675"/>
                <a:gd name="connsiteY1" fmla="*/ 166026 h 601010"/>
                <a:gd name="connsiteX0" fmla="*/ 0 w 1082675"/>
                <a:gd name="connsiteY0" fmla="*/ 545736 h 602895"/>
                <a:gd name="connsiteX1" fmla="*/ 1082675 w 1082675"/>
                <a:gd name="connsiteY1" fmla="*/ 167911 h 602895"/>
                <a:gd name="connsiteX0" fmla="*/ 0 w 1082675"/>
                <a:gd name="connsiteY0" fmla="*/ 377825 h 460050"/>
                <a:gd name="connsiteX1" fmla="*/ 1082675 w 1082675"/>
                <a:gd name="connsiteY1" fmla="*/ 0 h 460050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1075697"/>
                <a:gd name="connsiteY0" fmla="*/ 189330 h 434984"/>
                <a:gd name="connsiteX1" fmla="*/ 1075697 w 1075697"/>
                <a:gd name="connsiteY1" fmla="*/ 0 h 434984"/>
                <a:gd name="connsiteX0" fmla="*/ 0 w 932531"/>
                <a:gd name="connsiteY0" fmla="*/ 168970 h 434984"/>
                <a:gd name="connsiteX1" fmla="*/ 932531 w 932531"/>
                <a:gd name="connsiteY1" fmla="*/ 0 h 434984"/>
                <a:gd name="connsiteX0" fmla="*/ 0 w 992080"/>
                <a:gd name="connsiteY0" fmla="*/ 214826 h 434984"/>
                <a:gd name="connsiteX1" fmla="*/ 992080 w 992080"/>
                <a:gd name="connsiteY1" fmla="*/ 0 h 434984"/>
                <a:gd name="connsiteX0" fmla="*/ 0 w 1073742"/>
                <a:gd name="connsiteY0" fmla="*/ 152705 h 434984"/>
                <a:gd name="connsiteX1" fmla="*/ 1073742 w 1073742"/>
                <a:gd name="connsiteY1" fmla="*/ 0 h 43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42" h="434984">
                  <a:moveTo>
                    <a:pt x="0" y="152705"/>
                  </a:moveTo>
                  <a:cubicBezTo>
                    <a:pt x="148628" y="255548"/>
                    <a:pt x="680505" y="434984"/>
                    <a:pt x="1073742" y="0"/>
                  </a:cubicBezTo>
                </a:path>
              </a:pathLst>
            </a:cu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Zisis smiling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1837569" y="550137"/>
            <a:ext cx="5630663" cy="5704558"/>
            <a:chOff x="1837569" y="550137"/>
            <a:chExt cx="5630663" cy="5704558"/>
          </a:xfrm>
        </p:grpSpPr>
        <p:sp>
          <p:nvSpPr>
            <p:cNvPr id="10" name="Forma livre 9"/>
            <p:cNvSpPr/>
            <p:nvPr/>
          </p:nvSpPr>
          <p:spPr>
            <a:xfrm rot="480888">
              <a:off x="6363548" y="3715672"/>
              <a:ext cx="834747" cy="166173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76064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914400 w 914400"/>
                <a:gd name="connsiteY1" fmla="*/ 0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914400"/>
                <a:gd name="connsiteY0" fmla="*/ 0 h 1368152"/>
                <a:gd name="connsiteX1" fmla="*/ 432048 w 914400"/>
                <a:gd name="connsiteY1" fmla="*/ 432048 h 1368152"/>
                <a:gd name="connsiteX2" fmla="*/ 914400 w 914400"/>
                <a:gd name="connsiteY2" fmla="*/ 914400 h 1368152"/>
                <a:gd name="connsiteX3" fmla="*/ 504056 w 914400"/>
                <a:gd name="connsiteY3" fmla="*/ 1368152 h 1368152"/>
                <a:gd name="connsiteX4" fmla="*/ 0 w 914400"/>
                <a:gd name="connsiteY4" fmla="*/ 0 h 1368152"/>
                <a:gd name="connsiteX0" fmla="*/ 0 w 720080"/>
                <a:gd name="connsiteY0" fmla="*/ 0 h 1440160"/>
                <a:gd name="connsiteX1" fmla="*/ 432048 w 720080"/>
                <a:gd name="connsiteY1" fmla="*/ 432048 h 1440160"/>
                <a:gd name="connsiteX2" fmla="*/ 720080 w 720080"/>
                <a:gd name="connsiteY2" fmla="*/ 1440160 h 1440160"/>
                <a:gd name="connsiteX3" fmla="*/ 504056 w 720080"/>
                <a:gd name="connsiteY3" fmla="*/ 1368152 h 1440160"/>
                <a:gd name="connsiteX4" fmla="*/ 0 w 720080"/>
                <a:gd name="connsiteY4" fmla="*/ 0 h 1440160"/>
                <a:gd name="connsiteX0" fmla="*/ 0 w 862418"/>
                <a:gd name="connsiteY0" fmla="*/ 0 h 1440160"/>
                <a:gd name="connsiteX1" fmla="*/ 432048 w 862418"/>
                <a:gd name="connsiteY1" fmla="*/ 432048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0 h 1440160"/>
                <a:gd name="connsiteX1" fmla="*/ 504056 w 862418"/>
                <a:gd name="connsiteY1" fmla="*/ 288032 h 1440160"/>
                <a:gd name="connsiteX2" fmla="*/ 720080 w 862418"/>
                <a:gd name="connsiteY2" fmla="*/ 1440160 h 1440160"/>
                <a:gd name="connsiteX3" fmla="*/ 504056 w 862418"/>
                <a:gd name="connsiteY3" fmla="*/ 1368152 h 1440160"/>
                <a:gd name="connsiteX4" fmla="*/ 0 w 862418"/>
                <a:gd name="connsiteY4" fmla="*/ 0 h 1440160"/>
                <a:gd name="connsiteX0" fmla="*/ 0 w 862418"/>
                <a:gd name="connsiteY0" fmla="*/ 28765 h 1468925"/>
                <a:gd name="connsiteX1" fmla="*/ 504056 w 862418"/>
                <a:gd name="connsiteY1" fmla="*/ 316797 h 1468925"/>
                <a:gd name="connsiteX2" fmla="*/ 720080 w 862418"/>
                <a:gd name="connsiteY2" fmla="*/ 1468925 h 1468925"/>
                <a:gd name="connsiteX3" fmla="*/ 504056 w 862418"/>
                <a:gd name="connsiteY3" fmla="*/ 1396917 h 1468925"/>
                <a:gd name="connsiteX4" fmla="*/ 0 w 862418"/>
                <a:gd name="connsiteY4" fmla="*/ 28765 h 1468925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862418"/>
                <a:gd name="connsiteY0" fmla="*/ 172780 h 1612940"/>
                <a:gd name="connsiteX1" fmla="*/ 504056 w 862418"/>
                <a:gd name="connsiteY1" fmla="*/ 316797 h 1612940"/>
                <a:gd name="connsiteX2" fmla="*/ 720080 w 862418"/>
                <a:gd name="connsiteY2" fmla="*/ 1612940 h 1612940"/>
                <a:gd name="connsiteX3" fmla="*/ 504056 w 862418"/>
                <a:gd name="connsiteY3" fmla="*/ 1540932 h 1612940"/>
                <a:gd name="connsiteX4" fmla="*/ 0 w 862418"/>
                <a:gd name="connsiteY4" fmla="*/ 172780 h 1612940"/>
                <a:gd name="connsiteX0" fmla="*/ 0 w 934426"/>
                <a:gd name="connsiteY0" fmla="*/ 172780 h 1684949"/>
                <a:gd name="connsiteX1" fmla="*/ 504056 w 934426"/>
                <a:gd name="connsiteY1" fmla="*/ 316797 h 1684949"/>
                <a:gd name="connsiteX2" fmla="*/ 792088 w 934426"/>
                <a:gd name="connsiteY2" fmla="*/ 1684949 h 1684949"/>
                <a:gd name="connsiteX3" fmla="*/ 504056 w 934426"/>
                <a:gd name="connsiteY3" fmla="*/ 1540932 h 1684949"/>
                <a:gd name="connsiteX4" fmla="*/ 0 w 934426"/>
                <a:gd name="connsiteY4" fmla="*/ 172780 h 1684949"/>
                <a:gd name="connsiteX0" fmla="*/ 0 w 838003"/>
                <a:gd name="connsiteY0" fmla="*/ 172780 h 1684949"/>
                <a:gd name="connsiteX1" fmla="*/ 504056 w 838003"/>
                <a:gd name="connsiteY1" fmla="*/ 316797 h 1684949"/>
                <a:gd name="connsiteX2" fmla="*/ 792088 w 838003"/>
                <a:gd name="connsiteY2" fmla="*/ 1684949 h 1684949"/>
                <a:gd name="connsiteX3" fmla="*/ 504056 w 838003"/>
                <a:gd name="connsiteY3" fmla="*/ 1540932 h 1684949"/>
                <a:gd name="connsiteX4" fmla="*/ 0 w 838003"/>
                <a:gd name="connsiteY4" fmla="*/ 172780 h 16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003" h="1684949">
                  <a:moveTo>
                    <a:pt x="0" y="172780"/>
                  </a:moveTo>
                  <a:cubicBezTo>
                    <a:pt x="162711" y="53908"/>
                    <a:pt x="262343" y="0"/>
                    <a:pt x="504056" y="316797"/>
                  </a:cubicBezTo>
                  <a:cubicBezTo>
                    <a:pt x="600067" y="652834"/>
                    <a:pt x="838003" y="1231223"/>
                    <a:pt x="792088" y="1684949"/>
                  </a:cubicBezTo>
                  <a:lnTo>
                    <a:pt x="504056" y="1540932"/>
                  </a:lnTo>
                  <a:lnTo>
                    <a:pt x="0" y="1727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480888">
              <a:off x="3182612" y="3218853"/>
              <a:ext cx="3729866" cy="2769612"/>
            </a:xfrm>
            <a:prstGeom prst="ellipse">
              <a:avLst/>
            </a:prstGeom>
            <a:solidFill>
              <a:srgbClr val="4B8B5F"/>
            </a:solidFill>
            <a:ln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rot="480888">
              <a:off x="5714295" y="3809848"/>
              <a:ext cx="99550" cy="355078"/>
            </a:xfrm>
            <a:custGeom>
              <a:avLst/>
              <a:gdLst>
                <a:gd name="connsiteX0" fmla="*/ 0 w 23415"/>
                <a:gd name="connsiteY0" fmla="*/ 0 h 323850"/>
                <a:gd name="connsiteX1" fmla="*/ 21431 w 23415"/>
                <a:gd name="connsiteY1" fmla="*/ 323850 h 323850"/>
                <a:gd name="connsiteX0" fmla="*/ 0 w 77539"/>
                <a:gd name="connsiteY0" fmla="*/ 0 h 323850"/>
                <a:gd name="connsiteX1" fmla="*/ 21431 w 77539"/>
                <a:gd name="connsiteY1" fmla="*/ 323850 h 323850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18207 w 95746"/>
                <a:gd name="connsiteY0" fmla="*/ 0 h 348704"/>
                <a:gd name="connsiteX1" fmla="*/ 0 w 95746"/>
                <a:gd name="connsiteY1" fmla="*/ 348704 h 348704"/>
                <a:gd name="connsiteX0" fmla="*/ 0 w 77539"/>
                <a:gd name="connsiteY0" fmla="*/ 0 h 360040"/>
                <a:gd name="connsiteX1" fmla="*/ 0 w 77539"/>
                <a:gd name="connsiteY1" fmla="*/ 360040 h 360040"/>
                <a:gd name="connsiteX0" fmla="*/ 0 w 99938"/>
                <a:gd name="connsiteY0" fmla="*/ 0 h 360040"/>
                <a:gd name="connsiteX1" fmla="*/ 0 w 99938"/>
                <a:gd name="connsiteY1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38" h="360040">
                  <a:moveTo>
                    <a:pt x="0" y="0"/>
                  </a:moveTo>
                  <a:cubicBezTo>
                    <a:pt x="99938" y="149969"/>
                    <a:pt x="48766" y="335359"/>
                    <a:pt x="0" y="360040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rot="480888">
              <a:off x="5722508" y="3822658"/>
              <a:ext cx="216024" cy="208913"/>
            </a:xfrm>
            <a:custGeom>
              <a:avLst/>
              <a:gdLst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142875"/>
                <a:gd name="connsiteY0" fmla="*/ 0 h 185738"/>
                <a:gd name="connsiteX1" fmla="*/ 142875 w 142875"/>
                <a:gd name="connsiteY1" fmla="*/ 185738 h 185738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  <a:gd name="connsiteX0" fmla="*/ 0 w 216867"/>
                <a:gd name="connsiteY0" fmla="*/ 0 h 211832"/>
                <a:gd name="connsiteX1" fmla="*/ 216867 w 216867"/>
                <a:gd name="connsiteY1" fmla="*/ 211832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867" h="211832">
                  <a:moveTo>
                    <a:pt x="0" y="0"/>
                  </a:moveTo>
                  <a:cubicBezTo>
                    <a:pt x="40655" y="116929"/>
                    <a:pt x="143669" y="193278"/>
                    <a:pt x="216867" y="211832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 rot="480888">
              <a:off x="5653163" y="3800639"/>
              <a:ext cx="108989" cy="213609"/>
            </a:xfrm>
            <a:custGeom>
              <a:avLst/>
              <a:gdLst>
                <a:gd name="connsiteX0" fmla="*/ 66675 w 66675"/>
                <a:gd name="connsiteY0" fmla="*/ 0 h 209550"/>
                <a:gd name="connsiteX1" fmla="*/ 0 w 66675"/>
                <a:gd name="connsiteY1" fmla="*/ 209550 h 209550"/>
                <a:gd name="connsiteX0" fmla="*/ 78309 w 78309"/>
                <a:gd name="connsiteY0" fmla="*/ 0 h 216594"/>
                <a:gd name="connsiteX1" fmla="*/ 0 w 78309"/>
                <a:gd name="connsiteY1" fmla="*/ 216594 h 216594"/>
                <a:gd name="connsiteX0" fmla="*/ 78309 w 96961"/>
                <a:gd name="connsiteY0" fmla="*/ 0 h 216594"/>
                <a:gd name="connsiteX1" fmla="*/ 0 w 96961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  <a:gd name="connsiteX0" fmla="*/ 78309 w 109414"/>
                <a:gd name="connsiteY0" fmla="*/ 0 h 216594"/>
                <a:gd name="connsiteX1" fmla="*/ 0 w 109414"/>
                <a:gd name="connsiteY1" fmla="*/ 216594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4" h="216594">
                  <a:moveTo>
                    <a:pt x="78309" y="0"/>
                  </a:moveTo>
                  <a:cubicBezTo>
                    <a:pt x="109414" y="94704"/>
                    <a:pt x="69776" y="175891"/>
                    <a:pt x="0" y="216594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 rot="480888">
              <a:off x="4807172" y="4446712"/>
              <a:ext cx="758307" cy="568126"/>
            </a:xfrm>
            <a:custGeom>
              <a:avLst/>
              <a:gdLst>
                <a:gd name="connsiteX0" fmla="*/ 0 w 576064"/>
                <a:gd name="connsiteY0" fmla="*/ 0 h 288032"/>
                <a:gd name="connsiteX1" fmla="*/ 576064 w 576064"/>
                <a:gd name="connsiteY1" fmla="*/ 0 h 288032"/>
                <a:gd name="connsiteX2" fmla="*/ 576064 w 576064"/>
                <a:gd name="connsiteY2" fmla="*/ 288032 h 288032"/>
                <a:gd name="connsiteX3" fmla="*/ 0 w 576064"/>
                <a:gd name="connsiteY3" fmla="*/ 288032 h 288032"/>
                <a:gd name="connsiteX4" fmla="*/ 0 w 576064"/>
                <a:gd name="connsiteY4" fmla="*/ 0 h 288032"/>
                <a:gd name="connsiteX0" fmla="*/ 0 w 576064"/>
                <a:gd name="connsiteY0" fmla="*/ 0 h 288032"/>
                <a:gd name="connsiteX1" fmla="*/ 576064 w 576064"/>
                <a:gd name="connsiteY1" fmla="*/ 0 h 288032"/>
                <a:gd name="connsiteX2" fmla="*/ 576064 w 576064"/>
                <a:gd name="connsiteY2" fmla="*/ 288032 h 288032"/>
                <a:gd name="connsiteX3" fmla="*/ 0 w 576064"/>
                <a:gd name="connsiteY3" fmla="*/ 288032 h 288032"/>
                <a:gd name="connsiteX4" fmla="*/ 0 w 576064"/>
                <a:gd name="connsiteY4" fmla="*/ 0 h 288032"/>
                <a:gd name="connsiteX0" fmla="*/ 0 w 720080"/>
                <a:gd name="connsiteY0" fmla="*/ 0 h 288032"/>
                <a:gd name="connsiteX1" fmla="*/ 720080 w 720080"/>
                <a:gd name="connsiteY1" fmla="*/ 0 h 288032"/>
                <a:gd name="connsiteX2" fmla="*/ 576064 w 720080"/>
                <a:gd name="connsiteY2" fmla="*/ 288032 h 288032"/>
                <a:gd name="connsiteX3" fmla="*/ 0 w 720080"/>
                <a:gd name="connsiteY3" fmla="*/ 288032 h 288032"/>
                <a:gd name="connsiteX4" fmla="*/ 0 w 720080"/>
                <a:gd name="connsiteY4" fmla="*/ 0 h 288032"/>
                <a:gd name="connsiteX0" fmla="*/ 0 w 720080"/>
                <a:gd name="connsiteY0" fmla="*/ 0 h 288032"/>
                <a:gd name="connsiteX1" fmla="*/ 720080 w 720080"/>
                <a:gd name="connsiteY1" fmla="*/ 0 h 288032"/>
                <a:gd name="connsiteX2" fmla="*/ 0 w 720080"/>
                <a:gd name="connsiteY2" fmla="*/ 288032 h 288032"/>
                <a:gd name="connsiteX3" fmla="*/ 0 w 720080"/>
                <a:gd name="connsiteY3" fmla="*/ 0 h 288032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0 w 736286"/>
                <a:gd name="connsiteY3" fmla="*/ 0 h 343388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5432 w 736286"/>
                <a:gd name="connsiteY3" fmla="*/ 286048 h 343388"/>
                <a:gd name="connsiteX4" fmla="*/ 0 w 736286"/>
                <a:gd name="connsiteY4" fmla="*/ 0 h 343388"/>
                <a:gd name="connsiteX0" fmla="*/ 0 w 736286"/>
                <a:gd name="connsiteY0" fmla="*/ 0 h 343388"/>
                <a:gd name="connsiteX1" fmla="*/ 720080 w 736286"/>
                <a:gd name="connsiteY1" fmla="*/ 0 h 343388"/>
                <a:gd name="connsiteX2" fmla="*/ 0 w 736286"/>
                <a:gd name="connsiteY2" fmla="*/ 288032 h 343388"/>
                <a:gd name="connsiteX3" fmla="*/ 0 w 736286"/>
                <a:gd name="connsiteY3" fmla="*/ 0 h 343388"/>
                <a:gd name="connsiteX0" fmla="*/ 0 w 736286"/>
                <a:gd name="connsiteY0" fmla="*/ 0 h 504056"/>
                <a:gd name="connsiteX1" fmla="*/ 720080 w 736286"/>
                <a:gd name="connsiteY1" fmla="*/ 0 h 504056"/>
                <a:gd name="connsiteX2" fmla="*/ 432048 w 736286"/>
                <a:gd name="connsiteY2" fmla="*/ 504056 h 504056"/>
                <a:gd name="connsiteX3" fmla="*/ 0 w 736286"/>
                <a:gd name="connsiteY3" fmla="*/ 0 h 504056"/>
                <a:gd name="connsiteX0" fmla="*/ 0 w 720080"/>
                <a:gd name="connsiteY0" fmla="*/ 0 h 504056"/>
                <a:gd name="connsiteX1" fmla="*/ 720080 w 720080"/>
                <a:gd name="connsiteY1" fmla="*/ 0 h 504056"/>
                <a:gd name="connsiteX2" fmla="*/ 432048 w 720080"/>
                <a:gd name="connsiteY2" fmla="*/ 504056 h 504056"/>
                <a:gd name="connsiteX3" fmla="*/ 0 w 720080"/>
                <a:gd name="connsiteY3" fmla="*/ 0 h 504056"/>
                <a:gd name="connsiteX0" fmla="*/ 8855 w 728935"/>
                <a:gd name="connsiteY0" fmla="*/ 0 h 504056"/>
                <a:gd name="connsiteX1" fmla="*/ 728935 w 728935"/>
                <a:gd name="connsiteY1" fmla="*/ 0 h 504056"/>
                <a:gd name="connsiteX2" fmla="*/ 440903 w 728935"/>
                <a:gd name="connsiteY2" fmla="*/ 504056 h 504056"/>
                <a:gd name="connsiteX3" fmla="*/ 8855 w 728935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672075"/>
                <a:gd name="connsiteX1" fmla="*/ 800942 w 800942"/>
                <a:gd name="connsiteY1" fmla="*/ 0 h 672075"/>
                <a:gd name="connsiteX2" fmla="*/ 512910 w 800942"/>
                <a:gd name="connsiteY2" fmla="*/ 504056 h 672075"/>
                <a:gd name="connsiteX3" fmla="*/ 8855 w 800942"/>
                <a:gd name="connsiteY3" fmla="*/ 0 h 672075"/>
                <a:gd name="connsiteX0" fmla="*/ 8855 w 800942"/>
                <a:gd name="connsiteY0" fmla="*/ 0 h 672075"/>
                <a:gd name="connsiteX1" fmla="*/ 800942 w 800942"/>
                <a:gd name="connsiteY1" fmla="*/ 0 h 672075"/>
                <a:gd name="connsiteX2" fmla="*/ 512910 w 800942"/>
                <a:gd name="connsiteY2" fmla="*/ 504056 h 672075"/>
                <a:gd name="connsiteX3" fmla="*/ 8855 w 800942"/>
                <a:gd name="connsiteY3" fmla="*/ 0 h 672075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800942"/>
                <a:gd name="connsiteY0" fmla="*/ 0 h 504056"/>
                <a:gd name="connsiteX1" fmla="*/ 800942 w 800942"/>
                <a:gd name="connsiteY1" fmla="*/ 0 h 504056"/>
                <a:gd name="connsiteX2" fmla="*/ 512910 w 800942"/>
                <a:gd name="connsiteY2" fmla="*/ 504056 h 504056"/>
                <a:gd name="connsiteX3" fmla="*/ 8855 w 800942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2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432048"/>
                <a:gd name="connsiteX1" fmla="*/ 728934 w 728934"/>
                <a:gd name="connsiteY1" fmla="*/ 0 h 432048"/>
                <a:gd name="connsiteX2" fmla="*/ 440903 w 728934"/>
                <a:gd name="connsiteY2" fmla="*/ 432048 h 432048"/>
                <a:gd name="connsiteX3" fmla="*/ 8855 w 728934"/>
                <a:gd name="connsiteY3" fmla="*/ 0 h 432048"/>
                <a:gd name="connsiteX0" fmla="*/ 8855 w 728934"/>
                <a:gd name="connsiteY0" fmla="*/ 0 h 432048"/>
                <a:gd name="connsiteX1" fmla="*/ 728934 w 728934"/>
                <a:gd name="connsiteY1" fmla="*/ 0 h 432048"/>
                <a:gd name="connsiteX2" fmla="*/ 440903 w 728934"/>
                <a:gd name="connsiteY2" fmla="*/ 432048 h 432048"/>
                <a:gd name="connsiteX3" fmla="*/ 8855 w 728934"/>
                <a:gd name="connsiteY3" fmla="*/ 0 h 432048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4"/>
                <a:gd name="connsiteY0" fmla="*/ 0 h 504056"/>
                <a:gd name="connsiteX1" fmla="*/ 728934 w 728934"/>
                <a:gd name="connsiteY1" fmla="*/ 0 h 504056"/>
                <a:gd name="connsiteX2" fmla="*/ 440903 w 728934"/>
                <a:gd name="connsiteY2" fmla="*/ 504056 h 504056"/>
                <a:gd name="connsiteX3" fmla="*/ 8855 w 728934"/>
                <a:gd name="connsiteY3" fmla="*/ 0 h 504056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28935"/>
                <a:gd name="connsiteY0" fmla="*/ 72008 h 576064"/>
                <a:gd name="connsiteX1" fmla="*/ 728935 w 728935"/>
                <a:gd name="connsiteY1" fmla="*/ 0 h 576064"/>
                <a:gd name="connsiteX2" fmla="*/ 440903 w 728935"/>
                <a:gd name="connsiteY2" fmla="*/ 576064 h 576064"/>
                <a:gd name="connsiteX3" fmla="*/ 8855 w 72893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  <a:gd name="connsiteX0" fmla="*/ 8855 w 761265"/>
                <a:gd name="connsiteY0" fmla="*/ 72008 h 576064"/>
                <a:gd name="connsiteX1" fmla="*/ 728935 w 761265"/>
                <a:gd name="connsiteY1" fmla="*/ 0 h 576064"/>
                <a:gd name="connsiteX2" fmla="*/ 440903 w 761265"/>
                <a:gd name="connsiteY2" fmla="*/ 576064 h 576064"/>
                <a:gd name="connsiteX3" fmla="*/ 8855 w 761265"/>
                <a:gd name="connsiteY3" fmla="*/ 72008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265" h="576064">
                  <a:moveTo>
                    <a:pt x="8855" y="72008"/>
                  </a:moveTo>
                  <a:cubicBezTo>
                    <a:pt x="261854" y="89000"/>
                    <a:pt x="460831" y="96417"/>
                    <a:pt x="728935" y="0"/>
                  </a:cubicBezTo>
                  <a:cubicBezTo>
                    <a:pt x="761265" y="278078"/>
                    <a:pt x="741761" y="536345"/>
                    <a:pt x="440903" y="576064"/>
                  </a:cubicBezTo>
                  <a:cubicBezTo>
                    <a:pt x="86123" y="564613"/>
                    <a:pt x="0" y="408253"/>
                    <a:pt x="8855" y="72008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 rot="480888">
              <a:off x="5942155" y="4030511"/>
              <a:ext cx="707184" cy="835310"/>
            </a:xfrm>
            <a:custGeom>
              <a:avLst/>
              <a:gdLst>
                <a:gd name="connsiteX0" fmla="*/ 0 w 288032"/>
                <a:gd name="connsiteY0" fmla="*/ 0 h 45719"/>
                <a:gd name="connsiteX1" fmla="*/ 288032 w 288032"/>
                <a:gd name="connsiteY1" fmla="*/ 0 h 45719"/>
                <a:gd name="connsiteX2" fmla="*/ 288032 w 288032"/>
                <a:gd name="connsiteY2" fmla="*/ 45719 h 45719"/>
                <a:gd name="connsiteX3" fmla="*/ 0 w 288032"/>
                <a:gd name="connsiteY3" fmla="*/ 45719 h 45719"/>
                <a:gd name="connsiteX4" fmla="*/ 0 w 288032"/>
                <a:gd name="connsiteY4" fmla="*/ 0 h 45719"/>
                <a:gd name="connsiteX0" fmla="*/ 0 w 432048"/>
                <a:gd name="connsiteY0" fmla="*/ 360040 h 405759"/>
                <a:gd name="connsiteX1" fmla="*/ 432048 w 432048"/>
                <a:gd name="connsiteY1" fmla="*/ 0 h 405759"/>
                <a:gd name="connsiteX2" fmla="*/ 288032 w 432048"/>
                <a:gd name="connsiteY2" fmla="*/ 405759 h 405759"/>
                <a:gd name="connsiteX3" fmla="*/ 0 w 432048"/>
                <a:gd name="connsiteY3" fmla="*/ 405759 h 405759"/>
                <a:gd name="connsiteX4" fmla="*/ 0 w 432048"/>
                <a:gd name="connsiteY4" fmla="*/ 360040 h 405759"/>
                <a:gd name="connsiteX0" fmla="*/ 0 w 504056"/>
                <a:gd name="connsiteY0" fmla="*/ 360040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405759 h 576064"/>
                <a:gd name="connsiteX4" fmla="*/ 0 w 504056"/>
                <a:gd name="connsiteY4" fmla="*/ 360040 h 576064"/>
                <a:gd name="connsiteX0" fmla="*/ 0 w 504056"/>
                <a:gd name="connsiteY0" fmla="*/ 360040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360040 h 576064"/>
                <a:gd name="connsiteX0" fmla="*/ 0 w 504056"/>
                <a:gd name="connsiteY0" fmla="*/ 360039 h 576064"/>
                <a:gd name="connsiteX1" fmla="*/ 432048 w 504056"/>
                <a:gd name="connsiteY1" fmla="*/ 0 h 576064"/>
                <a:gd name="connsiteX2" fmla="*/ 504056 w 504056"/>
                <a:gd name="connsiteY2" fmla="*/ 576064 h 576064"/>
                <a:gd name="connsiteX3" fmla="*/ 0 w 504056"/>
                <a:gd name="connsiteY3" fmla="*/ 360039 h 576064"/>
                <a:gd name="connsiteX0" fmla="*/ 0 w 504056"/>
                <a:gd name="connsiteY0" fmla="*/ 360039 h 619223"/>
                <a:gd name="connsiteX1" fmla="*/ 432048 w 504056"/>
                <a:gd name="connsiteY1" fmla="*/ 0 h 619223"/>
                <a:gd name="connsiteX2" fmla="*/ 504056 w 504056"/>
                <a:gd name="connsiteY2" fmla="*/ 576064 h 619223"/>
                <a:gd name="connsiteX3" fmla="*/ 0 w 504056"/>
                <a:gd name="connsiteY3" fmla="*/ 360039 h 619223"/>
                <a:gd name="connsiteX0" fmla="*/ 0 w 576064"/>
                <a:gd name="connsiteY0" fmla="*/ 360039 h 619223"/>
                <a:gd name="connsiteX1" fmla="*/ 504056 w 576064"/>
                <a:gd name="connsiteY1" fmla="*/ 0 h 619223"/>
                <a:gd name="connsiteX2" fmla="*/ 576064 w 576064"/>
                <a:gd name="connsiteY2" fmla="*/ 576064 h 619223"/>
                <a:gd name="connsiteX3" fmla="*/ 0 w 576064"/>
                <a:gd name="connsiteY3" fmla="*/ 360039 h 619223"/>
                <a:gd name="connsiteX0" fmla="*/ 0 w 661434"/>
                <a:gd name="connsiteY0" fmla="*/ 360039 h 619223"/>
                <a:gd name="connsiteX1" fmla="*/ 504056 w 661434"/>
                <a:gd name="connsiteY1" fmla="*/ 0 h 619223"/>
                <a:gd name="connsiteX2" fmla="*/ 576064 w 661434"/>
                <a:gd name="connsiteY2" fmla="*/ 576064 h 619223"/>
                <a:gd name="connsiteX3" fmla="*/ 0 w 661434"/>
                <a:gd name="connsiteY3" fmla="*/ 360039 h 619223"/>
                <a:gd name="connsiteX0" fmla="*/ 0 w 670578"/>
                <a:gd name="connsiteY0" fmla="*/ 360039 h 619223"/>
                <a:gd name="connsiteX1" fmla="*/ 504056 w 670578"/>
                <a:gd name="connsiteY1" fmla="*/ 0 h 619223"/>
                <a:gd name="connsiteX2" fmla="*/ 576064 w 670578"/>
                <a:gd name="connsiteY2" fmla="*/ 576064 h 619223"/>
                <a:gd name="connsiteX3" fmla="*/ 0 w 670578"/>
                <a:gd name="connsiteY3" fmla="*/ 360039 h 619223"/>
                <a:gd name="connsiteX0" fmla="*/ 0 w 709943"/>
                <a:gd name="connsiteY0" fmla="*/ 360039 h 619223"/>
                <a:gd name="connsiteX1" fmla="*/ 504056 w 709943"/>
                <a:gd name="connsiteY1" fmla="*/ 0 h 619223"/>
                <a:gd name="connsiteX2" fmla="*/ 576064 w 709943"/>
                <a:gd name="connsiteY2" fmla="*/ 576064 h 619223"/>
                <a:gd name="connsiteX3" fmla="*/ 0 w 709943"/>
                <a:gd name="connsiteY3" fmla="*/ 360039 h 619223"/>
                <a:gd name="connsiteX0" fmla="*/ 0 w 709943"/>
                <a:gd name="connsiteY0" fmla="*/ 360039 h 750193"/>
                <a:gd name="connsiteX1" fmla="*/ 504056 w 709943"/>
                <a:gd name="connsiteY1" fmla="*/ 0 h 750193"/>
                <a:gd name="connsiteX2" fmla="*/ 576064 w 709943"/>
                <a:gd name="connsiteY2" fmla="*/ 576064 h 750193"/>
                <a:gd name="connsiteX3" fmla="*/ 0 w 709943"/>
                <a:gd name="connsiteY3" fmla="*/ 360039 h 75019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637935"/>
                <a:gd name="connsiteY0" fmla="*/ 360039 h 774973"/>
                <a:gd name="connsiteX1" fmla="*/ 432048 w 637935"/>
                <a:gd name="connsiteY1" fmla="*/ 0 h 774973"/>
                <a:gd name="connsiteX2" fmla="*/ 504056 w 637935"/>
                <a:gd name="connsiteY2" fmla="*/ 576064 h 774973"/>
                <a:gd name="connsiteX3" fmla="*/ 0 w 637935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360039 h 774973"/>
                <a:gd name="connsiteX1" fmla="*/ 504056 w 709943"/>
                <a:gd name="connsiteY1" fmla="*/ 0 h 774973"/>
                <a:gd name="connsiteX2" fmla="*/ 576064 w 709943"/>
                <a:gd name="connsiteY2" fmla="*/ 576064 h 774973"/>
                <a:gd name="connsiteX3" fmla="*/ 0 w 709943"/>
                <a:gd name="connsiteY3" fmla="*/ 360039 h 774973"/>
                <a:gd name="connsiteX0" fmla="*/ 0 w 709943"/>
                <a:gd name="connsiteY0" fmla="*/ 432048 h 846982"/>
                <a:gd name="connsiteX1" fmla="*/ 504056 w 709943"/>
                <a:gd name="connsiteY1" fmla="*/ 0 h 846982"/>
                <a:gd name="connsiteX2" fmla="*/ 576064 w 709943"/>
                <a:gd name="connsiteY2" fmla="*/ 648073 h 846982"/>
                <a:gd name="connsiteX3" fmla="*/ 0 w 709943"/>
                <a:gd name="connsiteY3" fmla="*/ 432048 h 84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943" h="846982">
                  <a:moveTo>
                    <a:pt x="0" y="432048"/>
                  </a:moveTo>
                  <a:cubicBezTo>
                    <a:pt x="227972" y="341577"/>
                    <a:pt x="363397" y="147546"/>
                    <a:pt x="504056" y="0"/>
                  </a:cubicBezTo>
                  <a:cubicBezTo>
                    <a:pt x="661434" y="126115"/>
                    <a:pt x="709943" y="462452"/>
                    <a:pt x="576064" y="648073"/>
                  </a:cubicBezTo>
                  <a:cubicBezTo>
                    <a:pt x="321700" y="846982"/>
                    <a:pt x="167945" y="691232"/>
                    <a:pt x="0" y="432048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4"/>
            <p:cNvGrpSpPr/>
            <p:nvPr/>
          </p:nvGrpSpPr>
          <p:grpSpPr>
            <a:xfrm rot="480888">
              <a:off x="4923745" y="4511995"/>
              <a:ext cx="1802647" cy="1039198"/>
              <a:chOff x="4932040" y="4194000"/>
              <a:chExt cx="1809679" cy="1053719"/>
            </a:xfrm>
          </p:grpSpPr>
          <p:grpSp>
            <p:nvGrpSpPr>
              <p:cNvPr id="4" name="Grupo 33"/>
              <p:cNvGrpSpPr/>
              <p:nvPr/>
            </p:nvGrpSpPr>
            <p:grpSpPr>
              <a:xfrm>
                <a:off x="4932040" y="5013176"/>
                <a:ext cx="225679" cy="234543"/>
                <a:chOff x="4932040" y="5013176"/>
                <a:chExt cx="225679" cy="234543"/>
              </a:xfrm>
            </p:grpSpPr>
            <p:sp>
              <p:nvSpPr>
                <p:cNvPr id="31" name="Elipse 30"/>
                <p:cNvSpPr/>
                <p:nvPr/>
              </p:nvSpPr>
              <p:spPr>
                <a:xfrm>
                  <a:off x="5004048" y="50131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4932040" y="5130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5018400" y="520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058000" y="5112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5112000" y="50184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" name="Grupo 34"/>
              <p:cNvGrpSpPr/>
              <p:nvPr/>
            </p:nvGrpSpPr>
            <p:grpSpPr>
              <a:xfrm>
                <a:off x="6588224" y="4194000"/>
                <a:ext cx="153495" cy="144815"/>
                <a:chOff x="6588224" y="4194000"/>
                <a:chExt cx="153495" cy="144815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6616800" y="4194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6588224" y="429309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6696000" y="426600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Grupo 38"/>
            <p:cNvGrpSpPr/>
            <p:nvPr/>
          </p:nvGrpSpPr>
          <p:grpSpPr>
            <a:xfrm rot="480888">
              <a:off x="5689479" y="4463041"/>
              <a:ext cx="976701" cy="882816"/>
              <a:chOff x="5679505" y="4095749"/>
              <a:chExt cx="980511" cy="895152"/>
            </a:xfrm>
          </p:grpSpPr>
          <p:grpSp>
            <p:nvGrpSpPr>
              <p:cNvPr id="12" name="Grupo 36"/>
              <p:cNvGrpSpPr/>
              <p:nvPr/>
            </p:nvGrpSpPr>
            <p:grpSpPr>
              <a:xfrm>
                <a:off x="6326890" y="4517232"/>
                <a:ext cx="333126" cy="263372"/>
                <a:chOff x="6326890" y="4517232"/>
                <a:chExt cx="333126" cy="263372"/>
              </a:xfrm>
            </p:grpSpPr>
            <p:sp>
              <p:nvSpPr>
                <p:cNvPr id="15" name="Forma livre 14"/>
                <p:cNvSpPr/>
                <p:nvPr/>
              </p:nvSpPr>
              <p:spPr>
                <a:xfrm>
                  <a:off x="6326890" y="4558578"/>
                  <a:ext cx="241482" cy="222026"/>
                </a:xfrm>
                <a:custGeom>
                  <a:avLst/>
                  <a:gdLst>
                    <a:gd name="connsiteX0" fmla="*/ 0 w 216024"/>
                    <a:gd name="connsiteY0" fmla="*/ 108012 h 216024"/>
                    <a:gd name="connsiteX1" fmla="*/ 31636 w 216024"/>
                    <a:gd name="connsiteY1" fmla="*/ 31636 h 216024"/>
                    <a:gd name="connsiteX2" fmla="*/ 108012 w 216024"/>
                    <a:gd name="connsiteY2" fmla="*/ 0 h 216024"/>
                    <a:gd name="connsiteX3" fmla="*/ 184388 w 216024"/>
                    <a:gd name="connsiteY3" fmla="*/ 31636 h 216024"/>
                    <a:gd name="connsiteX4" fmla="*/ 216024 w 216024"/>
                    <a:gd name="connsiteY4" fmla="*/ 108012 h 216024"/>
                    <a:gd name="connsiteX5" fmla="*/ 184388 w 216024"/>
                    <a:gd name="connsiteY5" fmla="*/ 184388 h 216024"/>
                    <a:gd name="connsiteX6" fmla="*/ 108012 w 216024"/>
                    <a:gd name="connsiteY6" fmla="*/ 216024 h 216024"/>
                    <a:gd name="connsiteX7" fmla="*/ 31636 w 216024"/>
                    <a:gd name="connsiteY7" fmla="*/ 184388 h 216024"/>
                    <a:gd name="connsiteX8" fmla="*/ 0 w 216024"/>
                    <a:gd name="connsiteY8" fmla="*/ 108012 h 216024"/>
                    <a:gd name="connsiteX0" fmla="*/ 0 w 216024"/>
                    <a:gd name="connsiteY0" fmla="*/ 108012 h 197117"/>
                    <a:gd name="connsiteX1" fmla="*/ 31636 w 216024"/>
                    <a:gd name="connsiteY1" fmla="*/ 31636 h 197117"/>
                    <a:gd name="connsiteX2" fmla="*/ 108012 w 216024"/>
                    <a:gd name="connsiteY2" fmla="*/ 0 h 197117"/>
                    <a:gd name="connsiteX3" fmla="*/ 184388 w 216024"/>
                    <a:gd name="connsiteY3" fmla="*/ 31636 h 197117"/>
                    <a:gd name="connsiteX4" fmla="*/ 216024 w 216024"/>
                    <a:gd name="connsiteY4" fmla="*/ 108012 h 197117"/>
                    <a:gd name="connsiteX5" fmla="*/ 184388 w 216024"/>
                    <a:gd name="connsiteY5" fmla="*/ 184388 h 197117"/>
                    <a:gd name="connsiteX6" fmla="*/ 31636 w 216024"/>
                    <a:gd name="connsiteY6" fmla="*/ 184388 h 197117"/>
                    <a:gd name="connsiteX7" fmla="*/ 0 w 216024"/>
                    <a:gd name="connsiteY7" fmla="*/ 108012 h 197117"/>
                    <a:gd name="connsiteX0" fmla="*/ 25459 w 245851"/>
                    <a:gd name="connsiteY0" fmla="*/ 108012 h 184388"/>
                    <a:gd name="connsiteX1" fmla="*/ 57095 w 245851"/>
                    <a:gd name="connsiteY1" fmla="*/ 31636 h 184388"/>
                    <a:gd name="connsiteX2" fmla="*/ 133471 w 245851"/>
                    <a:gd name="connsiteY2" fmla="*/ 0 h 184388"/>
                    <a:gd name="connsiteX3" fmla="*/ 209847 w 245851"/>
                    <a:gd name="connsiteY3" fmla="*/ 31636 h 184388"/>
                    <a:gd name="connsiteX4" fmla="*/ 241483 w 245851"/>
                    <a:gd name="connsiteY4" fmla="*/ 108012 h 184388"/>
                    <a:gd name="connsiteX5" fmla="*/ 209847 w 245851"/>
                    <a:gd name="connsiteY5" fmla="*/ 184388 h 184388"/>
                    <a:gd name="connsiteX6" fmla="*/ 25459 w 245851"/>
                    <a:gd name="connsiteY6" fmla="*/ 108012 h 184388"/>
                    <a:gd name="connsiteX0" fmla="*/ 25459 w 245850"/>
                    <a:gd name="connsiteY0" fmla="*/ 144017 h 190389"/>
                    <a:gd name="connsiteX1" fmla="*/ 57094 w 245850"/>
                    <a:gd name="connsiteY1" fmla="*/ 31636 h 190389"/>
                    <a:gd name="connsiteX2" fmla="*/ 133470 w 245850"/>
                    <a:gd name="connsiteY2" fmla="*/ 0 h 190389"/>
                    <a:gd name="connsiteX3" fmla="*/ 209846 w 245850"/>
                    <a:gd name="connsiteY3" fmla="*/ 31636 h 190389"/>
                    <a:gd name="connsiteX4" fmla="*/ 241482 w 245850"/>
                    <a:gd name="connsiteY4" fmla="*/ 108012 h 190389"/>
                    <a:gd name="connsiteX5" fmla="*/ 209846 w 245850"/>
                    <a:gd name="connsiteY5" fmla="*/ 184388 h 190389"/>
                    <a:gd name="connsiteX6" fmla="*/ 25459 w 245850"/>
                    <a:gd name="connsiteY6" fmla="*/ 144017 h 190389"/>
                    <a:gd name="connsiteX0" fmla="*/ 18730 w 241482"/>
                    <a:gd name="connsiteY0" fmla="*/ 144017 h 222026"/>
                    <a:gd name="connsiteX1" fmla="*/ 50365 w 241482"/>
                    <a:gd name="connsiteY1" fmla="*/ 31636 h 222026"/>
                    <a:gd name="connsiteX2" fmla="*/ 126741 w 241482"/>
                    <a:gd name="connsiteY2" fmla="*/ 0 h 222026"/>
                    <a:gd name="connsiteX3" fmla="*/ 203117 w 241482"/>
                    <a:gd name="connsiteY3" fmla="*/ 31636 h 222026"/>
                    <a:gd name="connsiteX4" fmla="*/ 234753 w 241482"/>
                    <a:gd name="connsiteY4" fmla="*/ 108012 h 222026"/>
                    <a:gd name="connsiteX5" fmla="*/ 162745 w 241482"/>
                    <a:gd name="connsiteY5" fmla="*/ 216025 h 222026"/>
                    <a:gd name="connsiteX6" fmla="*/ 18730 w 241482"/>
                    <a:gd name="connsiteY6" fmla="*/ 144017 h 222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482" h="222026">
                      <a:moveTo>
                        <a:pt x="18730" y="144017"/>
                      </a:moveTo>
                      <a:cubicBezTo>
                        <a:pt x="0" y="113286"/>
                        <a:pt x="32363" y="55639"/>
                        <a:pt x="50365" y="31636"/>
                      </a:cubicBezTo>
                      <a:cubicBezTo>
                        <a:pt x="68367" y="7633"/>
                        <a:pt x="98095" y="0"/>
                        <a:pt x="126741" y="0"/>
                      </a:cubicBezTo>
                      <a:cubicBezTo>
                        <a:pt x="155388" y="0"/>
                        <a:pt x="182861" y="11380"/>
                        <a:pt x="203117" y="31636"/>
                      </a:cubicBezTo>
                      <a:cubicBezTo>
                        <a:pt x="223373" y="51892"/>
                        <a:pt x="241482" y="77281"/>
                        <a:pt x="234753" y="108012"/>
                      </a:cubicBezTo>
                      <a:cubicBezTo>
                        <a:pt x="228024" y="138743"/>
                        <a:pt x="198749" y="210024"/>
                        <a:pt x="162745" y="216025"/>
                      </a:cubicBezTo>
                      <a:cubicBezTo>
                        <a:pt x="126741" y="222026"/>
                        <a:pt x="37460" y="174749"/>
                        <a:pt x="18730" y="144017"/>
                      </a:cubicBezTo>
                      <a:close/>
                    </a:path>
                  </a:pathLst>
                </a:custGeom>
                <a:solidFill>
                  <a:srgbClr val="524B2C"/>
                </a:solidFill>
                <a:ln w="9525">
                  <a:solidFill>
                    <a:srgbClr val="524B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Forma livre 15"/>
                <p:cNvSpPr/>
                <p:nvPr/>
              </p:nvSpPr>
              <p:spPr>
                <a:xfrm>
                  <a:off x="6516216" y="4517232"/>
                  <a:ext cx="96515" cy="63896"/>
                </a:xfrm>
                <a:custGeom>
                  <a:avLst/>
                  <a:gdLst>
                    <a:gd name="connsiteX0" fmla="*/ 0 w 54768"/>
                    <a:gd name="connsiteY0" fmla="*/ 35718 h 35718"/>
                    <a:gd name="connsiteX1" fmla="*/ 54768 w 54768"/>
                    <a:gd name="connsiteY1" fmla="*/ 14287 h 3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768" h="35718">
                      <a:moveTo>
                        <a:pt x="0" y="35718"/>
                      </a:moveTo>
                      <a:cubicBezTo>
                        <a:pt x="18454" y="17859"/>
                        <a:pt x="36909" y="0"/>
                        <a:pt x="54768" y="14287"/>
                      </a:cubicBezTo>
                    </a:path>
                  </a:pathLst>
                </a:cu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orma livre 16"/>
                <p:cNvSpPr/>
                <p:nvPr/>
              </p:nvSpPr>
              <p:spPr>
                <a:xfrm>
                  <a:off x="6516000" y="4572000"/>
                  <a:ext cx="144016" cy="63896"/>
                </a:xfrm>
                <a:custGeom>
                  <a:avLst/>
                  <a:gdLst>
                    <a:gd name="connsiteX0" fmla="*/ 0 w 54768"/>
                    <a:gd name="connsiteY0" fmla="*/ 35718 h 35718"/>
                    <a:gd name="connsiteX1" fmla="*/ 54768 w 54768"/>
                    <a:gd name="connsiteY1" fmla="*/ 14287 h 3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768" h="35718">
                      <a:moveTo>
                        <a:pt x="0" y="35718"/>
                      </a:moveTo>
                      <a:cubicBezTo>
                        <a:pt x="18454" y="17859"/>
                        <a:pt x="36909" y="0"/>
                        <a:pt x="54768" y="14287"/>
                      </a:cubicBezTo>
                    </a:path>
                  </a:pathLst>
                </a:cu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Forma livre 13"/>
              <p:cNvSpPr/>
              <p:nvPr/>
            </p:nvSpPr>
            <p:spPr>
              <a:xfrm rot="21119112">
                <a:off x="5679505" y="4095749"/>
                <a:ext cx="894765" cy="895152"/>
              </a:xfrm>
              <a:custGeom>
                <a:avLst/>
                <a:gdLst>
                  <a:gd name="connsiteX0" fmla="*/ 70644 w 928687"/>
                  <a:gd name="connsiteY0" fmla="*/ 0 h 883444"/>
                  <a:gd name="connsiteX1" fmla="*/ 332581 w 928687"/>
                  <a:gd name="connsiteY1" fmla="*/ 504825 h 883444"/>
                  <a:gd name="connsiteX2" fmla="*/ 875506 w 928687"/>
                  <a:gd name="connsiteY2" fmla="*/ 809625 h 883444"/>
                  <a:gd name="connsiteX3" fmla="*/ 651669 w 928687"/>
                  <a:gd name="connsiteY3" fmla="*/ 657225 h 883444"/>
                  <a:gd name="connsiteX4" fmla="*/ 84931 w 928687"/>
                  <a:gd name="connsiteY4" fmla="*/ 876300 h 883444"/>
                  <a:gd name="connsiteX5" fmla="*/ 142081 w 928687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941073"/>
                  <a:gd name="connsiteY0" fmla="*/ 0 h 883444"/>
                  <a:gd name="connsiteX1" fmla="*/ 258266 w 941073"/>
                  <a:gd name="connsiteY1" fmla="*/ 413370 h 883444"/>
                  <a:gd name="connsiteX2" fmla="*/ 875506 w 941073"/>
                  <a:gd name="connsiteY2" fmla="*/ 809625 h 883444"/>
                  <a:gd name="connsiteX3" fmla="*/ 651669 w 941073"/>
                  <a:gd name="connsiteY3" fmla="*/ 657225 h 883444"/>
                  <a:gd name="connsiteX4" fmla="*/ 84931 w 941073"/>
                  <a:gd name="connsiteY4" fmla="*/ 876300 h 883444"/>
                  <a:gd name="connsiteX5" fmla="*/ 142081 w 941073"/>
                  <a:gd name="connsiteY5" fmla="*/ 614363 h 883444"/>
                  <a:gd name="connsiteX0" fmla="*/ 70644 w 875506"/>
                  <a:gd name="connsiteY0" fmla="*/ 0 h 883444"/>
                  <a:gd name="connsiteX1" fmla="*/ 258266 w 875506"/>
                  <a:gd name="connsiteY1" fmla="*/ 413370 h 883444"/>
                  <a:gd name="connsiteX2" fmla="*/ 875506 w 875506"/>
                  <a:gd name="connsiteY2" fmla="*/ 809625 h 883444"/>
                  <a:gd name="connsiteX3" fmla="*/ 651669 w 875506"/>
                  <a:gd name="connsiteY3" fmla="*/ 657225 h 883444"/>
                  <a:gd name="connsiteX4" fmla="*/ 84931 w 875506"/>
                  <a:gd name="connsiteY4" fmla="*/ 876300 h 883444"/>
                  <a:gd name="connsiteX5" fmla="*/ 142081 w 875506"/>
                  <a:gd name="connsiteY5" fmla="*/ 614363 h 883444"/>
                  <a:gd name="connsiteX0" fmla="*/ 53082 w 857944"/>
                  <a:gd name="connsiteY0" fmla="*/ 0 h 878805"/>
                  <a:gd name="connsiteX1" fmla="*/ 240704 w 857944"/>
                  <a:gd name="connsiteY1" fmla="*/ 413370 h 878805"/>
                  <a:gd name="connsiteX2" fmla="*/ 857944 w 857944"/>
                  <a:gd name="connsiteY2" fmla="*/ 809625 h 878805"/>
                  <a:gd name="connsiteX3" fmla="*/ 528736 w 857944"/>
                  <a:gd name="connsiteY3" fmla="*/ 629394 h 878805"/>
                  <a:gd name="connsiteX4" fmla="*/ 67369 w 857944"/>
                  <a:gd name="connsiteY4" fmla="*/ 876300 h 878805"/>
                  <a:gd name="connsiteX5" fmla="*/ 124519 w 857944"/>
                  <a:gd name="connsiteY5" fmla="*/ 614363 h 878805"/>
                  <a:gd name="connsiteX0" fmla="*/ 53082 w 937220"/>
                  <a:gd name="connsiteY0" fmla="*/ 0 h 914524"/>
                  <a:gd name="connsiteX1" fmla="*/ 857944 w 937220"/>
                  <a:gd name="connsiteY1" fmla="*/ 809625 h 914524"/>
                  <a:gd name="connsiteX2" fmla="*/ 528736 w 937220"/>
                  <a:gd name="connsiteY2" fmla="*/ 629394 h 914524"/>
                  <a:gd name="connsiteX3" fmla="*/ 67369 w 937220"/>
                  <a:gd name="connsiteY3" fmla="*/ 876300 h 914524"/>
                  <a:gd name="connsiteX4" fmla="*/ 124519 w 937220"/>
                  <a:gd name="connsiteY4" fmla="*/ 614363 h 914524"/>
                  <a:gd name="connsiteX0" fmla="*/ 53082 w 937220"/>
                  <a:gd name="connsiteY0" fmla="*/ 0 h 914524"/>
                  <a:gd name="connsiteX1" fmla="*/ 857944 w 937220"/>
                  <a:gd name="connsiteY1" fmla="*/ 809625 h 914524"/>
                  <a:gd name="connsiteX2" fmla="*/ 528736 w 937220"/>
                  <a:gd name="connsiteY2" fmla="*/ 629394 h 914524"/>
                  <a:gd name="connsiteX3" fmla="*/ 67369 w 937220"/>
                  <a:gd name="connsiteY3" fmla="*/ 876300 h 914524"/>
                  <a:gd name="connsiteX4" fmla="*/ 124519 w 937220"/>
                  <a:gd name="connsiteY4" fmla="*/ 614363 h 914524"/>
                  <a:gd name="connsiteX0" fmla="*/ 53082 w 857944"/>
                  <a:gd name="connsiteY0" fmla="*/ 0 h 878805"/>
                  <a:gd name="connsiteX1" fmla="*/ 857944 w 857944"/>
                  <a:gd name="connsiteY1" fmla="*/ 809625 h 878805"/>
                  <a:gd name="connsiteX2" fmla="*/ 528736 w 857944"/>
                  <a:gd name="connsiteY2" fmla="*/ 629394 h 878805"/>
                  <a:gd name="connsiteX3" fmla="*/ 67369 w 857944"/>
                  <a:gd name="connsiteY3" fmla="*/ 876300 h 878805"/>
                  <a:gd name="connsiteX4" fmla="*/ 124519 w 857944"/>
                  <a:gd name="connsiteY4" fmla="*/ 614363 h 878805"/>
                  <a:gd name="connsiteX0" fmla="*/ 53082 w 857944"/>
                  <a:gd name="connsiteY0" fmla="*/ 0 h 878805"/>
                  <a:gd name="connsiteX1" fmla="*/ 857944 w 857944"/>
                  <a:gd name="connsiteY1" fmla="*/ 809625 h 878805"/>
                  <a:gd name="connsiteX2" fmla="*/ 528736 w 857944"/>
                  <a:gd name="connsiteY2" fmla="*/ 629394 h 878805"/>
                  <a:gd name="connsiteX3" fmla="*/ 67369 w 857944"/>
                  <a:gd name="connsiteY3" fmla="*/ 876300 h 878805"/>
                  <a:gd name="connsiteX4" fmla="*/ 124519 w 857944"/>
                  <a:gd name="connsiteY4" fmla="*/ 614363 h 878805"/>
                  <a:gd name="connsiteX0" fmla="*/ 53082 w 881757"/>
                  <a:gd name="connsiteY0" fmla="*/ 0 h 878805"/>
                  <a:gd name="connsiteX1" fmla="*/ 857944 w 881757"/>
                  <a:gd name="connsiteY1" fmla="*/ 809625 h 878805"/>
                  <a:gd name="connsiteX2" fmla="*/ 528736 w 881757"/>
                  <a:gd name="connsiteY2" fmla="*/ 629394 h 878805"/>
                  <a:gd name="connsiteX3" fmla="*/ 67369 w 881757"/>
                  <a:gd name="connsiteY3" fmla="*/ 876300 h 878805"/>
                  <a:gd name="connsiteX4" fmla="*/ 124519 w 881757"/>
                  <a:gd name="connsiteY4" fmla="*/ 614363 h 878805"/>
                  <a:gd name="connsiteX0" fmla="*/ 53082 w 881757"/>
                  <a:gd name="connsiteY0" fmla="*/ 0 h 878805"/>
                  <a:gd name="connsiteX1" fmla="*/ 857944 w 881757"/>
                  <a:gd name="connsiteY1" fmla="*/ 809625 h 878805"/>
                  <a:gd name="connsiteX2" fmla="*/ 528736 w 881757"/>
                  <a:gd name="connsiteY2" fmla="*/ 629394 h 878805"/>
                  <a:gd name="connsiteX3" fmla="*/ 67369 w 881757"/>
                  <a:gd name="connsiteY3" fmla="*/ 876300 h 878805"/>
                  <a:gd name="connsiteX4" fmla="*/ 124519 w 881757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4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4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53082 w 860450"/>
                  <a:gd name="connsiteY0" fmla="*/ 0 h 878805"/>
                  <a:gd name="connsiteX1" fmla="*/ 857944 w 860450"/>
                  <a:gd name="connsiteY1" fmla="*/ 809625 h 878805"/>
                  <a:gd name="connsiteX2" fmla="*/ 528736 w 860450"/>
                  <a:gd name="connsiteY2" fmla="*/ 629395 h 878805"/>
                  <a:gd name="connsiteX3" fmla="*/ 67369 w 860450"/>
                  <a:gd name="connsiteY3" fmla="*/ 876300 h 878805"/>
                  <a:gd name="connsiteX4" fmla="*/ 124519 w 860450"/>
                  <a:gd name="connsiteY4" fmla="*/ 614363 h 878805"/>
                  <a:gd name="connsiteX0" fmla="*/ 145034 w 952402"/>
                  <a:gd name="connsiteY0" fmla="*/ 0 h 878805"/>
                  <a:gd name="connsiteX1" fmla="*/ 949896 w 952402"/>
                  <a:gd name="connsiteY1" fmla="*/ 809625 h 878805"/>
                  <a:gd name="connsiteX2" fmla="*/ 620688 w 952402"/>
                  <a:gd name="connsiteY2" fmla="*/ 629395 h 878805"/>
                  <a:gd name="connsiteX3" fmla="*/ 159321 w 952402"/>
                  <a:gd name="connsiteY3" fmla="*/ 876300 h 878805"/>
                  <a:gd name="connsiteX4" fmla="*/ 216471 w 952402"/>
                  <a:gd name="connsiteY4" fmla="*/ 614363 h 878805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5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5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620688 w 952402"/>
                  <a:gd name="connsiteY2" fmla="*/ 629394 h 895152"/>
                  <a:gd name="connsiteX3" fmla="*/ 159321 w 952402"/>
                  <a:gd name="connsiteY3" fmla="*/ 876300 h 895152"/>
                  <a:gd name="connsiteX4" fmla="*/ 216471 w 952402"/>
                  <a:gd name="connsiteY4" fmla="*/ 614363 h 895152"/>
                  <a:gd name="connsiteX0" fmla="*/ 145034 w 952402"/>
                  <a:gd name="connsiteY0" fmla="*/ 0 h 955675"/>
                  <a:gd name="connsiteX1" fmla="*/ 949896 w 952402"/>
                  <a:gd name="connsiteY1" fmla="*/ 809625 h 955675"/>
                  <a:gd name="connsiteX2" fmla="*/ 159321 w 952402"/>
                  <a:gd name="connsiteY2" fmla="*/ 876300 h 955675"/>
                  <a:gd name="connsiteX3" fmla="*/ 216471 w 952402"/>
                  <a:gd name="connsiteY3" fmla="*/ 614363 h 955675"/>
                  <a:gd name="connsiteX0" fmla="*/ 145034 w 952402"/>
                  <a:gd name="connsiteY0" fmla="*/ 0 h 955675"/>
                  <a:gd name="connsiteX1" fmla="*/ 949896 w 952402"/>
                  <a:gd name="connsiteY1" fmla="*/ 809625 h 955675"/>
                  <a:gd name="connsiteX2" fmla="*/ 159321 w 952402"/>
                  <a:gd name="connsiteY2" fmla="*/ 876300 h 955675"/>
                  <a:gd name="connsiteX3" fmla="*/ 216471 w 952402"/>
                  <a:gd name="connsiteY3" fmla="*/ 614363 h 955675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952402"/>
                  <a:gd name="connsiteY0" fmla="*/ 0 h 895152"/>
                  <a:gd name="connsiteX1" fmla="*/ 949896 w 952402"/>
                  <a:gd name="connsiteY1" fmla="*/ 809625 h 895152"/>
                  <a:gd name="connsiteX2" fmla="*/ 159321 w 952402"/>
                  <a:gd name="connsiteY2" fmla="*/ 876300 h 895152"/>
                  <a:gd name="connsiteX3" fmla="*/ 216471 w 952402"/>
                  <a:gd name="connsiteY3" fmla="*/ 614363 h 895152"/>
                  <a:gd name="connsiteX0" fmla="*/ 145034 w 894765"/>
                  <a:gd name="connsiteY0" fmla="*/ 0 h 895152"/>
                  <a:gd name="connsiteX1" fmla="*/ 892259 w 894765"/>
                  <a:gd name="connsiteY1" fmla="*/ 870409 h 895152"/>
                  <a:gd name="connsiteX2" fmla="*/ 159321 w 894765"/>
                  <a:gd name="connsiteY2" fmla="*/ 876300 h 895152"/>
                  <a:gd name="connsiteX3" fmla="*/ 216471 w 894765"/>
                  <a:gd name="connsiteY3" fmla="*/ 614363 h 89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65" h="895152">
                    <a:moveTo>
                      <a:pt x="145034" y="0"/>
                    </a:moveTo>
                    <a:cubicBezTo>
                      <a:pt x="232075" y="733153"/>
                      <a:pt x="894765" y="466936"/>
                      <a:pt x="892259" y="870409"/>
                    </a:cubicBezTo>
                    <a:cubicBezTo>
                      <a:pt x="575702" y="541202"/>
                      <a:pt x="464793" y="774031"/>
                      <a:pt x="159321" y="876300"/>
                    </a:cubicBezTo>
                    <a:cubicBezTo>
                      <a:pt x="22722" y="895152"/>
                      <a:pt x="0" y="570805"/>
                      <a:pt x="216471" y="614363"/>
                    </a:cubicBezTo>
                  </a:path>
                </a:pathLst>
              </a:custGeom>
              <a:solidFill>
                <a:srgbClr val="4B8B5F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Forma livre 45"/>
            <p:cNvSpPr/>
            <p:nvPr/>
          </p:nvSpPr>
          <p:spPr>
            <a:xfrm rot="480888">
              <a:off x="5421255" y="5444053"/>
              <a:ext cx="251021" cy="230775"/>
            </a:xfrm>
            <a:custGeom>
              <a:avLst/>
              <a:gdLst>
                <a:gd name="connsiteX0" fmla="*/ 0 w 144016"/>
                <a:gd name="connsiteY0" fmla="*/ 0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  <a:gd name="connsiteX4" fmla="*/ 0 w 144016"/>
                <a:gd name="connsiteY4" fmla="*/ 0 h 144016"/>
                <a:gd name="connsiteX0" fmla="*/ 0 w 144016"/>
                <a:gd name="connsiteY0" fmla="*/ 0 h 288032"/>
                <a:gd name="connsiteX1" fmla="*/ 144016 w 144016"/>
                <a:gd name="connsiteY1" fmla="*/ 0 h 288032"/>
                <a:gd name="connsiteX2" fmla="*/ 144016 w 144016"/>
                <a:gd name="connsiteY2" fmla="*/ 144016 h 288032"/>
                <a:gd name="connsiteX3" fmla="*/ 0 w 144016"/>
                <a:gd name="connsiteY3" fmla="*/ 288032 h 288032"/>
                <a:gd name="connsiteX4" fmla="*/ 0 w 144016"/>
                <a:gd name="connsiteY4" fmla="*/ 0 h 288032"/>
                <a:gd name="connsiteX0" fmla="*/ 0 w 144016"/>
                <a:gd name="connsiteY0" fmla="*/ 0 h 216024"/>
                <a:gd name="connsiteX1" fmla="*/ 144016 w 144016"/>
                <a:gd name="connsiteY1" fmla="*/ 0 h 216024"/>
                <a:gd name="connsiteX2" fmla="*/ 144016 w 144016"/>
                <a:gd name="connsiteY2" fmla="*/ 144016 h 216024"/>
                <a:gd name="connsiteX3" fmla="*/ 0 w 144016"/>
                <a:gd name="connsiteY3" fmla="*/ 216024 h 216024"/>
                <a:gd name="connsiteX4" fmla="*/ 0 w 144016"/>
                <a:gd name="connsiteY4" fmla="*/ 0 h 216024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0 h 216024"/>
                <a:gd name="connsiteX1" fmla="*/ 144016 w 216024"/>
                <a:gd name="connsiteY1" fmla="*/ 0 h 216024"/>
                <a:gd name="connsiteX2" fmla="*/ 216024 w 216024"/>
                <a:gd name="connsiteY2" fmla="*/ 216024 h 216024"/>
                <a:gd name="connsiteX3" fmla="*/ 0 w 216024"/>
                <a:gd name="connsiteY3" fmla="*/ 216024 h 216024"/>
                <a:gd name="connsiteX4" fmla="*/ 0 w 216024"/>
                <a:gd name="connsiteY4" fmla="*/ 0 h 216024"/>
                <a:gd name="connsiteX0" fmla="*/ 48005 w 336037"/>
                <a:gd name="connsiteY0" fmla="*/ 0 h 252028"/>
                <a:gd name="connsiteX1" fmla="*/ 192021 w 336037"/>
                <a:gd name="connsiteY1" fmla="*/ 0 h 252028"/>
                <a:gd name="connsiteX2" fmla="*/ 336037 w 336037"/>
                <a:gd name="connsiteY2" fmla="*/ 216024 h 252028"/>
                <a:gd name="connsiteX3" fmla="*/ 48005 w 336037"/>
                <a:gd name="connsiteY3" fmla="*/ 216024 h 252028"/>
                <a:gd name="connsiteX4" fmla="*/ 48005 w 336037"/>
                <a:gd name="connsiteY4" fmla="*/ 0 h 252028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16024 h 288032"/>
                <a:gd name="connsiteX4" fmla="*/ 0 w 288033"/>
                <a:gd name="connsiteY4" fmla="*/ 0 h 288032"/>
                <a:gd name="connsiteX0" fmla="*/ 0 w 288033"/>
                <a:gd name="connsiteY0" fmla="*/ 0 h 336037"/>
                <a:gd name="connsiteX1" fmla="*/ 144016 w 288033"/>
                <a:gd name="connsiteY1" fmla="*/ 0 h 336037"/>
                <a:gd name="connsiteX2" fmla="*/ 288033 w 288033"/>
                <a:gd name="connsiteY2" fmla="*/ 288032 h 336037"/>
                <a:gd name="connsiteX3" fmla="*/ 0 w 288033"/>
                <a:gd name="connsiteY3" fmla="*/ 288032 h 336037"/>
                <a:gd name="connsiteX4" fmla="*/ 0 w 288033"/>
                <a:gd name="connsiteY4" fmla="*/ 0 h 336037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  <a:gd name="connsiteX0" fmla="*/ 0 w 288033"/>
                <a:gd name="connsiteY0" fmla="*/ 0 h 288032"/>
                <a:gd name="connsiteX1" fmla="*/ 144016 w 288033"/>
                <a:gd name="connsiteY1" fmla="*/ 0 h 288032"/>
                <a:gd name="connsiteX2" fmla="*/ 288033 w 288033"/>
                <a:gd name="connsiteY2" fmla="*/ 288032 h 288032"/>
                <a:gd name="connsiteX3" fmla="*/ 0 w 288033"/>
                <a:gd name="connsiteY3" fmla="*/ 288032 h 288032"/>
                <a:gd name="connsiteX4" fmla="*/ 0 w 288033"/>
                <a:gd name="connsiteY4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3" h="288032">
                  <a:moveTo>
                    <a:pt x="0" y="0"/>
                  </a:moveTo>
                  <a:cubicBezTo>
                    <a:pt x="48005" y="0"/>
                    <a:pt x="44686" y="31837"/>
                    <a:pt x="144016" y="0"/>
                  </a:cubicBezTo>
                  <a:cubicBezTo>
                    <a:pt x="204800" y="88987"/>
                    <a:pt x="264030" y="216024"/>
                    <a:pt x="288033" y="288032"/>
                  </a:cubicBezTo>
                  <a:cubicBezTo>
                    <a:pt x="174134" y="266703"/>
                    <a:pt x="27487" y="258688"/>
                    <a:pt x="0" y="2880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 rot="480888">
              <a:off x="6109703" y="5445670"/>
              <a:ext cx="143456" cy="213047"/>
            </a:xfrm>
            <a:custGeom>
              <a:avLst/>
              <a:gdLst>
                <a:gd name="connsiteX0" fmla="*/ 0 w 144016"/>
                <a:gd name="connsiteY0" fmla="*/ 0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  <a:gd name="connsiteX4" fmla="*/ 0 w 144016"/>
                <a:gd name="connsiteY4" fmla="*/ 0 h 144016"/>
                <a:gd name="connsiteX0" fmla="*/ 0 w 144016"/>
                <a:gd name="connsiteY0" fmla="*/ 0 h 288032"/>
                <a:gd name="connsiteX1" fmla="*/ 144016 w 144016"/>
                <a:gd name="connsiteY1" fmla="*/ 0 h 288032"/>
                <a:gd name="connsiteX2" fmla="*/ 144016 w 144016"/>
                <a:gd name="connsiteY2" fmla="*/ 144016 h 288032"/>
                <a:gd name="connsiteX3" fmla="*/ 0 w 144016"/>
                <a:gd name="connsiteY3" fmla="*/ 288032 h 288032"/>
                <a:gd name="connsiteX4" fmla="*/ 0 w 144016"/>
                <a:gd name="connsiteY4" fmla="*/ 0 h 288032"/>
                <a:gd name="connsiteX0" fmla="*/ 0 w 144016"/>
                <a:gd name="connsiteY0" fmla="*/ 0 h 216024"/>
                <a:gd name="connsiteX1" fmla="*/ 144016 w 144016"/>
                <a:gd name="connsiteY1" fmla="*/ 0 h 216024"/>
                <a:gd name="connsiteX2" fmla="*/ 144016 w 144016"/>
                <a:gd name="connsiteY2" fmla="*/ 144016 h 216024"/>
                <a:gd name="connsiteX3" fmla="*/ 0 w 144016"/>
                <a:gd name="connsiteY3" fmla="*/ 216024 h 216024"/>
                <a:gd name="connsiteX4" fmla="*/ 0 w 144016"/>
                <a:gd name="connsiteY4" fmla="*/ 0 h 216024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36004 h 252028"/>
                <a:gd name="connsiteX1" fmla="*/ 144016 w 216024"/>
                <a:gd name="connsiteY1" fmla="*/ 36004 h 252028"/>
                <a:gd name="connsiteX2" fmla="*/ 216024 w 216024"/>
                <a:gd name="connsiteY2" fmla="*/ 252028 h 252028"/>
                <a:gd name="connsiteX3" fmla="*/ 0 w 216024"/>
                <a:gd name="connsiteY3" fmla="*/ 252028 h 252028"/>
                <a:gd name="connsiteX4" fmla="*/ 0 w 216024"/>
                <a:gd name="connsiteY4" fmla="*/ 36004 h 252028"/>
                <a:gd name="connsiteX0" fmla="*/ 0 w 216024"/>
                <a:gd name="connsiteY0" fmla="*/ 0 h 216024"/>
                <a:gd name="connsiteX1" fmla="*/ 144016 w 216024"/>
                <a:gd name="connsiteY1" fmla="*/ 0 h 216024"/>
                <a:gd name="connsiteX2" fmla="*/ 216024 w 216024"/>
                <a:gd name="connsiteY2" fmla="*/ 216024 h 216024"/>
                <a:gd name="connsiteX3" fmla="*/ 0 w 216024"/>
                <a:gd name="connsiteY3" fmla="*/ 216024 h 216024"/>
                <a:gd name="connsiteX4" fmla="*/ 0 w 216024"/>
                <a:gd name="connsiteY4" fmla="*/ 0 h 216024"/>
                <a:gd name="connsiteX0" fmla="*/ 0 w 216024"/>
                <a:gd name="connsiteY0" fmla="*/ 72008 h 288032"/>
                <a:gd name="connsiteX1" fmla="*/ 144016 w 216024"/>
                <a:gd name="connsiteY1" fmla="*/ 0 h 288032"/>
                <a:gd name="connsiteX2" fmla="*/ 216024 w 216024"/>
                <a:gd name="connsiteY2" fmla="*/ 288032 h 288032"/>
                <a:gd name="connsiteX3" fmla="*/ 0 w 216024"/>
                <a:gd name="connsiteY3" fmla="*/ 288032 h 288032"/>
                <a:gd name="connsiteX4" fmla="*/ 0 w 216024"/>
                <a:gd name="connsiteY4" fmla="*/ 72008 h 288032"/>
                <a:gd name="connsiteX0" fmla="*/ 0 w 216024"/>
                <a:gd name="connsiteY0" fmla="*/ 72008 h 288032"/>
                <a:gd name="connsiteX1" fmla="*/ 144016 w 216024"/>
                <a:gd name="connsiteY1" fmla="*/ 0 h 288032"/>
                <a:gd name="connsiteX2" fmla="*/ 216024 w 216024"/>
                <a:gd name="connsiteY2" fmla="*/ 288032 h 288032"/>
                <a:gd name="connsiteX3" fmla="*/ 0 w 216024"/>
                <a:gd name="connsiteY3" fmla="*/ 288032 h 288032"/>
                <a:gd name="connsiteX4" fmla="*/ 0 w 216024"/>
                <a:gd name="connsiteY4" fmla="*/ 72008 h 288032"/>
                <a:gd name="connsiteX0" fmla="*/ 24003 w 228803"/>
                <a:gd name="connsiteY0" fmla="*/ 72008 h 300033"/>
                <a:gd name="connsiteX1" fmla="*/ 168019 w 228803"/>
                <a:gd name="connsiteY1" fmla="*/ 0 h 300033"/>
                <a:gd name="connsiteX2" fmla="*/ 168019 w 228803"/>
                <a:gd name="connsiteY2" fmla="*/ 144016 h 300033"/>
                <a:gd name="connsiteX3" fmla="*/ 24003 w 228803"/>
                <a:gd name="connsiteY3" fmla="*/ 288032 h 300033"/>
                <a:gd name="connsiteX4" fmla="*/ 24003 w 228803"/>
                <a:gd name="connsiteY4" fmla="*/ 72008 h 300033"/>
                <a:gd name="connsiteX0" fmla="*/ 36004 w 252029"/>
                <a:gd name="connsiteY0" fmla="*/ 72008 h 300033"/>
                <a:gd name="connsiteX1" fmla="*/ 180020 w 252029"/>
                <a:gd name="connsiteY1" fmla="*/ 0 h 300033"/>
                <a:gd name="connsiteX2" fmla="*/ 252029 w 252029"/>
                <a:gd name="connsiteY2" fmla="*/ 144016 h 300033"/>
                <a:gd name="connsiteX3" fmla="*/ 36004 w 252029"/>
                <a:gd name="connsiteY3" fmla="*/ 288032 h 300033"/>
                <a:gd name="connsiteX4" fmla="*/ 36004 w 252029"/>
                <a:gd name="connsiteY4" fmla="*/ 72008 h 300033"/>
                <a:gd name="connsiteX0" fmla="*/ 0 w 216025"/>
                <a:gd name="connsiteY0" fmla="*/ 72008 h 228025"/>
                <a:gd name="connsiteX1" fmla="*/ 144016 w 216025"/>
                <a:gd name="connsiteY1" fmla="*/ 0 h 228025"/>
                <a:gd name="connsiteX2" fmla="*/ 216025 w 216025"/>
                <a:gd name="connsiteY2" fmla="*/ 144016 h 228025"/>
                <a:gd name="connsiteX3" fmla="*/ 72009 w 216025"/>
                <a:gd name="connsiteY3" fmla="*/ 216024 h 228025"/>
                <a:gd name="connsiteX4" fmla="*/ 0 w 216025"/>
                <a:gd name="connsiteY4" fmla="*/ 72008 h 228025"/>
                <a:gd name="connsiteX0" fmla="*/ 0 w 216025"/>
                <a:gd name="connsiteY0" fmla="*/ 72008 h 228025"/>
                <a:gd name="connsiteX1" fmla="*/ 144016 w 216025"/>
                <a:gd name="connsiteY1" fmla="*/ 0 h 228025"/>
                <a:gd name="connsiteX2" fmla="*/ 216025 w 216025"/>
                <a:gd name="connsiteY2" fmla="*/ 144016 h 228025"/>
                <a:gd name="connsiteX3" fmla="*/ 72009 w 216025"/>
                <a:gd name="connsiteY3" fmla="*/ 216024 h 228025"/>
                <a:gd name="connsiteX4" fmla="*/ 0 w 216025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28025"/>
                <a:gd name="connsiteX1" fmla="*/ 159232 w 231241"/>
                <a:gd name="connsiteY1" fmla="*/ 0 h 228025"/>
                <a:gd name="connsiteX2" fmla="*/ 231241 w 231241"/>
                <a:gd name="connsiteY2" fmla="*/ 144016 h 228025"/>
                <a:gd name="connsiteX3" fmla="*/ 15217 w 231241"/>
                <a:gd name="connsiteY3" fmla="*/ 216024 h 228025"/>
                <a:gd name="connsiteX4" fmla="*/ 15216 w 231241"/>
                <a:gd name="connsiteY4" fmla="*/ 72008 h 228025"/>
                <a:gd name="connsiteX0" fmla="*/ 15216 w 231241"/>
                <a:gd name="connsiteY0" fmla="*/ 72008 h 234623"/>
                <a:gd name="connsiteX1" fmla="*/ 159232 w 231241"/>
                <a:gd name="connsiteY1" fmla="*/ 0 h 234623"/>
                <a:gd name="connsiteX2" fmla="*/ 231241 w 231241"/>
                <a:gd name="connsiteY2" fmla="*/ 144016 h 234623"/>
                <a:gd name="connsiteX3" fmla="*/ 15217 w 231241"/>
                <a:gd name="connsiteY3" fmla="*/ 216024 h 234623"/>
                <a:gd name="connsiteX4" fmla="*/ 15216 w 231241"/>
                <a:gd name="connsiteY4" fmla="*/ 72008 h 234623"/>
                <a:gd name="connsiteX0" fmla="*/ 15216 w 231241"/>
                <a:gd name="connsiteY0" fmla="*/ 72008 h 234623"/>
                <a:gd name="connsiteX1" fmla="*/ 159232 w 231241"/>
                <a:gd name="connsiteY1" fmla="*/ 0 h 234623"/>
                <a:gd name="connsiteX2" fmla="*/ 231241 w 231241"/>
                <a:gd name="connsiteY2" fmla="*/ 144016 h 234623"/>
                <a:gd name="connsiteX3" fmla="*/ 15217 w 231241"/>
                <a:gd name="connsiteY3" fmla="*/ 216024 h 234623"/>
                <a:gd name="connsiteX4" fmla="*/ 15216 w 231241"/>
                <a:gd name="connsiteY4" fmla="*/ 72008 h 234623"/>
                <a:gd name="connsiteX0" fmla="*/ 15216 w 231241"/>
                <a:gd name="connsiteY0" fmla="*/ 72008 h 216024"/>
                <a:gd name="connsiteX1" fmla="*/ 159232 w 231241"/>
                <a:gd name="connsiteY1" fmla="*/ 0 h 216024"/>
                <a:gd name="connsiteX2" fmla="*/ 231241 w 231241"/>
                <a:gd name="connsiteY2" fmla="*/ 144016 h 216024"/>
                <a:gd name="connsiteX3" fmla="*/ 15217 w 231241"/>
                <a:gd name="connsiteY3" fmla="*/ 216024 h 216024"/>
                <a:gd name="connsiteX4" fmla="*/ 15216 w 231241"/>
                <a:gd name="connsiteY4" fmla="*/ 72008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41" h="216024">
                  <a:moveTo>
                    <a:pt x="15216" y="72008"/>
                  </a:moveTo>
                  <a:cubicBezTo>
                    <a:pt x="63221" y="72008"/>
                    <a:pt x="51543" y="90153"/>
                    <a:pt x="159232" y="0"/>
                  </a:cubicBezTo>
                  <a:cubicBezTo>
                    <a:pt x="220016" y="88987"/>
                    <a:pt x="207238" y="72008"/>
                    <a:pt x="231241" y="144016"/>
                  </a:cubicBezTo>
                  <a:cubicBezTo>
                    <a:pt x="172684" y="165928"/>
                    <a:pt x="135258" y="212646"/>
                    <a:pt x="15217" y="216024"/>
                  </a:cubicBezTo>
                  <a:cubicBezTo>
                    <a:pt x="0" y="148709"/>
                    <a:pt x="15216" y="144016"/>
                    <a:pt x="15216" y="72008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 rot="480888">
              <a:off x="5215594" y="5167659"/>
              <a:ext cx="1078468" cy="594587"/>
            </a:xfrm>
            <a:custGeom>
              <a:avLst/>
              <a:gdLst>
                <a:gd name="connsiteX0" fmla="*/ 0 w 1082675"/>
                <a:gd name="connsiteY0" fmla="*/ 377825 h 377825"/>
                <a:gd name="connsiteX1" fmla="*/ 1082675 w 1082675"/>
                <a:gd name="connsiteY1" fmla="*/ 0 h 3778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26525"/>
                <a:gd name="connsiteX1" fmla="*/ 1082675 w 1082675"/>
                <a:gd name="connsiteY1" fmla="*/ 48700 h 426525"/>
                <a:gd name="connsiteX0" fmla="*/ 0 w 1082675"/>
                <a:gd name="connsiteY0" fmla="*/ 426525 h 483684"/>
                <a:gd name="connsiteX1" fmla="*/ 1082675 w 1082675"/>
                <a:gd name="connsiteY1" fmla="*/ 48700 h 483684"/>
                <a:gd name="connsiteX0" fmla="*/ 0 w 1082675"/>
                <a:gd name="connsiteY0" fmla="*/ 543851 h 601010"/>
                <a:gd name="connsiteX1" fmla="*/ 1082675 w 1082675"/>
                <a:gd name="connsiteY1" fmla="*/ 166026 h 601010"/>
                <a:gd name="connsiteX0" fmla="*/ 0 w 1082675"/>
                <a:gd name="connsiteY0" fmla="*/ 545736 h 602895"/>
                <a:gd name="connsiteX1" fmla="*/ 1082675 w 1082675"/>
                <a:gd name="connsiteY1" fmla="*/ 167911 h 6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2675" h="602895">
                  <a:moveTo>
                    <a:pt x="0" y="545736"/>
                  </a:moveTo>
                  <a:cubicBezTo>
                    <a:pt x="206880" y="0"/>
                    <a:pt x="689438" y="602895"/>
                    <a:pt x="1082675" y="167911"/>
                  </a:cubicBezTo>
                </a:path>
              </a:pathLst>
            </a:cu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rot="480888">
              <a:off x="6143812" y="5541167"/>
              <a:ext cx="45541" cy="45089"/>
            </a:xfrm>
            <a:prstGeom prst="ellipse">
              <a:avLst/>
            </a:prstGeom>
            <a:solidFill>
              <a:srgbClr val="4B8B5F"/>
            </a:solidFill>
            <a:ln w="3175"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480888">
              <a:off x="5544989" y="5512602"/>
              <a:ext cx="71720" cy="71008"/>
            </a:xfrm>
            <a:prstGeom prst="ellipse">
              <a:avLst/>
            </a:prstGeom>
            <a:solidFill>
              <a:srgbClr val="4B8B5F"/>
            </a:solidFill>
            <a:ln>
              <a:solidFill>
                <a:srgbClr val="4B8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53"/>
            <p:cNvGrpSpPr/>
            <p:nvPr/>
          </p:nvGrpSpPr>
          <p:grpSpPr>
            <a:xfrm rot="480888">
              <a:off x="5238474" y="4566482"/>
              <a:ext cx="286913" cy="284063"/>
              <a:chOff x="5076056" y="4365104"/>
              <a:chExt cx="288032" cy="288032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5076056" y="4365104"/>
                <a:ext cx="288032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5152256" y="4441304"/>
                <a:ext cx="135632" cy="1356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54"/>
            <p:cNvGrpSpPr/>
            <p:nvPr/>
          </p:nvGrpSpPr>
          <p:grpSpPr>
            <a:xfrm rot="20641354">
              <a:off x="6332400" y="4273200"/>
              <a:ext cx="242882" cy="284063"/>
              <a:chOff x="5076056" y="4365104"/>
              <a:chExt cx="288032" cy="288032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5076056" y="4365104"/>
                <a:ext cx="288032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5152256" y="4441304"/>
                <a:ext cx="135632" cy="1356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Forma livre 22"/>
            <p:cNvSpPr/>
            <p:nvPr/>
          </p:nvSpPr>
          <p:spPr>
            <a:xfrm rot="480888">
              <a:off x="4647500" y="4248224"/>
              <a:ext cx="1008051" cy="402421"/>
            </a:xfrm>
            <a:custGeom>
              <a:avLst/>
              <a:gdLst>
                <a:gd name="connsiteX0" fmla="*/ 0 w 648072"/>
                <a:gd name="connsiteY0" fmla="*/ 0 h 45719"/>
                <a:gd name="connsiteX1" fmla="*/ 648072 w 648072"/>
                <a:gd name="connsiteY1" fmla="*/ 0 h 45719"/>
                <a:gd name="connsiteX2" fmla="*/ 648072 w 648072"/>
                <a:gd name="connsiteY2" fmla="*/ 45719 h 45719"/>
                <a:gd name="connsiteX3" fmla="*/ 0 w 648072"/>
                <a:gd name="connsiteY3" fmla="*/ 45719 h 45719"/>
                <a:gd name="connsiteX4" fmla="*/ 0 w 648072"/>
                <a:gd name="connsiteY4" fmla="*/ 0 h 45719"/>
                <a:gd name="connsiteX0" fmla="*/ 0 w 864096"/>
                <a:gd name="connsiteY0" fmla="*/ 0 h 72008"/>
                <a:gd name="connsiteX1" fmla="*/ 648072 w 864096"/>
                <a:gd name="connsiteY1" fmla="*/ 0 h 72008"/>
                <a:gd name="connsiteX2" fmla="*/ 864096 w 864096"/>
                <a:gd name="connsiteY2" fmla="*/ 72008 h 72008"/>
                <a:gd name="connsiteX3" fmla="*/ 0 w 864096"/>
                <a:gd name="connsiteY3" fmla="*/ 45719 h 72008"/>
                <a:gd name="connsiteX4" fmla="*/ 0 w 864096"/>
                <a:gd name="connsiteY4" fmla="*/ 0 h 72008"/>
                <a:gd name="connsiteX0" fmla="*/ 0 w 792088"/>
                <a:gd name="connsiteY0" fmla="*/ 0 h 72007"/>
                <a:gd name="connsiteX1" fmla="*/ 648072 w 792088"/>
                <a:gd name="connsiteY1" fmla="*/ 0 h 72007"/>
                <a:gd name="connsiteX2" fmla="*/ 792088 w 792088"/>
                <a:gd name="connsiteY2" fmla="*/ 72007 h 72007"/>
                <a:gd name="connsiteX3" fmla="*/ 0 w 792088"/>
                <a:gd name="connsiteY3" fmla="*/ 45719 h 72007"/>
                <a:gd name="connsiteX4" fmla="*/ 0 w 792088"/>
                <a:gd name="connsiteY4" fmla="*/ 0 h 72007"/>
                <a:gd name="connsiteX0" fmla="*/ 0 w 792088"/>
                <a:gd name="connsiteY0" fmla="*/ 72008 h 144015"/>
                <a:gd name="connsiteX1" fmla="*/ 720080 w 792088"/>
                <a:gd name="connsiteY1" fmla="*/ 0 h 144015"/>
                <a:gd name="connsiteX2" fmla="*/ 792088 w 792088"/>
                <a:gd name="connsiteY2" fmla="*/ 144015 h 144015"/>
                <a:gd name="connsiteX3" fmla="*/ 0 w 792088"/>
                <a:gd name="connsiteY3" fmla="*/ 117727 h 144015"/>
                <a:gd name="connsiteX4" fmla="*/ 0 w 792088"/>
                <a:gd name="connsiteY4" fmla="*/ 72008 h 144015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864096"/>
                <a:gd name="connsiteY0" fmla="*/ 0 h 216023"/>
                <a:gd name="connsiteX1" fmla="*/ 792088 w 864096"/>
                <a:gd name="connsiteY1" fmla="*/ 72008 h 216023"/>
                <a:gd name="connsiteX2" fmla="*/ 864096 w 864096"/>
                <a:gd name="connsiteY2" fmla="*/ 216023 h 216023"/>
                <a:gd name="connsiteX3" fmla="*/ 72008 w 864096"/>
                <a:gd name="connsiteY3" fmla="*/ 189735 h 216023"/>
                <a:gd name="connsiteX4" fmla="*/ 0 w 864096"/>
                <a:gd name="connsiteY4" fmla="*/ 0 h 216023"/>
                <a:gd name="connsiteX0" fmla="*/ 0 w 936104"/>
                <a:gd name="connsiteY0" fmla="*/ 0 h 216023"/>
                <a:gd name="connsiteX1" fmla="*/ 864096 w 936104"/>
                <a:gd name="connsiteY1" fmla="*/ 72008 h 216023"/>
                <a:gd name="connsiteX2" fmla="*/ 936104 w 936104"/>
                <a:gd name="connsiteY2" fmla="*/ 216023 h 216023"/>
                <a:gd name="connsiteX3" fmla="*/ 144016 w 936104"/>
                <a:gd name="connsiteY3" fmla="*/ 189735 h 216023"/>
                <a:gd name="connsiteX4" fmla="*/ 0 w 936104"/>
                <a:gd name="connsiteY4" fmla="*/ 0 h 216023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144016 w 936104"/>
                <a:gd name="connsiteY3" fmla="*/ 261743 h 288031"/>
                <a:gd name="connsiteX4" fmla="*/ 0 w 936104"/>
                <a:gd name="connsiteY4" fmla="*/ 0 h 288031"/>
                <a:gd name="connsiteX0" fmla="*/ 0 w 936104"/>
                <a:gd name="connsiteY0" fmla="*/ 0 h 360040"/>
                <a:gd name="connsiteX1" fmla="*/ 864096 w 936104"/>
                <a:gd name="connsiteY1" fmla="*/ 144016 h 360040"/>
                <a:gd name="connsiteX2" fmla="*/ 936104 w 936104"/>
                <a:gd name="connsiteY2" fmla="*/ 288031 h 360040"/>
                <a:gd name="connsiteX3" fmla="*/ 144016 w 936104"/>
                <a:gd name="connsiteY3" fmla="*/ 360040 h 360040"/>
                <a:gd name="connsiteX4" fmla="*/ 0 w 936104"/>
                <a:gd name="connsiteY4" fmla="*/ 0 h 360040"/>
                <a:gd name="connsiteX0" fmla="*/ 0 w 936104"/>
                <a:gd name="connsiteY0" fmla="*/ 0 h 288031"/>
                <a:gd name="connsiteX1" fmla="*/ 864096 w 936104"/>
                <a:gd name="connsiteY1" fmla="*/ 144016 h 288031"/>
                <a:gd name="connsiteX2" fmla="*/ 936104 w 936104"/>
                <a:gd name="connsiteY2" fmla="*/ 288031 h 288031"/>
                <a:gd name="connsiteX3" fmla="*/ 0 w 936104"/>
                <a:gd name="connsiteY3" fmla="*/ 0 h 288031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0 w 936104"/>
                <a:gd name="connsiteY0" fmla="*/ 0 h 693902"/>
                <a:gd name="connsiteX1" fmla="*/ 864096 w 936104"/>
                <a:gd name="connsiteY1" fmla="*/ 144016 h 693902"/>
                <a:gd name="connsiteX2" fmla="*/ 936104 w 936104"/>
                <a:gd name="connsiteY2" fmla="*/ 288031 h 693902"/>
                <a:gd name="connsiteX3" fmla="*/ 0 w 936104"/>
                <a:gd name="connsiteY3" fmla="*/ 0 h 693902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110282 w 1046386"/>
                <a:gd name="connsiteY0" fmla="*/ 0 h 408044"/>
                <a:gd name="connsiteX1" fmla="*/ 974378 w 1046386"/>
                <a:gd name="connsiteY1" fmla="*/ 144016 h 408044"/>
                <a:gd name="connsiteX2" fmla="*/ 1046386 w 1046386"/>
                <a:gd name="connsiteY2" fmla="*/ 288031 h 408044"/>
                <a:gd name="connsiteX3" fmla="*/ 254298 w 1046386"/>
                <a:gd name="connsiteY3" fmla="*/ 360039 h 408044"/>
                <a:gd name="connsiteX4" fmla="*/ 110282 w 1046386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6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6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216023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  <a:gd name="connsiteX0" fmla="*/ 0 w 936104"/>
                <a:gd name="connsiteY0" fmla="*/ 0 h 408044"/>
                <a:gd name="connsiteX1" fmla="*/ 864096 w 936104"/>
                <a:gd name="connsiteY1" fmla="*/ 144015 h 408044"/>
                <a:gd name="connsiteX2" fmla="*/ 936104 w 936104"/>
                <a:gd name="connsiteY2" fmla="*/ 288031 h 408044"/>
                <a:gd name="connsiteX3" fmla="*/ 144016 w 936104"/>
                <a:gd name="connsiteY3" fmla="*/ 360039 h 408044"/>
                <a:gd name="connsiteX4" fmla="*/ 0 w 936104"/>
                <a:gd name="connsiteY4" fmla="*/ 0 h 40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04" h="408044">
                  <a:moveTo>
                    <a:pt x="0" y="0"/>
                  </a:moveTo>
                  <a:cubicBezTo>
                    <a:pt x="175081" y="222541"/>
                    <a:pt x="600067" y="120012"/>
                    <a:pt x="864096" y="144015"/>
                  </a:cubicBezTo>
                  <a:lnTo>
                    <a:pt x="936104" y="288031"/>
                  </a:lnTo>
                  <a:cubicBezTo>
                    <a:pt x="831453" y="375579"/>
                    <a:pt x="300033" y="408044"/>
                    <a:pt x="144016" y="360039"/>
                  </a:cubicBezTo>
                  <a:cubicBezTo>
                    <a:pt x="35624" y="293852"/>
                    <a:pt x="40307" y="63835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 rot="480888">
              <a:off x="5916678" y="3784276"/>
              <a:ext cx="648000" cy="733236"/>
            </a:xfrm>
            <a:custGeom>
              <a:avLst/>
              <a:gdLst>
                <a:gd name="connsiteX0" fmla="*/ 0 w 144016"/>
                <a:gd name="connsiteY0" fmla="*/ 0 h 45719"/>
                <a:gd name="connsiteX1" fmla="*/ 144016 w 144016"/>
                <a:gd name="connsiteY1" fmla="*/ 0 h 45719"/>
                <a:gd name="connsiteX2" fmla="*/ 144016 w 144016"/>
                <a:gd name="connsiteY2" fmla="*/ 45719 h 45719"/>
                <a:gd name="connsiteX3" fmla="*/ 0 w 144016"/>
                <a:gd name="connsiteY3" fmla="*/ 45719 h 45719"/>
                <a:gd name="connsiteX4" fmla="*/ 0 w 144016"/>
                <a:gd name="connsiteY4" fmla="*/ 0 h 45719"/>
                <a:gd name="connsiteX0" fmla="*/ 0 w 432048"/>
                <a:gd name="connsiteY0" fmla="*/ 576064 h 621783"/>
                <a:gd name="connsiteX1" fmla="*/ 432048 w 432048"/>
                <a:gd name="connsiteY1" fmla="*/ 0 h 621783"/>
                <a:gd name="connsiteX2" fmla="*/ 144016 w 432048"/>
                <a:gd name="connsiteY2" fmla="*/ 621783 h 621783"/>
                <a:gd name="connsiteX3" fmla="*/ 0 w 432048"/>
                <a:gd name="connsiteY3" fmla="*/ 621783 h 621783"/>
                <a:gd name="connsiteX4" fmla="*/ 0 w 432048"/>
                <a:gd name="connsiteY4" fmla="*/ 576064 h 621783"/>
                <a:gd name="connsiteX0" fmla="*/ 0 w 504056"/>
                <a:gd name="connsiteY0" fmla="*/ 504056 h 621783"/>
                <a:gd name="connsiteX1" fmla="*/ 504056 w 504056"/>
                <a:gd name="connsiteY1" fmla="*/ 0 h 621783"/>
                <a:gd name="connsiteX2" fmla="*/ 216024 w 504056"/>
                <a:gd name="connsiteY2" fmla="*/ 621783 h 621783"/>
                <a:gd name="connsiteX3" fmla="*/ 72008 w 504056"/>
                <a:gd name="connsiteY3" fmla="*/ 621783 h 621783"/>
                <a:gd name="connsiteX4" fmla="*/ 0 w 504056"/>
                <a:gd name="connsiteY4" fmla="*/ 504056 h 621783"/>
                <a:gd name="connsiteX0" fmla="*/ 0 w 504056"/>
                <a:gd name="connsiteY0" fmla="*/ 504056 h 621783"/>
                <a:gd name="connsiteX1" fmla="*/ 504056 w 504056"/>
                <a:gd name="connsiteY1" fmla="*/ 0 h 621783"/>
                <a:gd name="connsiteX2" fmla="*/ 216024 w 504056"/>
                <a:gd name="connsiteY2" fmla="*/ 621783 h 621783"/>
                <a:gd name="connsiteX3" fmla="*/ 72008 w 504056"/>
                <a:gd name="connsiteY3" fmla="*/ 621783 h 621783"/>
                <a:gd name="connsiteX4" fmla="*/ 0 w 504056"/>
                <a:gd name="connsiteY4" fmla="*/ 504056 h 621783"/>
                <a:gd name="connsiteX0" fmla="*/ 0 w 576064"/>
                <a:gd name="connsiteY0" fmla="*/ 504056 h 621783"/>
                <a:gd name="connsiteX1" fmla="*/ 504056 w 576064"/>
                <a:gd name="connsiteY1" fmla="*/ 0 h 621783"/>
                <a:gd name="connsiteX2" fmla="*/ 576064 w 576064"/>
                <a:gd name="connsiteY2" fmla="*/ 360040 h 621783"/>
                <a:gd name="connsiteX3" fmla="*/ 72008 w 576064"/>
                <a:gd name="connsiteY3" fmla="*/ 621783 h 621783"/>
                <a:gd name="connsiteX4" fmla="*/ 0 w 576064"/>
                <a:gd name="connsiteY4" fmla="*/ 504056 h 621783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504056 h 720080"/>
                <a:gd name="connsiteX1" fmla="*/ 504056 w 576064"/>
                <a:gd name="connsiteY1" fmla="*/ 0 h 720080"/>
                <a:gd name="connsiteX2" fmla="*/ 576064 w 576064"/>
                <a:gd name="connsiteY2" fmla="*/ 360040 h 720080"/>
                <a:gd name="connsiteX3" fmla="*/ 72008 w 576064"/>
                <a:gd name="connsiteY3" fmla="*/ 720080 h 720080"/>
                <a:gd name="connsiteX4" fmla="*/ 0 w 576064"/>
                <a:gd name="connsiteY4" fmla="*/ 504056 h 720080"/>
                <a:gd name="connsiteX0" fmla="*/ 0 w 576064"/>
                <a:gd name="connsiteY0" fmla="*/ 432049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9 h 648073"/>
                <a:gd name="connsiteX0" fmla="*/ 0 w 576064"/>
                <a:gd name="connsiteY0" fmla="*/ 504056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504056 h 648073"/>
                <a:gd name="connsiteX0" fmla="*/ 0 w 576064"/>
                <a:gd name="connsiteY0" fmla="*/ 504056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504056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360040 h 576065"/>
                <a:gd name="connsiteX1" fmla="*/ 504056 w 576064"/>
                <a:gd name="connsiteY1" fmla="*/ 0 h 576065"/>
                <a:gd name="connsiteX2" fmla="*/ 576064 w 576064"/>
                <a:gd name="connsiteY2" fmla="*/ 216025 h 576065"/>
                <a:gd name="connsiteX3" fmla="*/ 72008 w 576064"/>
                <a:gd name="connsiteY3" fmla="*/ 576065 h 576065"/>
                <a:gd name="connsiteX4" fmla="*/ 0 w 576064"/>
                <a:gd name="connsiteY4" fmla="*/ 360040 h 576065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88033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16024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6064"/>
                <a:gd name="connsiteY0" fmla="*/ 432048 h 648073"/>
                <a:gd name="connsiteX1" fmla="*/ 504056 w 576064"/>
                <a:gd name="connsiteY1" fmla="*/ 0 h 648073"/>
                <a:gd name="connsiteX2" fmla="*/ 576064 w 576064"/>
                <a:gd name="connsiteY2" fmla="*/ 216024 h 648073"/>
                <a:gd name="connsiteX3" fmla="*/ 72008 w 576064"/>
                <a:gd name="connsiteY3" fmla="*/ 648073 h 648073"/>
                <a:gd name="connsiteX4" fmla="*/ 0 w 576064"/>
                <a:gd name="connsiteY4" fmla="*/ 432048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504056 h 720081"/>
                <a:gd name="connsiteX1" fmla="*/ 504056 w 577090"/>
                <a:gd name="connsiteY1" fmla="*/ 0 h 720081"/>
                <a:gd name="connsiteX2" fmla="*/ 576064 w 577090"/>
                <a:gd name="connsiteY2" fmla="*/ 288032 h 720081"/>
                <a:gd name="connsiteX3" fmla="*/ 72008 w 577090"/>
                <a:gd name="connsiteY3" fmla="*/ 720081 h 720081"/>
                <a:gd name="connsiteX4" fmla="*/ 0 w 577090"/>
                <a:gd name="connsiteY4" fmla="*/ 504056 h 720081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04056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504056 h 648073"/>
                <a:gd name="connsiteX0" fmla="*/ 0 w 505082"/>
                <a:gd name="connsiteY0" fmla="*/ 504056 h 648073"/>
                <a:gd name="connsiteX1" fmla="*/ 432048 w 505082"/>
                <a:gd name="connsiteY1" fmla="*/ 0 h 648073"/>
                <a:gd name="connsiteX2" fmla="*/ 504056 w 505082"/>
                <a:gd name="connsiteY2" fmla="*/ 216024 h 648073"/>
                <a:gd name="connsiteX3" fmla="*/ 0 w 505082"/>
                <a:gd name="connsiteY3" fmla="*/ 648073 h 648073"/>
                <a:gd name="connsiteX4" fmla="*/ 0 w 505082"/>
                <a:gd name="connsiteY4" fmla="*/ 504056 h 648073"/>
                <a:gd name="connsiteX0" fmla="*/ 0 w 577090"/>
                <a:gd name="connsiteY0" fmla="*/ 432048 h 648073"/>
                <a:gd name="connsiteX1" fmla="*/ 504056 w 577090"/>
                <a:gd name="connsiteY1" fmla="*/ 0 h 648073"/>
                <a:gd name="connsiteX2" fmla="*/ 576064 w 577090"/>
                <a:gd name="connsiteY2" fmla="*/ 216024 h 648073"/>
                <a:gd name="connsiteX3" fmla="*/ 72008 w 577090"/>
                <a:gd name="connsiteY3" fmla="*/ 648073 h 648073"/>
                <a:gd name="connsiteX4" fmla="*/ 0 w 577090"/>
                <a:gd name="connsiteY4" fmla="*/ 432048 h 648073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  <a:gd name="connsiteX0" fmla="*/ 0 w 577090"/>
                <a:gd name="connsiteY0" fmla="*/ 576064 h 792089"/>
                <a:gd name="connsiteX1" fmla="*/ 504056 w 577090"/>
                <a:gd name="connsiteY1" fmla="*/ 0 h 792089"/>
                <a:gd name="connsiteX2" fmla="*/ 576064 w 577090"/>
                <a:gd name="connsiteY2" fmla="*/ 360040 h 792089"/>
                <a:gd name="connsiteX3" fmla="*/ 72008 w 577090"/>
                <a:gd name="connsiteY3" fmla="*/ 792089 h 792089"/>
                <a:gd name="connsiteX4" fmla="*/ 0 w 577090"/>
                <a:gd name="connsiteY4" fmla="*/ 576064 h 7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090" h="792089">
                  <a:moveTo>
                    <a:pt x="0" y="576064"/>
                  </a:moveTo>
                  <a:cubicBezTo>
                    <a:pt x="367004" y="551045"/>
                    <a:pt x="469786" y="231569"/>
                    <a:pt x="504056" y="0"/>
                  </a:cubicBezTo>
                  <a:lnTo>
                    <a:pt x="576064" y="360040"/>
                  </a:lnTo>
                  <a:cubicBezTo>
                    <a:pt x="577090" y="485213"/>
                    <a:pt x="295292" y="725233"/>
                    <a:pt x="72008" y="792089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 rot="480888">
              <a:off x="2624192" y="3548372"/>
              <a:ext cx="2910339" cy="270632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872208"/>
                <a:gd name="connsiteX1" fmla="*/ 914400 w 914400"/>
                <a:gd name="connsiteY1" fmla="*/ 0 h 1872208"/>
                <a:gd name="connsiteX2" fmla="*/ 914400 w 914400"/>
                <a:gd name="connsiteY2" fmla="*/ 914400 h 1872208"/>
                <a:gd name="connsiteX3" fmla="*/ 216024 w 914400"/>
                <a:gd name="connsiteY3" fmla="*/ 1872208 h 1872208"/>
                <a:gd name="connsiteX4" fmla="*/ 0 w 914400"/>
                <a:gd name="connsiteY4" fmla="*/ 0 h 1872208"/>
                <a:gd name="connsiteX0" fmla="*/ 0 w 2448272"/>
                <a:gd name="connsiteY0" fmla="*/ 372041 h 2604289"/>
                <a:gd name="connsiteX1" fmla="*/ 914400 w 2448272"/>
                <a:gd name="connsiteY1" fmla="*/ 372041 h 2604289"/>
                <a:gd name="connsiteX2" fmla="*/ 2448272 w 2448272"/>
                <a:gd name="connsiteY2" fmla="*/ 2604289 h 2604289"/>
                <a:gd name="connsiteX3" fmla="*/ 216024 w 2448272"/>
                <a:gd name="connsiteY3" fmla="*/ 2244249 h 2604289"/>
                <a:gd name="connsiteX4" fmla="*/ 0 w 2448272"/>
                <a:gd name="connsiteY4" fmla="*/ 372041 h 2604289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388264"/>
                <a:gd name="connsiteX1" fmla="*/ 1728192 w 2448272"/>
                <a:gd name="connsiteY1" fmla="*/ 372041 h 2388264"/>
                <a:gd name="connsiteX2" fmla="*/ 2448272 w 2448272"/>
                <a:gd name="connsiteY2" fmla="*/ 2388264 h 2388264"/>
                <a:gd name="connsiteX3" fmla="*/ 216024 w 2448272"/>
                <a:gd name="connsiteY3" fmla="*/ 2028224 h 2388264"/>
                <a:gd name="connsiteX4" fmla="*/ 0 w 2448272"/>
                <a:gd name="connsiteY4" fmla="*/ 156016 h 2388264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0 w 2448272"/>
                <a:gd name="connsiteY0" fmla="*/ 156016 h 2504111"/>
                <a:gd name="connsiteX1" fmla="*/ 1728192 w 2448272"/>
                <a:gd name="connsiteY1" fmla="*/ 372041 h 2504111"/>
                <a:gd name="connsiteX2" fmla="*/ 2448272 w 2448272"/>
                <a:gd name="connsiteY2" fmla="*/ 2388264 h 2504111"/>
                <a:gd name="connsiteX3" fmla="*/ 216024 w 2448272"/>
                <a:gd name="connsiteY3" fmla="*/ 2028224 h 2504111"/>
                <a:gd name="connsiteX4" fmla="*/ 0 w 2448272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2669650"/>
                <a:gd name="connsiteY0" fmla="*/ 156016 h 2504111"/>
                <a:gd name="connsiteX1" fmla="*/ 1949570 w 2669650"/>
                <a:gd name="connsiteY1" fmla="*/ 372041 h 2504111"/>
                <a:gd name="connsiteX2" fmla="*/ 2669650 w 2669650"/>
                <a:gd name="connsiteY2" fmla="*/ 2388264 h 2504111"/>
                <a:gd name="connsiteX3" fmla="*/ 437402 w 2669650"/>
                <a:gd name="connsiteY3" fmla="*/ 2028224 h 2504111"/>
                <a:gd name="connsiteX4" fmla="*/ 221378 w 2669650"/>
                <a:gd name="connsiteY4" fmla="*/ 156016 h 250411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3101698"/>
                <a:gd name="connsiteY0" fmla="*/ 324036 h 2672131"/>
                <a:gd name="connsiteX1" fmla="*/ 2813666 w 3101698"/>
                <a:gd name="connsiteY1" fmla="*/ 36004 h 2672131"/>
                <a:gd name="connsiteX2" fmla="*/ 1949570 w 3101698"/>
                <a:gd name="connsiteY2" fmla="*/ 540061 h 2672131"/>
                <a:gd name="connsiteX3" fmla="*/ 2669650 w 3101698"/>
                <a:gd name="connsiteY3" fmla="*/ 2556284 h 2672131"/>
                <a:gd name="connsiteX4" fmla="*/ 437402 w 3101698"/>
                <a:gd name="connsiteY4" fmla="*/ 2196244 h 2672131"/>
                <a:gd name="connsiteX5" fmla="*/ 221378 w 3101698"/>
                <a:gd name="connsiteY5" fmla="*/ 324036 h 2672131"/>
                <a:gd name="connsiteX0" fmla="*/ 221378 w 2849683"/>
                <a:gd name="connsiteY0" fmla="*/ 324036 h 2672131"/>
                <a:gd name="connsiteX1" fmla="*/ 2813666 w 2849683"/>
                <a:gd name="connsiteY1" fmla="*/ 36004 h 2672131"/>
                <a:gd name="connsiteX2" fmla="*/ 1949570 w 2849683"/>
                <a:gd name="connsiteY2" fmla="*/ 540061 h 2672131"/>
                <a:gd name="connsiteX3" fmla="*/ 2669650 w 2849683"/>
                <a:gd name="connsiteY3" fmla="*/ 2556284 h 2672131"/>
                <a:gd name="connsiteX4" fmla="*/ 437402 w 2849683"/>
                <a:gd name="connsiteY4" fmla="*/ 2196244 h 2672131"/>
                <a:gd name="connsiteX5" fmla="*/ 221378 w 2849683"/>
                <a:gd name="connsiteY5" fmla="*/ 324036 h 2672131"/>
                <a:gd name="connsiteX0" fmla="*/ 221378 w 2921692"/>
                <a:gd name="connsiteY0" fmla="*/ 396044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96044 h 2744139"/>
                <a:gd name="connsiteX0" fmla="*/ 221378 w 2921692"/>
                <a:gd name="connsiteY0" fmla="*/ 324036 h 2744139"/>
                <a:gd name="connsiteX1" fmla="*/ 2885675 w 2921692"/>
                <a:gd name="connsiteY1" fmla="*/ 36004 h 2744139"/>
                <a:gd name="connsiteX2" fmla="*/ 1949570 w 2921692"/>
                <a:gd name="connsiteY2" fmla="*/ 612069 h 2744139"/>
                <a:gd name="connsiteX3" fmla="*/ 2669650 w 2921692"/>
                <a:gd name="connsiteY3" fmla="*/ 2628292 h 2744139"/>
                <a:gd name="connsiteX4" fmla="*/ 437402 w 2921692"/>
                <a:gd name="connsiteY4" fmla="*/ 2268252 h 2744139"/>
                <a:gd name="connsiteX5" fmla="*/ 221378 w 2921692"/>
                <a:gd name="connsiteY5" fmla="*/ 324036 h 27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1692" h="2744139">
                  <a:moveTo>
                    <a:pt x="221378" y="324036"/>
                  </a:moveTo>
                  <a:cubicBezTo>
                    <a:pt x="443243" y="26512"/>
                    <a:pt x="2597643" y="0"/>
                    <a:pt x="2885675" y="36004"/>
                  </a:cubicBezTo>
                  <a:cubicBezTo>
                    <a:pt x="2921692" y="223267"/>
                    <a:pt x="2567298" y="457045"/>
                    <a:pt x="1949570" y="612069"/>
                  </a:cubicBezTo>
                  <a:cubicBezTo>
                    <a:pt x="1713631" y="1267778"/>
                    <a:pt x="2303917" y="2206145"/>
                    <a:pt x="2669650" y="2628292"/>
                  </a:cubicBezTo>
                  <a:cubicBezTo>
                    <a:pt x="1692654" y="2744139"/>
                    <a:pt x="1125188" y="2566736"/>
                    <a:pt x="437402" y="2268252"/>
                  </a:cubicBezTo>
                  <a:cubicBezTo>
                    <a:pt x="0" y="1605452"/>
                    <a:pt x="69012" y="941974"/>
                    <a:pt x="221378" y="3240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rot="480888">
              <a:off x="5667013" y="3419550"/>
              <a:ext cx="1671493" cy="1917424"/>
            </a:xfrm>
            <a:custGeom>
              <a:avLst/>
              <a:gdLst>
                <a:gd name="connsiteX0" fmla="*/ 0 w 432048"/>
                <a:gd name="connsiteY0" fmla="*/ 0 h 144016"/>
                <a:gd name="connsiteX1" fmla="*/ 432048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4" fmla="*/ 0 w 432048"/>
                <a:gd name="connsiteY4" fmla="*/ 0 h 144016"/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144016 h 432048"/>
                <a:gd name="connsiteX3" fmla="*/ 72008 w 432048"/>
                <a:gd name="connsiteY3" fmla="*/ 432048 h 432048"/>
                <a:gd name="connsiteX4" fmla="*/ 0 w 432048"/>
                <a:gd name="connsiteY4" fmla="*/ 0 h 432048"/>
                <a:gd name="connsiteX0" fmla="*/ 0 w 1512168"/>
                <a:gd name="connsiteY0" fmla="*/ 0 h 1872208"/>
                <a:gd name="connsiteX1" fmla="*/ 432048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512168"/>
                <a:gd name="connsiteY0" fmla="*/ 0 h 1872208"/>
                <a:gd name="connsiteX1" fmla="*/ 864096 w 1512168"/>
                <a:gd name="connsiteY1" fmla="*/ 0 h 1872208"/>
                <a:gd name="connsiteX2" fmla="*/ 1512168 w 1512168"/>
                <a:gd name="connsiteY2" fmla="*/ 1872208 h 1872208"/>
                <a:gd name="connsiteX3" fmla="*/ 72008 w 1512168"/>
                <a:gd name="connsiteY3" fmla="*/ 432048 h 1872208"/>
                <a:gd name="connsiteX4" fmla="*/ 0 w 1512168"/>
                <a:gd name="connsiteY4" fmla="*/ 0 h 1872208"/>
                <a:gd name="connsiteX0" fmla="*/ 0 w 1611263"/>
                <a:gd name="connsiteY0" fmla="*/ 0 h 1872208"/>
                <a:gd name="connsiteX1" fmla="*/ 864096 w 1611263"/>
                <a:gd name="connsiteY1" fmla="*/ 0 h 1872208"/>
                <a:gd name="connsiteX2" fmla="*/ 1512168 w 1611263"/>
                <a:gd name="connsiteY2" fmla="*/ 1872208 h 1872208"/>
                <a:gd name="connsiteX3" fmla="*/ 72008 w 1611263"/>
                <a:gd name="connsiteY3" fmla="*/ 432048 h 1872208"/>
                <a:gd name="connsiteX4" fmla="*/ 0 w 1611263"/>
                <a:gd name="connsiteY4" fmla="*/ 0 h 1872208"/>
                <a:gd name="connsiteX0" fmla="*/ 0 w 1658888"/>
                <a:gd name="connsiteY0" fmla="*/ 0 h 1872208"/>
                <a:gd name="connsiteX1" fmla="*/ 864096 w 1658888"/>
                <a:gd name="connsiteY1" fmla="*/ 0 h 1872208"/>
                <a:gd name="connsiteX2" fmla="*/ 1512168 w 1658888"/>
                <a:gd name="connsiteY2" fmla="*/ 1872208 h 1872208"/>
                <a:gd name="connsiteX3" fmla="*/ 72008 w 1658888"/>
                <a:gd name="connsiteY3" fmla="*/ 432048 h 1872208"/>
                <a:gd name="connsiteX4" fmla="*/ 0 w 1658888"/>
                <a:gd name="connsiteY4" fmla="*/ 0 h 1872208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58888"/>
                <a:gd name="connsiteY0" fmla="*/ 72008 h 1944216"/>
                <a:gd name="connsiteX1" fmla="*/ 864095 w 1658888"/>
                <a:gd name="connsiteY1" fmla="*/ 0 h 1944216"/>
                <a:gd name="connsiteX2" fmla="*/ 1512168 w 1658888"/>
                <a:gd name="connsiteY2" fmla="*/ 1944216 h 1944216"/>
                <a:gd name="connsiteX3" fmla="*/ 72008 w 1658888"/>
                <a:gd name="connsiteY3" fmla="*/ 504056 h 1944216"/>
                <a:gd name="connsiteX4" fmla="*/ 0 w 1658888"/>
                <a:gd name="connsiteY4" fmla="*/ 72008 h 1944216"/>
                <a:gd name="connsiteX0" fmla="*/ 0 w 1694930"/>
                <a:gd name="connsiteY0" fmla="*/ 72008 h 1944216"/>
                <a:gd name="connsiteX1" fmla="*/ 864095 w 1694930"/>
                <a:gd name="connsiteY1" fmla="*/ 0 h 1944216"/>
                <a:gd name="connsiteX2" fmla="*/ 1512168 w 1694930"/>
                <a:gd name="connsiteY2" fmla="*/ 1944216 h 1944216"/>
                <a:gd name="connsiteX3" fmla="*/ 72008 w 1694930"/>
                <a:gd name="connsiteY3" fmla="*/ 504056 h 1944216"/>
                <a:gd name="connsiteX4" fmla="*/ 0 w 1694930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72008 w 1678014"/>
                <a:gd name="connsiteY3" fmla="*/ 504056 h 1944216"/>
                <a:gd name="connsiteX4" fmla="*/ 0 w 1678014"/>
                <a:gd name="connsiteY4" fmla="*/ 72008 h 1944216"/>
                <a:gd name="connsiteX0" fmla="*/ 0 w 1678014"/>
                <a:gd name="connsiteY0" fmla="*/ 94299 h 1966507"/>
                <a:gd name="connsiteX1" fmla="*/ 864095 w 1678014"/>
                <a:gd name="connsiteY1" fmla="*/ 22291 h 1966507"/>
                <a:gd name="connsiteX2" fmla="*/ 1512168 w 1678014"/>
                <a:gd name="connsiteY2" fmla="*/ 1966507 h 1966507"/>
                <a:gd name="connsiteX3" fmla="*/ 72008 w 1678014"/>
                <a:gd name="connsiteY3" fmla="*/ 526347 h 1966507"/>
                <a:gd name="connsiteX4" fmla="*/ 0 w 1678014"/>
                <a:gd name="connsiteY4" fmla="*/ 94299 h 1966507"/>
                <a:gd name="connsiteX0" fmla="*/ 0 w 1678014"/>
                <a:gd name="connsiteY0" fmla="*/ 248038 h 2120246"/>
                <a:gd name="connsiteX1" fmla="*/ 864095 w 1678014"/>
                <a:gd name="connsiteY1" fmla="*/ 176030 h 2120246"/>
                <a:gd name="connsiteX2" fmla="*/ 1512168 w 1678014"/>
                <a:gd name="connsiteY2" fmla="*/ 2120246 h 2120246"/>
                <a:gd name="connsiteX3" fmla="*/ 72008 w 1678014"/>
                <a:gd name="connsiteY3" fmla="*/ 680086 h 2120246"/>
                <a:gd name="connsiteX4" fmla="*/ 0 w 1678014"/>
                <a:gd name="connsiteY4" fmla="*/ 248038 h 2120246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97968"/>
                <a:gd name="connsiteX1" fmla="*/ 864095 w 1678014"/>
                <a:gd name="connsiteY1" fmla="*/ 0 h 1997968"/>
                <a:gd name="connsiteX2" fmla="*/ 1512168 w 1678014"/>
                <a:gd name="connsiteY2" fmla="*/ 1944216 h 1997968"/>
                <a:gd name="connsiteX3" fmla="*/ 864095 w 1678014"/>
                <a:gd name="connsiteY3" fmla="*/ 504057 h 1997968"/>
                <a:gd name="connsiteX4" fmla="*/ 72008 w 1678014"/>
                <a:gd name="connsiteY4" fmla="*/ 504056 h 1997968"/>
                <a:gd name="connsiteX5" fmla="*/ 0 w 1678014"/>
                <a:gd name="connsiteY5" fmla="*/ 72008 h 1997968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  <a:gd name="connsiteX0" fmla="*/ 0 w 1678014"/>
                <a:gd name="connsiteY0" fmla="*/ 72008 h 1944216"/>
                <a:gd name="connsiteX1" fmla="*/ 864095 w 1678014"/>
                <a:gd name="connsiteY1" fmla="*/ 0 h 1944216"/>
                <a:gd name="connsiteX2" fmla="*/ 1512168 w 1678014"/>
                <a:gd name="connsiteY2" fmla="*/ 1944216 h 1944216"/>
                <a:gd name="connsiteX3" fmla="*/ 864095 w 1678014"/>
                <a:gd name="connsiteY3" fmla="*/ 504057 h 1944216"/>
                <a:gd name="connsiteX4" fmla="*/ 72008 w 1678014"/>
                <a:gd name="connsiteY4" fmla="*/ 504056 h 1944216"/>
                <a:gd name="connsiteX5" fmla="*/ 0 w 1678014"/>
                <a:gd name="connsiteY5" fmla="*/ 72008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014" h="1944216">
                  <a:moveTo>
                    <a:pt x="0" y="72008"/>
                  </a:moveTo>
                  <a:lnTo>
                    <a:pt x="864095" y="0"/>
                  </a:lnTo>
                  <a:cubicBezTo>
                    <a:pt x="1557387" y="494341"/>
                    <a:pt x="1678014" y="819540"/>
                    <a:pt x="1512168" y="1944216"/>
                  </a:cubicBezTo>
                  <a:cubicBezTo>
                    <a:pt x="1507861" y="1402879"/>
                    <a:pt x="1164868" y="709605"/>
                    <a:pt x="864095" y="504057"/>
                  </a:cubicBezTo>
                  <a:cubicBezTo>
                    <a:pt x="563322" y="298509"/>
                    <a:pt x="456266" y="611341"/>
                    <a:pt x="72008" y="504056"/>
                  </a:cubicBezTo>
                  <a:lnTo>
                    <a:pt x="0" y="72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 7"/>
            <p:cNvSpPr/>
            <p:nvPr/>
          </p:nvSpPr>
          <p:spPr>
            <a:xfrm rot="480888">
              <a:off x="1837569" y="550137"/>
              <a:ext cx="5630663" cy="3680982"/>
            </a:xfrm>
            <a:custGeom>
              <a:avLst/>
              <a:gdLst>
                <a:gd name="connsiteX0" fmla="*/ 0 w 5328592"/>
                <a:gd name="connsiteY0" fmla="*/ 0 h 2016224"/>
                <a:gd name="connsiteX1" fmla="*/ 5328592 w 5328592"/>
                <a:gd name="connsiteY1" fmla="*/ 0 h 2016224"/>
                <a:gd name="connsiteX2" fmla="*/ 5328592 w 5328592"/>
                <a:gd name="connsiteY2" fmla="*/ 2016224 h 2016224"/>
                <a:gd name="connsiteX3" fmla="*/ 0 w 5328592"/>
                <a:gd name="connsiteY3" fmla="*/ 2016224 h 2016224"/>
                <a:gd name="connsiteX4" fmla="*/ 0 w 5328592"/>
                <a:gd name="connsiteY4" fmla="*/ 0 h 2016224"/>
                <a:gd name="connsiteX0" fmla="*/ 0 w 5328592"/>
                <a:gd name="connsiteY0" fmla="*/ 0 h 2448272"/>
                <a:gd name="connsiteX1" fmla="*/ 5328592 w 5328592"/>
                <a:gd name="connsiteY1" fmla="*/ 0 h 2448272"/>
                <a:gd name="connsiteX2" fmla="*/ 5328592 w 5328592"/>
                <a:gd name="connsiteY2" fmla="*/ 2016224 h 2448272"/>
                <a:gd name="connsiteX3" fmla="*/ 5040560 w 5328592"/>
                <a:gd name="connsiteY3" fmla="*/ 2448272 h 2448272"/>
                <a:gd name="connsiteX4" fmla="*/ 0 w 5328592"/>
                <a:gd name="connsiteY4" fmla="*/ 2016224 h 2448272"/>
                <a:gd name="connsiteX5" fmla="*/ 0 w 5328592"/>
                <a:gd name="connsiteY5" fmla="*/ 0 h 2448272"/>
                <a:gd name="connsiteX0" fmla="*/ 0 w 5328592"/>
                <a:gd name="connsiteY0" fmla="*/ 0 h 3456384"/>
                <a:gd name="connsiteX1" fmla="*/ 5328592 w 5328592"/>
                <a:gd name="connsiteY1" fmla="*/ 0 h 3456384"/>
                <a:gd name="connsiteX2" fmla="*/ 5328592 w 5328592"/>
                <a:gd name="connsiteY2" fmla="*/ 2016224 h 3456384"/>
                <a:gd name="connsiteX3" fmla="*/ 5040560 w 5328592"/>
                <a:gd name="connsiteY3" fmla="*/ 2448272 h 3456384"/>
                <a:gd name="connsiteX4" fmla="*/ 3024336 w 5328592"/>
                <a:gd name="connsiteY4" fmla="*/ 3456384 h 3456384"/>
                <a:gd name="connsiteX5" fmla="*/ 0 w 5328592"/>
                <a:gd name="connsiteY5" fmla="*/ 2016224 h 3456384"/>
                <a:gd name="connsiteX6" fmla="*/ 0 w 5328592"/>
                <a:gd name="connsiteY6" fmla="*/ 0 h 3456384"/>
                <a:gd name="connsiteX0" fmla="*/ 0 w 5328592"/>
                <a:gd name="connsiteY0" fmla="*/ 0 h 3528392"/>
                <a:gd name="connsiteX1" fmla="*/ 5328592 w 5328592"/>
                <a:gd name="connsiteY1" fmla="*/ 0 h 3528392"/>
                <a:gd name="connsiteX2" fmla="*/ 5328592 w 5328592"/>
                <a:gd name="connsiteY2" fmla="*/ 2016224 h 3528392"/>
                <a:gd name="connsiteX3" fmla="*/ 5040560 w 5328592"/>
                <a:gd name="connsiteY3" fmla="*/ 2448272 h 3528392"/>
                <a:gd name="connsiteX4" fmla="*/ 3024336 w 5328592"/>
                <a:gd name="connsiteY4" fmla="*/ 3456384 h 3528392"/>
                <a:gd name="connsiteX5" fmla="*/ 648072 w 5328592"/>
                <a:gd name="connsiteY5" fmla="*/ 3528392 h 3528392"/>
                <a:gd name="connsiteX6" fmla="*/ 0 w 5328592"/>
                <a:gd name="connsiteY6" fmla="*/ 0 h 3528392"/>
                <a:gd name="connsiteX0" fmla="*/ 0 w 5328592"/>
                <a:gd name="connsiteY0" fmla="*/ 0 h 3528392"/>
                <a:gd name="connsiteX1" fmla="*/ 5328592 w 5328592"/>
                <a:gd name="connsiteY1" fmla="*/ 0 h 3528392"/>
                <a:gd name="connsiteX2" fmla="*/ 5328592 w 5328592"/>
                <a:gd name="connsiteY2" fmla="*/ 2016224 h 3528392"/>
                <a:gd name="connsiteX3" fmla="*/ 5040560 w 5328592"/>
                <a:gd name="connsiteY3" fmla="*/ 2448272 h 3528392"/>
                <a:gd name="connsiteX4" fmla="*/ 3024336 w 5328592"/>
                <a:gd name="connsiteY4" fmla="*/ 3456384 h 3528392"/>
                <a:gd name="connsiteX5" fmla="*/ 648072 w 5328592"/>
                <a:gd name="connsiteY5" fmla="*/ 3528392 h 3528392"/>
                <a:gd name="connsiteX6" fmla="*/ 1944216 w 5328592"/>
                <a:gd name="connsiteY6" fmla="*/ 2376264 h 3528392"/>
                <a:gd name="connsiteX7" fmla="*/ 0 w 5328592"/>
                <a:gd name="connsiteY7" fmla="*/ 0 h 3528392"/>
                <a:gd name="connsiteX0" fmla="*/ 2448272 w 4680520"/>
                <a:gd name="connsiteY0" fmla="*/ 64807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1296144 w 4680520"/>
                <a:gd name="connsiteY6" fmla="*/ 2376264 h 3528392"/>
                <a:gd name="connsiteX7" fmla="*/ 2448272 w 4680520"/>
                <a:gd name="connsiteY7" fmla="*/ 648072 h 3528392"/>
                <a:gd name="connsiteX0" fmla="*/ 2448272 w 4680520"/>
                <a:gd name="connsiteY0" fmla="*/ 64807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448272 w 4680520"/>
                <a:gd name="connsiteY7" fmla="*/ 648072 h 3528392"/>
                <a:gd name="connsiteX0" fmla="*/ 288032 w 4680520"/>
                <a:gd name="connsiteY0" fmla="*/ 100811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88032 w 4680520"/>
                <a:gd name="connsiteY7" fmla="*/ 1008112 h 3528392"/>
                <a:gd name="connsiteX0" fmla="*/ 288032 w 4680520"/>
                <a:gd name="connsiteY0" fmla="*/ 1008112 h 3528392"/>
                <a:gd name="connsiteX1" fmla="*/ 4680520 w 4680520"/>
                <a:gd name="connsiteY1" fmla="*/ 0 h 3528392"/>
                <a:gd name="connsiteX2" fmla="*/ 4680520 w 4680520"/>
                <a:gd name="connsiteY2" fmla="*/ 2016224 h 3528392"/>
                <a:gd name="connsiteX3" fmla="*/ 4392488 w 4680520"/>
                <a:gd name="connsiteY3" fmla="*/ 2448272 h 3528392"/>
                <a:gd name="connsiteX4" fmla="*/ 2376264 w 4680520"/>
                <a:gd name="connsiteY4" fmla="*/ 3456384 h 3528392"/>
                <a:gd name="connsiteX5" fmla="*/ 0 w 4680520"/>
                <a:gd name="connsiteY5" fmla="*/ 3528392 h 3528392"/>
                <a:gd name="connsiteX6" fmla="*/ 936104 w 4680520"/>
                <a:gd name="connsiteY6" fmla="*/ 2592288 h 3528392"/>
                <a:gd name="connsiteX7" fmla="*/ 288032 w 4680520"/>
                <a:gd name="connsiteY7" fmla="*/ 1008112 h 3528392"/>
                <a:gd name="connsiteX0" fmla="*/ 288032 w 4680520"/>
                <a:gd name="connsiteY0" fmla="*/ 0 h 2520280"/>
                <a:gd name="connsiteX1" fmla="*/ 3528392 w 4680520"/>
                <a:gd name="connsiteY1" fmla="*/ 1152128 h 2520280"/>
                <a:gd name="connsiteX2" fmla="*/ 4680520 w 4680520"/>
                <a:gd name="connsiteY2" fmla="*/ 1008112 h 2520280"/>
                <a:gd name="connsiteX3" fmla="*/ 4392488 w 4680520"/>
                <a:gd name="connsiteY3" fmla="*/ 1440160 h 2520280"/>
                <a:gd name="connsiteX4" fmla="*/ 2376264 w 4680520"/>
                <a:gd name="connsiteY4" fmla="*/ 2448272 h 2520280"/>
                <a:gd name="connsiteX5" fmla="*/ 0 w 4680520"/>
                <a:gd name="connsiteY5" fmla="*/ 2520280 h 2520280"/>
                <a:gd name="connsiteX6" fmla="*/ 936104 w 4680520"/>
                <a:gd name="connsiteY6" fmla="*/ 1584176 h 2520280"/>
                <a:gd name="connsiteX7" fmla="*/ 288032 w 4680520"/>
                <a:gd name="connsiteY7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680520 w 4680520"/>
                <a:gd name="connsiteY2" fmla="*/ 1008112 h 2520280"/>
                <a:gd name="connsiteX3" fmla="*/ 4392488 w 4680520"/>
                <a:gd name="connsiteY3" fmla="*/ 1440160 h 2520280"/>
                <a:gd name="connsiteX4" fmla="*/ 2376264 w 4680520"/>
                <a:gd name="connsiteY4" fmla="*/ 2448272 h 2520280"/>
                <a:gd name="connsiteX5" fmla="*/ 0 w 4680520"/>
                <a:gd name="connsiteY5" fmla="*/ 2520280 h 2520280"/>
                <a:gd name="connsiteX6" fmla="*/ 936104 w 4680520"/>
                <a:gd name="connsiteY6" fmla="*/ 1584176 h 2520280"/>
                <a:gd name="connsiteX7" fmla="*/ 288032 w 4680520"/>
                <a:gd name="connsiteY7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104456 w 4680520"/>
                <a:gd name="connsiteY2" fmla="*/ 936104 h 2520280"/>
                <a:gd name="connsiteX3" fmla="*/ 4680520 w 4680520"/>
                <a:gd name="connsiteY3" fmla="*/ 1008112 h 2520280"/>
                <a:gd name="connsiteX4" fmla="*/ 4392488 w 4680520"/>
                <a:gd name="connsiteY4" fmla="*/ 1440160 h 2520280"/>
                <a:gd name="connsiteX5" fmla="*/ 2376264 w 4680520"/>
                <a:gd name="connsiteY5" fmla="*/ 2448272 h 2520280"/>
                <a:gd name="connsiteX6" fmla="*/ 0 w 4680520"/>
                <a:gd name="connsiteY6" fmla="*/ 2520280 h 2520280"/>
                <a:gd name="connsiteX7" fmla="*/ 936104 w 4680520"/>
                <a:gd name="connsiteY7" fmla="*/ 1584176 h 2520280"/>
                <a:gd name="connsiteX8" fmla="*/ 288032 w 4680520"/>
                <a:gd name="connsiteY8" fmla="*/ 0 h 2520280"/>
                <a:gd name="connsiteX0" fmla="*/ 288032 w 4680520"/>
                <a:gd name="connsiteY0" fmla="*/ 0 h 2520280"/>
                <a:gd name="connsiteX1" fmla="*/ 3312368 w 4680520"/>
                <a:gd name="connsiteY1" fmla="*/ 1008112 h 2520280"/>
                <a:gd name="connsiteX2" fmla="*/ 4104456 w 4680520"/>
                <a:gd name="connsiteY2" fmla="*/ 936104 h 2520280"/>
                <a:gd name="connsiteX3" fmla="*/ 4680520 w 4680520"/>
                <a:gd name="connsiteY3" fmla="*/ 936104 h 2520280"/>
                <a:gd name="connsiteX4" fmla="*/ 4392488 w 4680520"/>
                <a:gd name="connsiteY4" fmla="*/ 1440160 h 2520280"/>
                <a:gd name="connsiteX5" fmla="*/ 2376264 w 4680520"/>
                <a:gd name="connsiteY5" fmla="*/ 2448272 h 2520280"/>
                <a:gd name="connsiteX6" fmla="*/ 0 w 4680520"/>
                <a:gd name="connsiteY6" fmla="*/ 2520280 h 2520280"/>
                <a:gd name="connsiteX7" fmla="*/ 936104 w 4680520"/>
                <a:gd name="connsiteY7" fmla="*/ 1584176 h 2520280"/>
                <a:gd name="connsiteX8" fmla="*/ 288032 w 4680520"/>
                <a:gd name="connsiteY8" fmla="*/ 0 h 2520280"/>
                <a:gd name="connsiteX0" fmla="*/ 288032 w 4680520"/>
                <a:gd name="connsiteY0" fmla="*/ 0 h 2592288"/>
                <a:gd name="connsiteX1" fmla="*/ 3312368 w 4680520"/>
                <a:gd name="connsiteY1" fmla="*/ 1008112 h 2592288"/>
                <a:gd name="connsiteX2" fmla="*/ 4104456 w 4680520"/>
                <a:gd name="connsiteY2" fmla="*/ 936104 h 2592288"/>
                <a:gd name="connsiteX3" fmla="*/ 4680520 w 4680520"/>
                <a:gd name="connsiteY3" fmla="*/ 936104 h 2592288"/>
                <a:gd name="connsiteX4" fmla="*/ 4392488 w 4680520"/>
                <a:gd name="connsiteY4" fmla="*/ 1440160 h 2592288"/>
                <a:gd name="connsiteX5" fmla="*/ 2376264 w 4680520"/>
                <a:gd name="connsiteY5" fmla="*/ 2448272 h 2592288"/>
                <a:gd name="connsiteX6" fmla="*/ 1008112 w 4680520"/>
                <a:gd name="connsiteY6" fmla="*/ 2592288 h 2592288"/>
                <a:gd name="connsiteX7" fmla="*/ 0 w 4680520"/>
                <a:gd name="connsiteY7" fmla="*/ 2520280 h 2592288"/>
                <a:gd name="connsiteX8" fmla="*/ 936104 w 4680520"/>
                <a:gd name="connsiteY8" fmla="*/ 1584176 h 2592288"/>
                <a:gd name="connsiteX9" fmla="*/ 288032 w 4680520"/>
                <a:gd name="connsiteY9" fmla="*/ 0 h 2592288"/>
                <a:gd name="connsiteX0" fmla="*/ 288032 w 4680520"/>
                <a:gd name="connsiteY0" fmla="*/ 0 h 2592288"/>
                <a:gd name="connsiteX1" fmla="*/ 3312368 w 4680520"/>
                <a:gd name="connsiteY1" fmla="*/ 1008112 h 2592288"/>
                <a:gd name="connsiteX2" fmla="*/ 4104456 w 4680520"/>
                <a:gd name="connsiteY2" fmla="*/ 936104 h 2592288"/>
                <a:gd name="connsiteX3" fmla="*/ 4680520 w 4680520"/>
                <a:gd name="connsiteY3" fmla="*/ 936104 h 2592288"/>
                <a:gd name="connsiteX4" fmla="*/ 4608512 w 4680520"/>
                <a:gd name="connsiteY4" fmla="*/ 1224136 h 2592288"/>
                <a:gd name="connsiteX5" fmla="*/ 4392488 w 4680520"/>
                <a:gd name="connsiteY5" fmla="*/ 1440160 h 2592288"/>
                <a:gd name="connsiteX6" fmla="*/ 2376264 w 4680520"/>
                <a:gd name="connsiteY6" fmla="*/ 2448272 h 2592288"/>
                <a:gd name="connsiteX7" fmla="*/ 1008112 w 4680520"/>
                <a:gd name="connsiteY7" fmla="*/ 2592288 h 2592288"/>
                <a:gd name="connsiteX8" fmla="*/ 0 w 4680520"/>
                <a:gd name="connsiteY8" fmla="*/ 2520280 h 2592288"/>
                <a:gd name="connsiteX9" fmla="*/ 936104 w 4680520"/>
                <a:gd name="connsiteY9" fmla="*/ 1584176 h 2592288"/>
                <a:gd name="connsiteX10" fmla="*/ 288032 w 4680520"/>
                <a:gd name="connsiteY10" fmla="*/ 0 h 2592288"/>
                <a:gd name="connsiteX0" fmla="*/ 288032 w 4680520"/>
                <a:gd name="connsiteY0" fmla="*/ 432048 h 3024336"/>
                <a:gd name="connsiteX1" fmla="*/ 1656184 w 4680520"/>
                <a:gd name="connsiteY1" fmla="*/ 0 h 3024336"/>
                <a:gd name="connsiteX2" fmla="*/ 3312368 w 4680520"/>
                <a:gd name="connsiteY2" fmla="*/ 1440160 h 3024336"/>
                <a:gd name="connsiteX3" fmla="*/ 4104456 w 4680520"/>
                <a:gd name="connsiteY3" fmla="*/ 1368152 h 3024336"/>
                <a:gd name="connsiteX4" fmla="*/ 4680520 w 4680520"/>
                <a:gd name="connsiteY4" fmla="*/ 1368152 h 3024336"/>
                <a:gd name="connsiteX5" fmla="*/ 4608512 w 4680520"/>
                <a:gd name="connsiteY5" fmla="*/ 1656184 h 3024336"/>
                <a:gd name="connsiteX6" fmla="*/ 4392488 w 4680520"/>
                <a:gd name="connsiteY6" fmla="*/ 1872208 h 3024336"/>
                <a:gd name="connsiteX7" fmla="*/ 2376264 w 4680520"/>
                <a:gd name="connsiteY7" fmla="*/ 2880320 h 3024336"/>
                <a:gd name="connsiteX8" fmla="*/ 1008112 w 4680520"/>
                <a:gd name="connsiteY8" fmla="*/ 3024336 h 3024336"/>
                <a:gd name="connsiteX9" fmla="*/ 0 w 4680520"/>
                <a:gd name="connsiteY9" fmla="*/ 2952328 h 3024336"/>
                <a:gd name="connsiteX10" fmla="*/ 936104 w 4680520"/>
                <a:gd name="connsiteY10" fmla="*/ 2016224 h 3024336"/>
                <a:gd name="connsiteX11" fmla="*/ 288032 w 4680520"/>
                <a:gd name="connsiteY11" fmla="*/ 432048 h 3024336"/>
                <a:gd name="connsiteX0" fmla="*/ 288032 w 4680520"/>
                <a:gd name="connsiteY0" fmla="*/ 1008112 h 3600400"/>
                <a:gd name="connsiteX1" fmla="*/ 936104 w 4680520"/>
                <a:gd name="connsiteY1" fmla="*/ 0 h 3600400"/>
                <a:gd name="connsiteX2" fmla="*/ 1656184 w 4680520"/>
                <a:gd name="connsiteY2" fmla="*/ 576064 h 3600400"/>
                <a:gd name="connsiteX3" fmla="*/ 3312368 w 4680520"/>
                <a:gd name="connsiteY3" fmla="*/ 2016224 h 3600400"/>
                <a:gd name="connsiteX4" fmla="*/ 4104456 w 4680520"/>
                <a:gd name="connsiteY4" fmla="*/ 1944216 h 3600400"/>
                <a:gd name="connsiteX5" fmla="*/ 4680520 w 4680520"/>
                <a:gd name="connsiteY5" fmla="*/ 1944216 h 3600400"/>
                <a:gd name="connsiteX6" fmla="*/ 4608512 w 4680520"/>
                <a:gd name="connsiteY6" fmla="*/ 2232248 h 3600400"/>
                <a:gd name="connsiteX7" fmla="*/ 4392488 w 4680520"/>
                <a:gd name="connsiteY7" fmla="*/ 2448272 h 3600400"/>
                <a:gd name="connsiteX8" fmla="*/ 2376264 w 4680520"/>
                <a:gd name="connsiteY8" fmla="*/ 3456384 h 3600400"/>
                <a:gd name="connsiteX9" fmla="*/ 1008112 w 4680520"/>
                <a:gd name="connsiteY9" fmla="*/ 3600400 h 3600400"/>
                <a:gd name="connsiteX10" fmla="*/ 0 w 4680520"/>
                <a:gd name="connsiteY10" fmla="*/ 3528392 h 3600400"/>
                <a:gd name="connsiteX11" fmla="*/ 936104 w 4680520"/>
                <a:gd name="connsiteY11" fmla="*/ 2592288 h 3600400"/>
                <a:gd name="connsiteX12" fmla="*/ 288032 w 4680520"/>
                <a:gd name="connsiteY12" fmla="*/ 1008112 h 3600400"/>
                <a:gd name="connsiteX0" fmla="*/ 288032 w 4680520"/>
                <a:gd name="connsiteY0" fmla="*/ 1080120 h 3672408"/>
                <a:gd name="connsiteX1" fmla="*/ 0 w 4680520"/>
                <a:gd name="connsiteY1" fmla="*/ 0 h 3672408"/>
                <a:gd name="connsiteX2" fmla="*/ 936104 w 4680520"/>
                <a:gd name="connsiteY2" fmla="*/ 72008 h 3672408"/>
                <a:gd name="connsiteX3" fmla="*/ 1656184 w 4680520"/>
                <a:gd name="connsiteY3" fmla="*/ 648072 h 3672408"/>
                <a:gd name="connsiteX4" fmla="*/ 3312368 w 4680520"/>
                <a:gd name="connsiteY4" fmla="*/ 2088232 h 3672408"/>
                <a:gd name="connsiteX5" fmla="*/ 4104456 w 4680520"/>
                <a:gd name="connsiteY5" fmla="*/ 2016224 h 3672408"/>
                <a:gd name="connsiteX6" fmla="*/ 4680520 w 4680520"/>
                <a:gd name="connsiteY6" fmla="*/ 2016224 h 3672408"/>
                <a:gd name="connsiteX7" fmla="*/ 4608512 w 4680520"/>
                <a:gd name="connsiteY7" fmla="*/ 2304256 h 3672408"/>
                <a:gd name="connsiteX8" fmla="*/ 4392488 w 4680520"/>
                <a:gd name="connsiteY8" fmla="*/ 2520280 h 3672408"/>
                <a:gd name="connsiteX9" fmla="*/ 2376264 w 4680520"/>
                <a:gd name="connsiteY9" fmla="*/ 3528392 h 3672408"/>
                <a:gd name="connsiteX10" fmla="*/ 1008112 w 4680520"/>
                <a:gd name="connsiteY10" fmla="*/ 3672408 h 3672408"/>
                <a:gd name="connsiteX11" fmla="*/ 0 w 4680520"/>
                <a:gd name="connsiteY11" fmla="*/ 3600400 h 3672408"/>
                <a:gd name="connsiteX12" fmla="*/ 936104 w 4680520"/>
                <a:gd name="connsiteY12" fmla="*/ 2664296 h 3672408"/>
                <a:gd name="connsiteX13" fmla="*/ 288032 w 4680520"/>
                <a:gd name="connsiteY13" fmla="*/ 1080120 h 3672408"/>
                <a:gd name="connsiteX0" fmla="*/ 648072 w 5040560"/>
                <a:gd name="connsiteY0" fmla="*/ 1080120 h 3672408"/>
                <a:gd name="connsiteX1" fmla="*/ 0 w 5040560"/>
                <a:gd name="connsiteY1" fmla="*/ 504056 h 3672408"/>
                <a:gd name="connsiteX2" fmla="*/ 360040 w 5040560"/>
                <a:gd name="connsiteY2" fmla="*/ 0 h 3672408"/>
                <a:gd name="connsiteX3" fmla="*/ 1296144 w 5040560"/>
                <a:gd name="connsiteY3" fmla="*/ 72008 h 3672408"/>
                <a:gd name="connsiteX4" fmla="*/ 2016224 w 5040560"/>
                <a:gd name="connsiteY4" fmla="*/ 648072 h 3672408"/>
                <a:gd name="connsiteX5" fmla="*/ 3672408 w 5040560"/>
                <a:gd name="connsiteY5" fmla="*/ 2088232 h 3672408"/>
                <a:gd name="connsiteX6" fmla="*/ 4464496 w 5040560"/>
                <a:gd name="connsiteY6" fmla="*/ 2016224 h 3672408"/>
                <a:gd name="connsiteX7" fmla="*/ 5040560 w 5040560"/>
                <a:gd name="connsiteY7" fmla="*/ 2016224 h 3672408"/>
                <a:gd name="connsiteX8" fmla="*/ 4968552 w 5040560"/>
                <a:gd name="connsiteY8" fmla="*/ 2304256 h 3672408"/>
                <a:gd name="connsiteX9" fmla="*/ 4752528 w 5040560"/>
                <a:gd name="connsiteY9" fmla="*/ 2520280 h 3672408"/>
                <a:gd name="connsiteX10" fmla="*/ 2736304 w 5040560"/>
                <a:gd name="connsiteY10" fmla="*/ 3528392 h 3672408"/>
                <a:gd name="connsiteX11" fmla="*/ 1368152 w 5040560"/>
                <a:gd name="connsiteY11" fmla="*/ 3672408 h 3672408"/>
                <a:gd name="connsiteX12" fmla="*/ 360040 w 5040560"/>
                <a:gd name="connsiteY12" fmla="*/ 3600400 h 3672408"/>
                <a:gd name="connsiteX13" fmla="*/ 1296144 w 5040560"/>
                <a:gd name="connsiteY13" fmla="*/ 2664296 h 3672408"/>
                <a:gd name="connsiteX14" fmla="*/ 648072 w 5040560"/>
                <a:gd name="connsiteY14" fmla="*/ 1080120 h 3672408"/>
                <a:gd name="connsiteX0" fmla="*/ 648072 w 5040560"/>
                <a:gd name="connsiteY0" fmla="*/ 1080120 h 3672408"/>
                <a:gd name="connsiteX1" fmla="*/ 216024 w 5040560"/>
                <a:gd name="connsiteY1" fmla="*/ 936104 h 3672408"/>
                <a:gd name="connsiteX2" fmla="*/ 0 w 5040560"/>
                <a:gd name="connsiteY2" fmla="*/ 504056 h 3672408"/>
                <a:gd name="connsiteX3" fmla="*/ 360040 w 5040560"/>
                <a:gd name="connsiteY3" fmla="*/ 0 h 3672408"/>
                <a:gd name="connsiteX4" fmla="*/ 1296144 w 5040560"/>
                <a:gd name="connsiteY4" fmla="*/ 72008 h 3672408"/>
                <a:gd name="connsiteX5" fmla="*/ 2016224 w 5040560"/>
                <a:gd name="connsiteY5" fmla="*/ 648072 h 3672408"/>
                <a:gd name="connsiteX6" fmla="*/ 3672408 w 5040560"/>
                <a:gd name="connsiteY6" fmla="*/ 2088232 h 3672408"/>
                <a:gd name="connsiteX7" fmla="*/ 4464496 w 5040560"/>
                <a:gd name="connsiteY7" fmla="*/ 2016224 h 3672408"/>
                <a:gd name="connsiteX8" fmla="*/ 5040560 w 5040560"/>
                <a:gd name="connsiteY8" fmla="*/ 2016224 h 3672408"/>
                <a:gd name="connsiteX9" fmla="*/ 4968552 w 5040560"/>
                <a:gd name="connsiteY9" fmla="*/ 2304256 h 3672408"/>
                <a:gd name="connsiteX10" fmla="*/ 4752528 w 5040560"/>
                <a:gd name="connsiteY10" fmla="*/ 2520280 h 3672408"/>
                <a:gd name="connsiteX11" fmla="*/ 2736304 w 5040560"/>
                <a:gd name="connsiteY11" fmla="*/ 3528392 h 3672408"/>
                <a:gd name="connsiteX12" fmla="*/ 1368152 w 5040560"/>
                <a:gd name="connsiteY12" fmla="*/ 3672408 h 3672408"/>
                <a:gd name="connsiteX13" fmla="*/ 360040 w 5040560"/>
                <a:gd name="connsiteY13" fmla="*/ 3600400 h 3672408"/>
                <a:gd name="connsiteX14" fmla="*/ 1296144 w 5040560"/>
                <a:gd name="connsiteY14" fmla="*/ 2664296 h 3672408"/>
                <a:gd name="connsiteX15" fmla="*/ 648072 w 5040560"/>
                <a:gd name="connsiteY15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656184 w 5400600"/>
                <a:gd name="connsiteY5" fmla="*/ 72008 h 3672408"/>
                <a:gd name="connsiteX6" fmla="*/ 2376264 w 5400600"/>
                <a:gd name="connsiteY6" fmla="*/ 648072 h 3672408"/>
                <a:gd name="connsiteX7" fmla="*/ 4032448 w 5400600"/>
                <a:gd name="connsiteY7" fmla="*/ 2088232 h 3672408"/>
                <a:gd name="connsiteX8" fmla="*/ 4824536 w 5400600"/>
                <a:gd name="connsiteY8" fmla="*/ 2016224 h 3672408"/>
                <a:gd name="connsiteX9" fmla="*/ 5400600 w 5400600"/>
                <a:gd name="connsiteY9" fmla="*/ 2016224 h 3672408"/>
                <a:gd name="connsiteX10" fmla="*/ 5328592 w 5400600"/>
                <a:gd name="connsiteY10" fmla="*/ 2304256 h 3672408"/>
                <a:gd name="connsiteX11" fmla="*/ 5112568 w 5400600"/>
                <a:gd name="connsiteY11" fmla="*/ 2520280 h 3672408"/>
                <a:gd name="connsiteX12" fmla="*/ 3096344 w 5400600"/>
                <a:gd name="connsiteY12" fmla="*/ 3528392 h 3672408"/>
                <a:gd name="connsiteX13" fmla="*/ 1728192 w 5400600"/>
                <a:gd name="connsiteY13" fmla="*/ 3672408 h 3672408"/>
                <a:gd name="connsiteX14" fmla="*/ 720080 w 5400600"/>
                <a:gd name="connsiteY14" fmla="*/ 3600400 h 3672408"/>
                <a:gd name="connsiteX15" fmla="*/ 1656184 w 5400600"/>
                <a:gd name="connsiteY15" fmla="*/ 2664296 h 3672408"/>
                <a:gd name="connsiteX16" fmla="*/ 1008112 w 5400600"/>
                <a:gd name="connsiteY16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600400 h 3672408"/>
                <a:gd name="connsiteX16" fmla="*/ 1656184 w 5400600"/>
                <a:gd name="connsiteY16" fmla="*/ 2664296 h 3672408"/>
                <a:gd name="connsiteX17" fmla="*/ 1008112 w 5400600"/>
                <a:gd name="connsiteY17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224136 w 5400600"/>
                <a:gd name="connsiteY6" fmla="*/ 0 h 3672408"/>
                <a:gd name="connsiteX7" fmla="*/ 1656184 w 5400600"/>
                <a:gd name="connsiteY7" fmla="*/ 72008 h 3672408"/>
                <a:gd name="connsiteX8" fmla="*/ 2376264 w 5400600"/>
                <a:gd name="connsiteY8" fmla="*/ 648072 h 3672408"/>
                <a:gd name="connsiteX9" fmla="*/ 4032448 w 5400600"/>
                <a:gd name="connsiteY9" fmla="*/ 2088232 h 3672408"/>
                <a:gd name="connsiteX10" fmla="*/ 4824536 w 5400600"/>
                <a:gd name="connsiteY10" fmla="*/ 2016224 h 3672408"/>
                <a:gd name="connsiteX11" fmla="*/ 5400600 w 5400600"/>
                <a:gd name="connsiteY11" fmla="*/ 2016224 h 3672408"/>
                <a:gd name="connsiteX12" fmla="*/ 5328592 w 5400600"/>
                <a:gd name="connsiteY12" fmla="*/ 2304256 h 3672408"/>
                <a:gd name="connsiteX13" fmla="*/ 5112568 w 5400600"/>
                <a:gd name="connsiteY13" fmla="*/ 2520280 h 3672408"/>
                <a:gd name="connsiteX14" fmla="*/ 3096344 w 5400600"/>
                <a:gd name="connsiteY14" fmla="*/ 3528392 h 3672408"/>
                <a:gd name="connsiteX15" fmla="*/ 1728192 w 5400600"/>
                <a:gd name="connsiteY15" fmla="*/ 3672408 h 3672408"/>
                <a:gd name="connsiteX16" fmla="*/ 720080 w 5400600"/>
                <a:gd name="connsiteY16" fmla="*/ 3600400 h 3672408"/>
                <a:gd name="connsiteX17" fmla="*/ 1656184 w 5400600"/>
                <a:gd name="connsiteY17" fmla="*/ 2664296 h 3672408"/>
                <a:gd name="connsiteX18" fmla="*/ 1008112 w 5400600"/>
                <a:gd name="connsiteY18" fmla="*/ 1080120 h 3672408"/>
                <a:gd name="connsiteX0" fmla="*/ 1008112 w 5400600"/>
                <a:gd name="connsiteY0" fmla="*/ 1080120 h 3672408"/>
                <a:gd name="connsiteX1" fmla="*/ 576064 w 5400600"/>
                <a:gd name="connsiteY1" fmla="*/ 936104 h 3672408"/>
                <a:gd name="connsiteX2" fmla="*/ 0 w 5400600"/>
                <a:gd name="connsiteY2" fmla="*/ 1512168 h 3672408"/>
                <a:gd name="connsiteX3" fmla="*/ 72008 w 5400600"/>
                <a:gd name="connsiteY3" fmla="*/ 1008112 h 3672408"/>
                <a:gd name="connsiteX4" fmla="*/ 360040 w 5400600"/>
                <a:gd name="connsiteY4" fmla="*/ 504056 h 3672408"/>
                <a:gd name="connsiteX5" fmla="*/ 720080 w 5400600"/>
                <a:gd name="connsiteY5" fmla="*/ 0 h 3672408"/>
                <a:gd name="connsiteX6" fmla="*/ 1224136 w 5400600"/>
                <a:gd name="connsiteY6" fmla="*/ 0 h 3672408"/>
                <a:gd name="connsiteX7" fmla="*/ 1656184 w 5400600"/>
                <a:gd name="connsiteY7" fmla="*/ 72008 h 3672408"/>
                <a:gd name="connsiteX8" fmla="*/ 2376264 w 5400600"/>
                <a:gd name="connsiteY8" fmla="*/ 648072 h 3672408"/>
                <a:gd name="connsiteX9" fmla="*/ 4032448 w 5400600"/>
                <a:gd name="connsiteY9" fmla="*/ 2088232 h 3672408"/>
                <a:gd name="connsiteX10" fmla="*/ 4824536 w 5400600"/>
                <a:gd name="connsiteY10" fmla="*/ 2016224 h 3672408"/>
                <a:gd name="connsiteX11" fmla="*/ 5400600 w 5400600"/>
                <a:gd name="connsiteY11" fmla="*/ 2016224 h 3672408"/>
                <a:gd name="connsiteX12" fmla="*/ 5328592 w 5400600"/>
                <a:gd name="connsiteY12" fmla="*/ 2304256 h 3672408"/>
                <a:gd name="connsiteX13" fmla="*/ 5112568 w 5400600"/>
                <a:gd name="connsiteY13" fmla="*/ 2520280 h 3672408"/>
                <a:gd name="connsiteX14" fmla="*/ 3096344 w 5400600"/>
                <a:gd name="connsiteY14" fmla="*/ 3528392 h 3672408"/>
                <a:gd name="connsiteX15" fmla="*/ 1728192 w 5400600"/>
                <a:gd name="connsiteY15" fmla="*/ 3672408 h 3672408"/>
                <a:gd name="connsiteX16" fmla="*/ 720080 w 5400600"/>
                <a:gd name="connsiteY16" fmla="*/ 3528392 h 3672408"/>
                <a:gd name="connsiteX17" fmla="*/ 1656184 w 5400600"/>
                <a:gd name="connsiteY17" fmla="*/ 2664296 h 3672408"/>
                <a:gd name="connsiteX18" fmla="*/ 1008112 w 5400600"/>
                <a:gd name="connsiteY18" fmla="*/ 1080120 h 3672408"/>
                <a:gd name="connsiteX0" fmla="*/ 1008112 w 5400600"/>
                <a:gd name="connsiteY0" fmla="*/ 1080120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1008112 w 5400600"/>
                <a:gd name="connsiteY17" fmla="*/ 1080120 h 3672408"/>
                <a:gd name="connsiteX0" fmla="*/ 864096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864096 w 5400600"/>
                <a:gd name="connsiteY17" fmla="*/ 936104 h 3672408"/>
                <a:gd name="connsiteX0" fmla="*/ 864096 w 5400600"/>
                <a:gd name="connsiteY0" fmla="*/ 792088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864096 w 5400600"/>
                <a:gd name="connsiteY17" fmla="*/ 792088 h 3672408"/>
                <a:gd name="connsiteX0" fmla="*/ 648072 w 5400600"/>
                <a:gd name="connsiteY0" fmla="*/ 720080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648072 w 5400600"/>
                <a:gd name="connsiteY17" fmla="*/ 720080 h 3672408"/>
                <a:gd name="connsiteX0" fmla="*/ 720080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20080 w 5400600"/>
                <a:gd name="connsiteY17" fmla="*/ 936104 h 3672408"/>
                <a:gd name="connsiteX0" fmla="*/ 720080 w 5400600"/>
                <a:gd name="connsiteY0" fmla="*/ 936104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20080 w 5400600"/>
                <a:gd name="connsiteY17" fmla="*/ 936104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72008 w 5400600"/>
                <a:gd name="connsiteY2" fmla="*/ 1008112 h 3672408"/>
                <a:gd name="connsiteX3" fmla="*/ 360040 w 5400600"/>
                <a:gd name="connsiteY3" fmla="*/ 504056 h 3672408"/>
                <a:gd name="connsiteX4" fmla="*/ 720080 w 5400600"/>
                <a:gd name="connsiteY4" fmla="*/ 0 h 3672408"/>
                <a:gd name="connsiteX5" fmla="*/ 1224136 w 5400600"/>
                <a:gd name="connsiteY5" fmla="*/ 0 h 3672408"/>
                <a:gd name="connsiteX6" fmla="*/ 1656184 w 5400600"/>
                <a:gd name="connsiteY6" fmla="*/ 72008 h 3672408"/>
                <a:gd name="connsiteX7" fmla="*/ 2376264 w 5400600"/>
                <a:gd name="connsiteY7" fmla="*/ 648072 h 3672408"/>
                <a:gd name="connsiteX8" fmla="*/ 4032448 w 5400600"/>
                <a:gd name="connsiteY8" fmla="*/ 2088232 h 3672408"/>
                <a:gd name="connsiteX9" fmla="*/ 4824536 w 5400600"/>
                <a:gd name="connsiteY9" fmla="*/ 2016224 h 3672408"/>
                <a:gd name="connsiteX10" fmla="*/ 5400600 w 5400600"/>
                <a:gd name="connsiteY10" fmla="*/ 2016224 h 3672408"/>
                <a:gd name="connsiteX11" fmla="*/ 5328592 w 5400600"/>
                <a:gd name="connsiteY11" fmla="*/ 2304256 h 3672408"/>
                <a:gd name="connsiteX12" fmla="*/ 5112568 w 5400600"/>
                <a:gd name="connsiteY12" fmla="*/ 2520280 h 3672408"/>
                <a:gd name="connsiteX13" fmla="*/ 3096344 w 5400600"/>
                <a:gd name="connsiteY13" fmla="*/ 3528392 h 3672408"/>
                <a:gd name="connsiteX14" fmla="*/ 1728192 w 5400600"/>
                <a:gd name="connsiteY14" fmla="*/ 3672408 h 3672408"/>
                <a:gd name="connsiteX15" fmla="*/ 720080 w 5400600"/>
                <a:gd name="connsiteY15" fmla="*/ 3528392 h 3672408"/>
                <a:gd name="connsiteX16" fmla="*/ 1656184 w 5400600"/>
                <a:gd name="connsiteY16" fmla="*/ 2664296 h 3672408"/>
                <a:gd name="connsiteX17" fmla="*/ 792088 w 5400600"/>
                <a:gd name="connsiteY17" fmla="*/ 1008112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360040 w 5400600"/>
                <a:gd name="connsiteY2" fmla="*/ 504056 h 3672408"/>
                <a:gd name="connsiteX3" fmla="*/ 720080 w 5400600"/>
                <a:gd name="connsiteY3" fmla="*/ 0 h 3672408"/>
                <a:gd name="connsiteX4" fmla="*/ 1224136 w 5400600"/>
                <a:gd name="connsiteY4" fmla="*/ 0 h 3672408"/>
                <a:gd name="connsiteX5" fmla="*/ 1656184 w 5400600"/>
                <a:gd name="connsiteY5" fmla="*/ 72008 h 3672408"/>
                <a:gd name="connsiteX6" fmla="*/ 2376264 w 5400600"/>
                <a:gd name="connsiteY6" fmla="*/ 648072 h 3672408"/>
                <a:gd name="connsiteX7" fmla="*/ 4032448 w 5400600"/>
                <a:gd name="connsiteY7" fmla="*/ 2088232 h 3672408"/>
                <a:gd name="connsiteX8" fmla="*/ 4824536 w 5400600"/>
                <a:gd name="connsiteY8" fmla="*/ 2016224 h 3672408"/>
                <a:gd name="connsiteX9" fmla="*/ 5400600 w 5400600"/>
                <a:gd name="connsiteY9" fmla="*/ 2016224 h 3672408"/>
                <a:gd name="connsiteX10" fmla="*/ 5328592 w 5400600"/>
                <a:gd name="connsiteY10" fmla="*/ 2304256 h 3672408"/>
                <a:gd name="connsiteX11" fmla="*/ 5112568 w 5400600"/>
                <a:gd name="connsiteY11" fmla="*/ 2520280 h 3672408"/>
                <a:gd name="connsiteX12" fmla="*/ 3096344 w 5400600"/>
                <a:gd name="connsiteY12" fmla="*/ 3528392 h 3672408"/>
                <a:gd name="connsiteX13" fmla="*/ 1728192 w 5400600"/>
                <a:gd name="connsiteY13" fmla="*/ 3672408 h 3672408"/>
                <a:gd name="connsiteX14" fmla="*/ 720080 w 5400600"/>
                <a:gd name="connsiteY14" fmla="*/ 3528392 h 3672408"/>
                <a:gd name="connsiteX15" fmla="*/ 1656184 w 5400600"/>
                <a:gd name="connsiteY15" fmla="*/ 2664296 h 3672408"/>
                <a:gd name="connsiteX16" fmla="*/ 792088 w 5400600"/>
                <a:gd name="connsiteY16" fmla="*/ 1008112 h 3672408"/>
                <a:gd name="connsiteX0" fmla="*/ 792088 w 5400600"/>
                <a:gd name="connsiteY0" fmla="*/ 1008112 h 3672408"/>
                <a:gd name="connsiteX1" fmla="*/ 0 w 5400600"/>
                <a:gd name="connsiteY1" fmla="*/ 1512168 h 3672408"/>
                <a:gd name="connsiteX2" fmla="*/ 720080 w 5400600"/>
                <a:gd name="connsiteY2" fmla="*/ 0 h 3672408"/>
                <a:gd name="connsiteX3" fmla="*/ 1224136 w 5400600"/>
                <a:gd name="connsiteY3" fmla="*/ 0 h 3672408"/>
                <a:gd name="connsiteX4" fmla="*/ 1656184 w 5400600"/>
                <a:gd name="connsiteY4" fmla="*/ 72008 h 3672408"/>
                <a:gd name="connsiteX5" fmla="*/ 2376264 w 5400600"/>
                <a:gd name="connsiteY5" fmla="*/ 648072 h 3672408"/>
                <a:gd name="connsiteX6" fmla="*/ 4032448 w 5400600"/>
                <a:gd name="connsiteY6" fmla="*/ 2088232 h 3672408"/>
                <a:gd name="connsiteX7" fmla="*/ 4824536 w 5400600"/>
                <a:gd name="connsiteY7" fmla="*/ 2016224 h 3672408"/>
                <a:gd name="connsiteX8" fmla="*/ 5400600 w 5400600"/>
                <a:gd name="connsiteY8" fmla="*/ 2016224 h 3672408"/>
                <a:gd name="connsiteX9" fmla="*/ 5328592 w 5400600"/>
                <a:gd name="connsiteY9" fmla="*/ 2304256 h 3672408"/>
                <a:gd name="connsiteX10" fmla="*/ 5112568 w 5400600"/>
                <a:gd name="connsiteY10" fmla="*/ 2520280 h 3672408"/>
                <a:gd name="connsiteX11" fmla="*/ 3096344 w 5400600"/>
                <a:gd name="connsiteY11" fmla="*/ 3528392 h 3672408"/>
                <a:gd name="connsiteX12" fmla="*/ 1728192 w 5400600"/>
                <a:gd name="connsiteY12" fmla="*/ 3672408 h 3672408"/>
                <a:gd name="connsiteX13" fmla="*/ 720080 w 5400600"/>
                <a:gd name="connsiteY13" fmla="*/ 3528392 h 3672408"/>
                <a:gd name="connsiteX14" fmla="*/ 1656184 w 5400600"/>
                <a:gd name="connsiteY14" fmla="*/ 2664296 h 3672408"/>
                <a:gd name="connsiteX15" fmla="*/ 792088 w 5400600"/>
                <a:gd name="connsiteY15" fmla="*/ 1008112 h 3672408"/>
                <a:gd name="connsiteX0" fmla="*/ 900100 w 5508612"/>
                <a:gd name="connsiteY0" fmla="*/ 1008112 h 3672408"/>
                <a:gd name="connsiteX1" fmla="*/ 108012 w 5508612"/>
                <a:gd name="connsiteY1" fmla="*/ 1512168 h 3672408"/>
                <a:gd name="connsiteX2" fmla="*/ 828092 w 5508612"/>
                <a:gd name="connsiteY2" fmla="*/ 0 h 3672408"/>
                <a:gd name="connsiteX3" fmla="*/ 1332148 w 5508612"/>
                <a:gd name="connsiteY3" fmla="*/ 0 h 3672408"/>
                <a:gd name="connsiteX4" fmla="*/ 1764196 w 5508612"/>
                <a:gd name="connsiteY4" fmla="*/ 72008 h 3672408"/>
                <a:gd name="connsiteX5" fmla="*/ 2484276 w 5508612"/>
                <a:gd name="connsiteY5" fmla="*/ 648072 h 3672408"/>
                <a:gd name="connsiteX6" fmla="*/ 4140460 w 5508612"/>
                <a:gd name="connsiteY6" fmla="*/ 2088232 h 3672408"/>
                <a:gd name="connsiteX7" fmla="*/ 4932548 w 5508612"/>
                <a:gd name="connsiteY7" fmla="*/ 2016224 h 3672408"/>
                <a:gd name="connsiteX8" fmla="*/ 5508612 w 5508612"/>
                <a:gd name="connsiteY8" fmla="*/ 2016224 h 3672408"/>
                <a:gd name="connsiteX9" fmla="*/ 5436604 w 5508612"/>
                <a:gd name="connsiteY9" fmla="*/ 2304256 h 3672408"/>
                <a:gd name="connsiteX10" fmla="*/ 5220580 w 5508612"/>
                <a:gd name="connsiteY10" fmla="*/ 2520280 h 3672408"/>
                <a:gd name="connsiteX11" fmla="*/ 3204356 w 5508612"/>
                <a:gd name="connsiteY11" fmla="*/ 3528392 h 3672408"/>
                <a:gd name="connsiteX12" fmla="*/ 1836204 w 5508612"/>
                <a:gd name="connsiteY12" fmla="*/ 3672408 h 3672408"/>
                <a:gd name="connsiteX13" fmla="*/ 828092 w 5508612"/>
                <a:gd name="connsiteY13" fmla="*/ 3528392 h 3672408"/>
                <a:gd name="connsiteX14" fmla="*/ 1764196 w 5508612"/>
                <a:gd name="connsiteY14" fmla="*/ 2664296 h 3672408"/>
                <a:gd name="connsiteX15" fmla="*/ 900100 w 5508612"/>
                <a:gd name="connsiteY15" fmla="*/ 1008112 h 3672408"/>
                <a:gd name="connsiteX0" fmla="*/ 900100 w 5508612"/>
                <a:gd name="connsiteY0" fmla="*/ 1260140 h 3924436"/>
                <a:gd name="connsiteX1" fmla="*/ 108012 w 5508612"/>
                <a:gd name="connsiteY1" fmla="*/ 1764196 h 3924436"/>
                <a:gd name="connsiteX2" fmla="*/ 828092 w 5508612"/>
                <a:gd name="connsiteY2" fmla="*/ 252028 h 3924436"/>
                <a:gd name="connsiteX3" fmla="*/ 1332148 w 5508612"/>
                <a:gd name="connsiteY3" fmla="*/ 252028 h 3924436"/>
                <a:gd name="connsiteX4" fmla="*/ 1764196 w 5508612"/>
                <a:gd name="connsiteY4" fmla="*/ 324036 h 3924436"/>
                <a:gd name="connsiteX5" fmla="*/ 2484276 w 5508612"/>
                <a:gd name="connsiteY5" fmla="*/ 900100 h 3924436"/>
                <a:gd name="connsiteX6" fmla="*/ 4140460 w 5508612"/>
                <a:gd name="connsiteY6" fmla="*/ 2340260 h 3924436"/>
                <a:gd name="connsiteX7" fmla="*/ 4932548 w 5508612"/>
                <a:gd name="connsiteY7" fmla="*/ 2268252 h 3924436"/>
                <a:gd name="connsiteX8" fmla="*/ 5508612 w 5508612"/>
                <a:gd name="connsiteY8" fmla="*/ 2268252 h 3924436"/>
                <a:gd name="connsiteX9" fmla="*/ 5436604 w 5508612"/>
                <a:gd name="connsiteY9" fmla="*/ 2556284 h 3924436"/>
                <a:gd name="connsiteX10" fmla="*/ 5220580 w 5508612"/>
                <a:gd name="connsiteY10" fmla="*/ 2772308 h 3924436"/>
                <a:gd name="connsiteX11" fmla="*/ 3204356 w 5508612"/>
                <a:gd name="connsiteY11" fmla="*/ 3780420 h 3924436"/>
                <a:gd name="connsiteX12" fmla="*/ 1836204 w 5508612"/>
                <a:gd name="connsiteY12" fmla="*/ 3924436 h 3924436"/>
                <a:gd name="connsiteX13" fmla="*/ 828092 w 5508612"/>
                <a:gd name="connsiteY13" fmla="*/ 3780420 h 3924436"/>
                <a:gd name="connsiteX14" fmla="*/ 1764196 w 5508612"/>
                <a:gd name="connsiteY14" fmla="*/ 2916324 h 3924436"/>
                <a:gd name="connsiteX15" fmla="*/ 900100 w 5508612"/>
                <a:gd name="connsiteY15" fmla="*/ 1260140 h 3924436"/>
                <a:gd name="connsiteX0" fmla="*/ 852095 w 5460607"/>
                <a:gd name="connsiteY0" fmla="*/ 1020113 h 3684409"/>
                <a:gd name="connsiteX1" fmla="*/ 60007 w 5460607"/>
                <a:gd name="connsiteY1" fmla="*/ 1524169 h 3684409"/>
                <a:gd name="connsiteX2" fmla="*/ 492055 w 5460607"/>
                <a:gd name="connsiteY2" fmla="*/ 516057 h 3684409"/>
                <a:gd name="connsiteX3" fmla="*/ 1284143 w 5460607"/>
                <a:gd name="connsiteY3" fmla="*/ 12001 h 3684409"/>
                <a:gd name="connsiteX4" fmla="*/ 1716191 w 5460607"/>
                <a:gd name="connsiteY4" fmla="*/ 84009 h 3684409"/>
                <a:gd name="connsiteX5" fmla="*/ 2436271 w 5460607"/>
                <a:gd name="connsiteY5" fmla="*/ 660073 h 3684409"/>
                <a:gd name="connsiteX6" fmla="*/ 4092455 w 5460607"/>
                <a:gd name="connsiteY6" fmla="*/ 2100233 h 3684409"/>
                <a:gd name="connsiteX7" fmla="*/ 4884543 w 5460607"/>
                <a:gd name="connsiteY7" fmla="*/ 2028225 h 3684409"/>
                <a:gd name="connsiteX8" fmla="*/ 5460607 w 5460607"/>
                <a:gd name="connsiteY8" fmla="*/ 2028225 h 3684409"/>
                <a:gd name="connsiteX9" fmla="*/ 5388599 w 5460607"/>
                <a:gd name="connsiteY9" fmla="*/ 2316257 h 3684409"/>
                <a:gd name="connsiteX10" fmla="*/ 5172575 w 5460607"/>
                <a:gd name="connsiteY10" fmla="*/ 2532281 h 3684409"/>
                <a:gd name="connsiteX11" fmla="*/ 3156351 w 5460607"/>
                <a:gd name="connsiteY11" fmla="*/ 3540393 h 3684409"/>
                <a:gd name="connsiteX12" fmla="*/ 1788199 w 5460607"/>
                <a:gd name="connsiteY12" fmla="*/ 3684409 h 3684409"/>
                <a:gd name="connsiteX13" fmla="*/ 780087 w 5460607"/>
                <a:gd name="connsiteY13" fmla="*/ 3540393 h 3684409"/>
                <a:gd name="connsiteX14" fmla="*/ 1716191 w 5460607"/>
                <a:gd name="connsiteY14" fmla="*/ 2676297 h 3684409"/>
                <a:gd name="connsiteX15" fmla="*/ 852095 w 5460607"/>
                <a:gd name="connsiteY15" fmla="*/ 1020113 h 3684409"/>
                <a:gd name="connsiteX0" fmla="*/ 864096 w 5472608"/>
                <a:gd name="connsiteY0" fmla="*/ 1020113 h 3684409"/>
                <a:gd name="connsiteX1" fmla="*/ 72008 w 5472608"/>
                <a:gd name="connsiteY1" fmla="*/ 1524169 h 3684409"/>
                <a:gd name="connsiteX2" fmla="*/ 432048 w 5472608"/>
                <a:gd name="connsiteY2" fmla="*/ 444049 h 3684409"/>
                <a:gd name="connsiteX3" fmla="*/ 1296144 w 5472608"/>
                <a:gd name="connsiteY3" fmla="*/ 12001 h 3684409"/>
                <a:gd name="connsiteX4" fmla="*/ 1728192 w 5472608"/>
                <a:gd name="connsiteY4" fmla="*/ 84009 h 3684409"/>
                <a:gd name="connsiteX5" fmla="*/ 2448272 w 5472608"/>
                <a:gd name="connsiteY5" fmla="*/ 660073 h 3684409"/>
                <a:gd name="connsiteX6" fmla="*/ 4104456 w 5472608"/>
                <a:gd name="connsiteY6" fmla="*/ 2100233 h 3684409"/>
                <a:gd name="connsiteX7" fmla="*/ 4896544 w 5472608"/>
                <a:gd name="connsiteY7" fmla="*/ 2028225 h 3684409"/>
                <a:gd name="connsiteX8" fmla="*/ 5472608 w 5472608"/>
                <a:gd name="connsiteY8" fmla="*/ 2028225 h 3684409"/>
                <a:gd name="connsiteX9" fmla="*/ 5400600 w 5472608"/>
                <a:gd name="connsiteY9" fmla="*/ 2316257 h 3684409"/>
                <a:gd name="connsiteX10" fmla="*/ 5184576 w 5472608"/>
                <a:gd name="connsiteY10" fmla="*/ 2532281 h 3684409"/>
                <a:gd name="connsiteX11" fmla="*/ 3168352 w 5472608"/>
                <a:gd name="connsiteY11" fmla="*/ 3540393 h 3684409"/>
                <a:gd name="connsiteX12" fmla="*/ 1800200 w 5472608"/>
                <a:gd name="connsiteY12" fmla="*/ 3684409 h 3684409"/>
                <a:gd name="connsiteX13" fmla="*/ 792088 w 5472608"/>
                <a:gd name="connsiteY13" fmla="*/ 3540393 h 3684409"/>
                <a:gd name="connsiteX14" fmla="*/ 1728192 w 5472608"/>
                <a:gd name="connsiteY14" fmla="*/ 2676297 h 3684409"/>
                <a:gd name="connsiteX15" fmla="*/ 864096 w 5472608"/>
                <a:gd name="connsiteY15" fmla="*/ 1020113 h 3684409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296144 w 5472608"/>
                <a:gd name="connsiteY3" fmla="*/ 36004 h 3708412"/>
                <a:gd name="connsiteX4" fmla="*/ 1728192 w 5472608"/>
                <a:gd name="connsiteY4" fmla="*/ 108012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728192 w 5472608"/>
                <a:gd name="connsiteY4" fmla="*/ 108012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2448272 w 5472608"/>
                <a:gd name="connsiteY5" fmla="*/ 684076 h 3708412"/>
                <a:gd name="connsiteX6" fmla="*/ 4104456 w 5472608"/>
                <a:gd name="connsiteY6" fmla="*/ 2124236 h 3708412"/>
                <a:gd name="connsiteX7" fmla="*/ 4896544 w 5472608"/>
                <a:gd name="connsiteY7" fmla="*/ 2052228 h 3708412"/>
                <a:gd name="connsiteX8" fmla="*/ 5472608 w 5472608"/>
                <a:gd name="connsiteY8" fmla="*/ 2052228 h 3708412"/>
                <a:gd name="connsiteX9" fmla="*/ 5400600 w 5472608"/>
                <a:gd name="connsiteY9" fmla="*/ 2340260 h 3708412"/>
                <a:gd name="connsiteX10" fmla="*/ 5184576 w 5472608"/>
                <a:gd name="connsiteY10" fmla="*/ 2556284 h 3708412"/>
                <a:gd name="connsiteX11" fmla="*/ 3168352 w 5472608"/>
                <a:gd name="connsiteY11" fmla="*/ 3564396 h 3708412"/>
                <a:gd name="connsiteX12" fmla="*/ 1800200 w 5472608"/>
                <a:gd name="connsiteY12" fmla="*/ 3708412 h 3708412"/>
                <a:gd name="connsiteX13" fmla="*/ 792088 w 5472608"/>
                <a:gd name="connsiteY13" fmla="*/ 3564396 h 3708412"/>
                <a:gd name="connsiteX14" fmla="*/ 1728192 w 5472608"/>
                <a:gd name="connsiteY14" fmla="*/ 2700300 h 3708412"/>
                <a:gd name="connsiteX15" fmla="*/ 864096 w 5472608"/>
                <a:gd name="connsiteY15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08412"/>
                <a:gd name="connsiteX1" fmla="*/ 72008 w 5472608"/>
                <a:gd name="connsiteY1" fmla="*/ 1548172 h 3708412"/>
                <a:gd name="connsiteX2" fmla="*/ 432048 w 5472608"/>
                <a:gd name="connsiteY2" fmla="*/ 468052 h 3708412"/>
                <a:gd name="connsiteX3" fmla="*/ 1080120 w 5472608"/>
                <a:gd name="connsiteY3" fmla="*/ 36004 h 3708412"/>
                <a:gd name="connsiteX4" fmla="*/ 1944216 w 5472608"/>
                <a:gd name="connsiteY4" fmla="*/ 252028 h 3708412"/>
                <a:gd name="connsiteX5" fmla="*/ 4104456 w 5472608"/>
                <a:gd name="connsiteY5" fmla="*/ 2124236 h 3708412"/>
                <a:gd name="connsiteX6" fmla="*/ 4896544 w 5472608"/>
                <a:gd name="connsiteY6" fmla="*/ 2052228 h 3708412"/>
                <a:gd name="connsiteX7" fmla="*/ 5472608 w 5472608"/>
                <a:gd name="connsiteY7" fmla="*/ 2052228 h 3708412"/>
                <a:gd name="connsiteX8" fmla="*/ 5400600 w 5472608"/>
                <a:gd name="connsiteY8" fmla="*/ 2340260 h 3708412"/>
                <a:gd name="connsiteX9" fmla="*/ 5184576 w 5472608"/>
                <a:gd name="connsiteY9" fmla="*/ 2556284 h 3708412"/>
                <a:gd name="connsiteX10" fmla="*/ 3168352 w 5472608"/>
                <a:gd name="connsiteY10" fmla="*/ 3564396 h 3708412"/>
                <a:gd name="connsiteX11" fmla="*/ 1800200 w 5472608"/>
                <a:gd name="connsiteY11" fmla="*/ 3708412 h 3708412"/>
                <a:gd name="connsiteX12" fmla="*/ 792088 w 5472608"/>
                <a:gd name="connsiteY12" fmla="*/ 3564396 h 3708412"/>
                <a:gd name="connsiteX13" fmla="*/ 1728192 w 5472608"/>
                <a:gd name="connsiteY13" fmla="*/ 2700300 h 3708412"/>
                <a:gd name="connsiteX14" fmla="*/ 864096 w 5472608"/>
                <a:gd name="connsiteY14" fmla="*/ 1044116 h 3708412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400600 w 5472608"/>
                <a:gd name="connsiteY8" fmla="*/ 2340260 h 3756417"/>
                <a:gd name="connsiteX9" fmla="*/ 5184576 w 5472608"/>
                <a:gd name="connsiteY9" fmla="*/ 2556284 h 3756417"/>
                <a:gd name="connsiteX10" fmla="*/ 3168352 w 5472608"/>
                <a:gd name="connsiteY10" fmla="*/ 3564396 h 3756417"/>
                <a:gd name="connsiteX11" fmla="*/ 1800200 w 5472608"/>
                <a:gd name="connsiteY11" fmla="*/ 3708412 h 3756417"/>
                <a:gd name="connsiteX12" fmla="*/ 792088 w 5472608"/>
                <a:gd name="connsiteY12" fmla="*/ 3564396 h 3756417"/>
                <a:gd name="connsiteX13" fmla="*/ 1728192 w 5472608"/>
                <a:gd name="connsiteY13" fmla="*/ 2700300 h 3756417"/>
                <a:gd name="connsiteX14" fmla="*/ 864096 w 5472608"/>
                <a:gd name="connsiteY14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400600 w 5472608"/>
                <a:gd name="connsiteY8" fmla="*/ 2340260 h 3756417"/>
                <a:gd name="connsiteX9" fmla="*/ 5184576 w 5472608"/>
                <a:gd name="connsiteY9" fmla="*/ 2556284 h 3756417"/>
                <a:gd name="connsiteX10" fmla="*/ 3168352 w 5472608"/>
                <a:gd name="connsiteY10" fmla="*/ 3564396 h 3756417"/>
                <a:gd name="connsiteX11" fmla="*/ 1800200 w 5472608"/>
                <a:gd name="connsiteY11" fmla="*/ 3708412 h 3756417"/>
                <a:gd name="connsiteX12" fmla="*/ 792088 w 5472608"/>
                <a:gd name="connsiteY12" fmla="*/ 3564396 h 3756417"/>
                <a:gd name="connsiteX13" fmla="*/ 1728192 w 5472608"/>
                <a:gd name="connsiteY13" fmla="*/ 2700300 h 3756417"/>
                <a:gd name="connsiteX14" fmla="*/ 864096 w 5472608"/>
                <a:gd name="connsiteY14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4896544 w 5472608"/>
                <a:gd name="connsiteY6" fmla="*/ 2052228 h 3756417"/>
                <a:gd name="connsiteX7" fmla="*/ 5472608 w 5472608"/>
                <a:gd name="connsiteY7" fmla="*/ 2052228 h 3756417"/>
                <a:gd name="connsiteX8" fmla="*/ 5184576 w 5472608"/>
                <a:gd name="connsiteY8" fmla="*/ 2556284 h 3756417"/>
                <a:gd name="connsiteX9" fmla="*/ 3168352 w 5472608"/>
                <a:gd name="connsiteY9" fmla="*/ 3564396 h 3756417"/>
                <a:gd name="connsiteX10" fmla="*/ 1800200 w 5472608"/>
                <a:gd name="connsiteY10" fmla="*/ 3708412 h 3756417"/>
                <a:gd name="connsiteX11" fmla="*/ 792088 w 5472608"/>
                <a:gd name="connsiteY11" fmla="*/ 3564396 h 3756417"/>
                <a:gd name="connsiteX12" fmla="*/ 1728192 w 5472608"/>
                <a:gd name="connsiteY12" fmla="*/ 2700300 h 3756417"/>
                <a:gd name="connsiteX13" fmla="*/ 864096 w 5472608"/>
                <a:gd name="connsiteY13" fmla="*/ 1044116 h 3756417"/>
                <a:gd name="connsiteX0" fmla="*/ 864096 w 5472608"/>
                <a:gd name="connsiteY0" fmla="*/ 1044116 h 3756417"/>
                <a:gd name="connsiteX1" fmla="*/ 72008 w 5472608"/>
                <a:gd name="connsiteY1" fmla="*/ 1548172 h 3756417"/>
                <a:gd name="connsiteX2" fmla="*/ 432048 w 5472608"/>
                <a:gd name="connsiteY2" fmla="*/ 468052 h 3756417"/>
                <a:gd name="connsiteX3" fmla="*/ 1080120 w 5472608"/>
                <a:gd name="connsiteY3" fmla="*/ 36004 h 3756417"/>
                <a:gd name="connsiteX4" fmla="*/ 1944216 w 5472608"/>
                <a:gd name="connsiteY4" fmla="*/ 252028 h 3756417"/>
                <a:gd name="connsiteX5" fmla="*/ 4104456 w 5472608"/>
                <a:gd name="connsiteY5" fmla="*/ 2124236 h 3756417"/>
                <a:gd name="connsiteX6" fmla="*/ 5472608 w 5472608"/>
                <a:gd name="connsiteY6" fmla="*/ 2052228 h 3756417"/>
                <a:gd name="connsiteX7" fmla="*/ 5184576 w 5472608"/>
                <a:gd name="connsiteY7" fmla="*/ 2556284 h 3756417"/>
                <a:gd name="connsiteX8" fmla="*/ 3168352 w 5472608"/>
                <a:gd name="connsiteY8" fmla="*/ 3564396 h 3756417"/>
                <a:gd name="connsiteX9" fmla="*/ 1800200 w 5472608"/>
                <a:gd name="connsiteY9" fmla="*/ 3708412 h 3756417"/>
                <a:gd name="connsiteX10" fmla="*/ 792088 w 5472608"/>
                <a:gd name="connsiteY10" fmla="*/ 3564396 h 3756417"/>
                <a:gd name="connsiteX11" fmla="*/ 1728192 w 5472608"/>
                <a:gd name="connsiteY11" fmla="*/ 2700300 h 3756417"/>
                <a:gd name="connsiteX12" fmla="*/ 864096 w 547260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56417"/>
                <a:gd name="connsiteX1" fmla="*/ 72008 w 5652628"/>
                <a:gd name="connsiteY1" fmla="*/ 1548172 h 3756417"/>
                <a:gd name="connsiteX2" fmla="*/ 432048 w 5652628"/>
                <a:gd name="connsiteY2" fmla="*/ 468052 h 3756417"/>
                <a:gd name="connsiteX3" fmla="*/ 1080120 w 5652628"/>
                <a:gd name="connsiteY3" fmla="*/ 36004 h 3756417"/>
                <a:gd name="connsiteX4" fmla="*/ 1944216 w 5652628"/>
                <a:gd name="connsiteY4" fmla="*/ 252028 h 3756417"/>
                <a:gd name="connsiteX5" fmla="*/ 4104456 w 5652628"/>
                <a:gd name="connsiteY5" fmla="*/ 2124236 h 3756417"/>
                <a:gd name="connsiteX6" fmla="*/ 5472608 w 5652628"/>
                <a:gd name="connsiteY6" fmla="*/ 2052228 h 3756417"/>
                <a:gd name="connsiteX7" fmla="*/ 5184576 w 5652628"/>
                <a:gd name="connsiteY7" fmla="*/ 2556284 h 3756417"/>
                <a:gd name="connsiteX8" fmla="*/ 3168352 w 5652628"/>
                <a:gd name="connsiteY8" fmla="*/ 3564396 h 3756417"/>
                <a:gd name="connsiteX9" fmla="*/ 1800200 w 5652628"/>
                <a:gd name="connsiteY9" fmla="*/ 3708412 h 3756417"/>
                <a:gd name="connsiteX10" fmla="*/ 792088 w 5652628"/>
                <a:gd name="connsiteY10" fmla="*/ 3564396 h 3756417"/>
                <a:gd name="connsiteX11" fmla="*/ 1728192 w 5652628"/>
                <a:gd name="connsiteY11" fmla="*/ 2700300 h 3756417"/>
                <a:gd name="connsiteX12" fmla="*/ 864096 w 5652628"/>
                <a:gd name="connsiteY12" fmla="*/ 1044116 h 3756417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  <a:gd name="connsiteX0" fmla="*/ 864096 w 5652628"/>
                <a:gd name="connsiteY0" fmla="*/ 1044116 h 3732415"/>
                <a:gd name="connsiteX1" fmla="*/ 72008 w 5652628"/>
                <a:gd name="connsiteY1" fmla="*/ 1548172 h 3732415"/>
                <a:gd name="connsiteX2" fmla="*/ 432048 w 5652628"/>
                <a:gd name="connsiteY2" fmla="*/ 468052 h 3732415"/>
                <a:gd name="connsiteX3" fmla="*/ 1080120 w 5652628"/>
                <a:gd name="connsiteY3" fmla="*/ 36004 h 3732415"/>
                <a:gd name="connsiteX4" fmla="*/ 1944216 w 5652628"/>
                <a:gd name="connsiteY4" fmla="*/ 252028 h 3732415"/>
                <a:gd name="connsiteX5" fmla="*/ 4104456 w 5652628"/>
                <a:gd name="connsiteY5" fmla="*/ 2124236 h 3732415"/>
                <a:gd name="connsiteX6" fmla="*/ 5472608 w 5652628"/>
                <a:gd name="connsiteY6" fmla="*/ 2052228 h 3732415"/>
                <a:gd name="connsiteX7" fmla="*/ 5184576 w 5652628"/>
                <a:gd name="connsiteY7" fmla="*/ 2556284 h 3732415"/>
                <a:gd name="connsiteX8" fmla="*/ 3168352 w 5652628"/>
                <a:gd name="connsiteY8" fmla="*/ 3564396 h 3732415"/>
                <a:gd name="connsiteX9" fmla="*/ 792088 w 5652628"/>
                <a:gd name="connsiteY9" fmla="*/ 3564396 h 3732415"/>
                <a:gd name="connsiteX10" fmla="*/ 1728192 w 5652628"/>
                <a:gd name="connsiteY10" fmla="*/ 2700300 h 3732415"/>
                <a:gd name="connsiteX11" fmla="*/ 864096 w 5652628"/>
                <a:gd name="connsiteY11" fmla="*/ 1044116 h 373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52628" h="3732415">
                  <a:moveTo>
                    <a:pt x="864096" y="1044116"/>
                  </a:moveTo>
                  <a:cubicBezTo>
                    <a:pt x="588065" y="852095"/>
                    <a:pt x="144016" y="1644183"/>
                    <a:pt x="72008" y="1548172"/>
                  </a:cubicBezTo>
                  <a:cubicBezTo>
                    <a:pt x="0" y="1452161"/>
                    <a:pt x="264029" y="720080"/>
                    <a:pt x="432048" y="468052"/>
                  </a:cubicBezTo>
                  <a:cubicBezTo>
                    <a:pt x="600067" y="216024"/>
                    <a:pt x="828092" y="72008"/>
                    <a:pt x="1080120" y="36004"/>
                  </a:cubicBezTo>
                  <a:cubicBezTo>
                    <a:pt x="1332148" y="0"/>
                    <a:pt x="1752195" y="144016"/>
                    <a:pt x="1944216" y="252028"/>
                  </a:cubicBezTo>
                  <a:cubicBezTo>
                    <a:pt x="2136237" y="360040"/>
                    <a:pt x="3612401" y="1824203"/>
                    <a:pt x="4104456" y="2124236"/>
                  </a:cubicBezTo>
                  <a:cubicBezTo>
                    <a:pt x="4752994" y="2024232"/>
                    <a:pt x="5292588" y="1980220"/>
                    <a:pt x="5472608" y="2052228"/>
                  </a:cubicBezTo>
                  <a:cubicBezTo>
                    <a:pt x="5652628" y="2124236"/>
                    <a:pt x="5568619" y="2304256"/>
                    <a:pt x="5184576" y="2556284"/>
                  </a:cubicBezTo>
                  <a:cubicBezTo>
                    <a:pt x="4812535" y="2760307"/>
                    <a:pt x="3900433" y="3396377"/>
                    <a:pt x="3168352" y="3564396"/>
                  </a:cubicBezTo>
                  <a:cubicBezTo>
                    <a:pt x="2436271" y="3732415"/>
                    <a:pt x="1032115" y="3708412"/>
                    <a:pt x="792088" y="3564396"/>
                  </a:cubicBezTo>
                  <a:cubicBezTo>
                    <a:pt x="780087" y="3396377"/>
                    <a:pt x="1410818" y="2949135"/>
                    <a:pt x="1728192" y="2700300"/>
                  </a:cubicBezTo>
                  <a:cubicBezTo>
                    <a:pt x="1728192" y="2268252"/>
                    <a:pt x="1140127" y="1236137"/>
                    <a:pt x="864096" y="10441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Zisis angry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Zisis </a:t>
            </a:r>
            <a:r>
              <a:rPr lang="en-US" dirty="0" smtClean="0"/>
              <a:t>animation demo is in GitHub: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https://github.com/cesargaspfer/Zisis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72</Words>
  <Application>Microsoft Office PowerPoint</Application>
  <PresentationFormat>Apresentação na tela (4:3)</PresentationFormat>
  <Paragraphs>14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65</cp:revision>
  <dcterms:created xsi:type="dcterms:W3CDTF">2016-04-09T17:26:49Z</dcterms:created>
  <dcterms:modified xsi:type="dcterms:W3CDTF">2019-02-09T18:32:39Z</dcterms:modified>
</cp:coreProperties>
</file>