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63" r:id="rId4"/>
    <p:sldId id="259" r:id="rId5"/>
    <p:sldId id="260" r:id="rId6"/>
    <p:sldId id="261" r:id="rId7"/>
    <p:sldId id="257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12D5C-82BC-4FFC-A157-609F8D502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E4C80C-02E6-4378-97D7-584F41405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6AF15E-4DC4-41C5-B777-A2EED89B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6077-9420-46B3-BF1D-C68FACB0CAC9}" type="datetimeFigureOut">
              <a:rPr lang="es-ES" smtClean="0"/>
              <a:t>10/05/2021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61CAEF-0A77-4B5E-B09C-40B3882F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17B8A4-4FD7-4BFB-94BA-36F3679F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A8F6-67D5-4517-AC7E-E0E8D4600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9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B7BCD-D318-4846-B527-2B3D4A5F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2EF2B3-E72E-47C4-A174-856C82B59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117EC9-3AD4-49A5-9257-81EA14A0A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6077-9420-46B3-BF1D-C68FACB0CAC9}" type="datetimeFigureOut">
              <a:rPr lang="es-ES" smtClean="0"/>
              <a:t>10/05/2021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FF17F1-C6A3-404A-B80B-4A906580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F32B1F-E5E6-430D-B5A2-3D8164CD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A8F6-67D5-4517-AC7E-E0E8D4600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438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89EB48-8242-4ECF-8E72-172A57311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5DC88F-81C5-4E81-852D-C23F1298A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6DDE89-4D88-42FC-978F-EA31D6FB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6077-9420-46B3-BF1D-C68FACB0CAC9}" type="datetimeFigureOut">
              <a:rPr lang="es-ES" smtClean="0"/>
              <a:t>10/05/2021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E67815-8DA4-451A-8F93-8FB1157A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945550-37CB-4227-9385-C6B4CB5A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A8F6-67D5-4517-AC7E-E0E8D4600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618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60D4D-1AEE-4C18-AB83-E958AC353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5EB3AC-BE49-4743-B6A0-9E491BBDA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677473-6F87-4C6A-977D-2DB54EB0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6077-9420-46B3-BF1D-C68FACB0CAC9}" type="datetimeFigureOut">
              <a:rPr lang="es-ES" smtClean="0"/>
              <a:t>10/05/2021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0D3BAE-C21B-4E2D-AC99-1D387E0F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E27C66-F66A-45A3-BA4E-8F8265B4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A8F6-67D5-4517-AC7E-E0E8D4600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77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3CD85-4F76-4E74-9E2D-656D2ADA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3626B3-F349-49C9-AADB-DE31BC77F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E92359-39BF-4112-AE9F-23904400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6077-9420-46B3-BF1D-C68FACB0CAC9}" type="datetimeFigureOut">
              <a:rPr lang="es-ES" smtClean="0"/>
              <a:t>10/05/2021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A73513-8893-4104-9799-D2BC5098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5D52D4-DCE6-4407-87F7-07DA250E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A8F6-67D5-4517-AC7E-E0E8D4600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35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4B910-7FF1-43EF-BDA2-63AEAD68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42C55B-23DA-43A0-8780-898212E5C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6FB78C-D7ED-4605-B8A1-E89E4F214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9FAFBF-F09D-4516-A2CA-DFC5D088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6077-9420-46B3-BF1D-C68FACB0CAC9}" type="datetimeFigureOut">
              <a:rPr lang="es-ES" smtClean="0"/>
              <a:t>10/05/2021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8F3CD3-9468-4009-A903-3FB0F06F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0ABFB2-3792-4B71-BF1C-121918A0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A8F6-67D5-4517-AC7E-E0E8D4600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110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21A89-DECC-4816-BA6C-F576AED13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08C0EC-F920-4B24-BCDB-EEC0F04A9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912A4F-FC8F-4F44-BEBF-65439B560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C3F300F-67C3-4BD7-8DF4-21B10A6B0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492B18-DA0D-4F90-9843-F9B5E1BF6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9BEF81-0E17-4069-ABB2-C1014B087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6077-9420-46B3-BF1D-C68FACB0CAC9}" type="datetimeFigureOut">
              <a:rPr lang="es-ES" smtClean="0"/>
              <a:t>10/05/2021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A3B3E27-A976-46C2-9FC1-3E7787DE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63A6EC5-C873-4EBE-9E1F-B94E4242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A8F6-67D5-4517-AC7E-E0E8D4600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571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1392B-2D29-438B-8233-7A126095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A4E0B9-AB16-462D-AC48-A17B54E1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6077-9420-46B3-BF1D-C68FACB0CAC9}" type="datetimeFigureOut">
              <a:rPr lang="es-ES" smtClean="0"/>
              <a:t>10/05/2021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F7ECE9-1380-4921-9FDB-631C6186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C0137A-AD3B-4C72-92A8-271CD57E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A8F6-67D5-4517-AC7E-E0E8D4600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321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194DD91-4775-44DD-9888-11A07B09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6077-9420-46B3-BF1D-C68FACB0CAC9}" type="datetimeFigureOut">
              <a:rPr lang="es-ES" smtClean="0"/>
              <a:t>10/05/2021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7C120CC-CA57-40D6-9DFB-E78979D6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E589F1-BDC9-42B5-AF13-1D866581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A8F6-67D5-4517-AC7E-E0E8D4600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310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3527E-3574-474D-8811-D85FD8EDA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7997BF-3C7C-4975-82F7-3CA1CFC88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C0B651-F4B7-4E43-A5B6-B61886EE9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CA189D-96DD-44E4-9481-A2447366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6077-9420-46B3-BF1D-C68FACB0CAC9}" type="datetimeFigureOut">
              <a:rPr lang="es-ES" smtClean="0"/>
              <a:t>10/05/2021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3B2B51-9FB0-4A79-B4C7-295F06DF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40F47E-B6BB-4AE6-A621-38738998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A8F6-67D5-4517-AC7E-E0E8D4600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46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FB1A9-CDB8-4973-8439-86D253FA1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22CC2F4-F6CA-4A9E-8D06-BD6A16308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3BAFAA-9F85-4971-A132-AAAC85E05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77464F-9A5B-4CDF-A039-C7550E77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6077-9420-46B3-BF1D-C68FACB0CAC9}" type="datetimeFigureOut">
              <a:rPr lang="es-ES" smtClean="0"/>
              <a:t>10/05/2021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6B4894-88B4-4866-8DF6-3EFBF9A6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F8474A-D424-4D21-8483-515439A4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A8F6-67D5-4517-AC7E-E0E8D4600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415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F6BA01B-5187-4E13-90CE-24CFEB894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D85D73-AB0A-4A36-82EF-F4602E20E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22D10B-C2FA-4557-8E18-0C4866586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26077-9420-46B3-BF1D-C68FACB0CAC9}" type="datetimeFigureOut">
              <a:rPr lang="es-ES" smtClean="0"/>
              <a:t>10/05/2021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C383C7-9525-4295-A704-D165385C0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3951E1-F127-405B-AFEA-425BD4DA3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3A8F6-67D5-4517-AC7E-E0E8D4600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851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3B653F24-466F-4455-AE4E-1E9B023DAC57}"/>
              </a:ext>
            </a:extLst>
          </p:cNvPr>
          <p:cNvGrpSpPr/>
          <p:nvPr/>
        </p:nvGrpSpPr>
        <p:grpSpPr>
          <a:xfrm>
            <a:off x="3048699" y="1676206"/>
            <a:ext cx="6094602" cy="3505588"/>
            <a:chOff x="2749491" y="1426020"/>
            <a:chExt cx="6094602" cy="3505588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E397ED58-B80E-432C-95FE-063E95DF06A3}"/>
                </a:ext>
              </a:extLst>
            </p:cNvPr>
            <p:cNvSpPr txBox="1"/>
            <p:nvPr/>
          </p:nvSpPr>
          <p:spPr>
            <a:xfrm>
              <a:off x="3713177" y="1426020"/>
              <a:ext cx="4167231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2800" dirty="0">
                  <a:latin typeface="Raleway SemiBold" pitchFamily="2" charset="0"/>
                </a:rPr>
                <a:t>Capturas de pantalla del ETL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BFE070BF-689D-4DB5-955A-D3E3F571F50F}"/>
                </a:ext>
              </a:extLst>
            </p:cNvPr>
            <p:cNvSpPr txBox="1"/>
            <p:nvPr/>
          </p:nvSpPr>
          <p:spPr>
            <a:xfrm>
              <a:off x="2749491" y="3854390"/>
              <a:ext cx="6094602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600" dirty="0">
                  <a:effectLst/>
                  <a:latin typeface="Raleway" pitchFamily="2" charset="0"/>
                  <a:ea typeface="Times New Roman" panose="02020603050405020304" pitchFamily="18" charset="0"/>
                </a:rPr>
                <a:t>Rubén Gómez </a:t>
              </a:r>
              <a:r>
                <a:rPr lang="es-ES" sz="1600" dirty="0" err="1">
                  <a:effectLst/>
                  <a:latin typeface="Raleway" pitchFamily="2" charset="0"/>
                  <a:ea typeface="Times New Roman" panose="02020603050405020304" pitchFamily="18" charset="0"/>
                </a:rPr>
                <a:t>Dopazo</a:t>
              </a:r>
              <a:endParaRPr lang="es-ES" sz="1050" dirty="0">
                <a:effectLst/>
                <a:latin typeface="Raleway" pitchFamily="2" charset="0"/>
                <a:ea typeface="Times New Roman" panose="02020603050405020304" pitchFamily="18" charset="0"/>
              </a:endParaRPr>
            </a:p>
            <a:p>
              <a:pPr algn="ctr"/>
              <a:r>
                <a:rPr lang="es-ES" sz="1600" dirty="0">
                  <a:solidFill>
                    <a:srgbClr val="000000"/>
                  </a:solidFill>
                  <a:effectLst/>
                  <a:latin typeface="Raleway" pitchFamily="2" charset="0"/>
                  <a:ea typeface="Times New Roman" panose="02020603050405020304" pitchFamily="18" charset="0"/>
                  <a:cs typeface="Calibri" panose="020F0502020204030204" pitchFamily="34" charset="0"/>
                </a:rPr>
                <a:t>Antonio Cebreiro Bernárdez</a:t>
              </a:r>
              <a:endParaRPr lang="es-ES" sz="1400" dirty="0">
                <a:effectLst/>
                <a:latin typeface="Raleway" pitchFamily="2" charset="0"/>
                <a:ea typeface="Times New Roman" panose="02020603050405020304" pitchFamily="18" charset="0"/>
              </a:endParaRPr>
            </a:p>
            <a:p>
              <a:pPr algn="ctr"/>
              <a:r>
                <a:rPr lang="es-ES" sz="1600" dirty="0">
                  <a:solidFill>
                    <a:srgbClr val="000000"/>
                  </a:solidFill>
                  <a:effectLst/>
                  <a:latin typeface="Raleway" pitchFamily="2" charset="0"/>
                  <a:ea typeface="Times New Roman" panose="02020603050405020304" pitchFamily="18" charset="0"/>
                  <a:cs typeface="Calibri" panose="020F0502020204030204" pitchFamily="34" charset="0"/>
                </a:rPr>
                <a:t>Manuel </a:t>
              </a:r>
              <a:r>
                <a:rPr lang="es-ES" sz="1600" dirty="0" err="1">
                  <a:solidFill>
                    <a:srgbClr val="000000"/>
                  </a:solidFill>
                  <a:effectLst/>
                  <a:latin typeface="Raleway" pitchFamily="2" charset="0"/>
                  <a:ea typeface="Times New Roman" panose="02020603050405020304" pitchFamily="18" charset="0"/>
                  <a:cs typeface="Calibri" panose="020F0502020204030204" pitchFamily="34" charset="0"/>
                </a:rPr>
                <a:t>Certal</a:t>
              </a:r>
              <a:r>
                <a:rPr lang="es-ES" sz="1600" dirty="0">
                  <a:solidFill>
                    <a:srgbClr val="000000"/>
                  </a:solidFill>
                  <a:effectLst/>
                  <a:latin typeface="Raleway" pitchFamily="2" charset="0"/>
                  <a:ea typeface="Times New Roman" panose="02020603050405020304" pitchFamily="18" charset="0"/>
                  <a:cs typeface="Calibri" panose="020F0502020204030204" pitchFamily="34" charset="0"/>
                </a:rPr>
                <a:t> Puga</a:t>
              </a:r>
              <a:endParaRPr lang="es-ES" sz="1400" dirty="0">
                <a:effectLst/>
                <a:latin typeface="Raleway" pitchFamily="2" charset="0"/>
                <a:ea typeface="Times New Roman" panose="02020603050405020304" pitchFamily="18" charset="0"/>
              </a:endParaRPr>
            </a:p>
            <a:p>
              <a:pPr algn="ctr"/>
              <a:r>
                <a:rPr lang="es-ES" sz="1600" dirty="0">
                  <a:solidFill>
                    <a:srgbClr val="000000"/>
                  </a:solidFill>
                  <a:effectLst/>
                  <a:latin typeface="Raleway" pitchFamily="2" charset="0"/>
                  <a:ea typeface="Times New Roman" panose="02020603050405020304" pitchFamily="18" charset="0"/>
                  <a:cs typeface="Calibri" panose="020F0502020204030204" pitchFamily="34" charset="0"/>
                </a:rPr>
                <a:t>César Gabriel Márquez Rodríguez</a:t>
              </a:r>
              <a:endParaRPr lang="es-ES" sz="1400" dirty="0">
                <a:effectLst/>
                <a:latin typeface="Raleway" pitchFamily="2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AAB854CA-D43C-4021-ABF4-0002F715A8EC}"/>
                </a:ext>
              </a:extLst>
            </p:cNvPr>
            <p:cNvSpPr txBox="1"/>
            <p:nvPr/>
          </p:nvSpPr>
          <p:spPr>
            <a:xfrm>
              <a:off x="2749491" y="2917203"/>
              <a:ext cx="609460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2000" dirty="0">
                  <a:latin typeface="Raleway SemiBold" pitchFamily="2" charset="0"/>
                </a:rPr>
                <a:t>G2-1 Hotel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390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13101-31A3-4C61-9B54-AE374E078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dirty="0">
                <a:latin typeface="Raleway SemiBold" pitchFamily="2" charset="0"/>
              </a:rPr>
              <a:t>Job del ETL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D9FCAA-BB15-4402-B05E-B78F8A8EC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20" y="2888282"/>
            <a:ext cx="10089160" cy="108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0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99B89-9B3C-4448-8086-3547A86F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latin typeface="Raleway SemiBold" pitchFamily="2" charset="0"/>
              </a:rPr>
              <a:t>Carga de dimensión de tabla de hechos de reservas</a:t>
            </a:r>
            <a:endParaRPr lang="es-ES" sz="3000" dirty="0">
              <a:latin typeface="Raleway SemiBold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167711-5C51-4819-9B71-3B28F2C4F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004" y="1405129"/>
            <a:ext cx="8409992" cy="508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3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99B89-9B3C-4448-8086-3547A86F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latin typeface="Raleway SemiBold" pitchFamily="2" charset="0"/>
              </a:rPr>
              <a:t>Carga de dimensión de huésped</a:t>
            </a:r>
            <a:endParaRPr lang="es-ES" sz="3000" dirty="0">
              <a:latin typeface="Raleway SemiBold" pitchFamily="2" charset="0"/>
            </a:endParaRP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4C1F1BA-846F-4C23-860A-3AD23E42C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83" y="1211750"/>
            <a:ext cx="10667033" cy="52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1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99B89-9B3C-4448-8086-3547A86F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latin typeface="Raleway SemiBold" pitchFamily="2" charset="0"/>
              </a:rPr>
              <a:t>Carga de dimensión de hotel</a:t>
            </a:r>
            <a:endParaRPr lang="es-ES" sz="3000" dirty="0">
              <a:latin typeface="Raleway SemiBold" pitchFamily="2" charset="0"/>
            </a:endParaRPr>
          </a:p>
        </p:txBody>
      </p:sp>
      <p:pic>
        <p:nvPicPr>
          <p:cNvPr id="4" name="Imagen 3" descr="Escala de tiempo&#10;&#10;Descripción generada automáticamente">
            <a:extLst>
              <a:ext uri="{FF2B5EF4-FFF2-40B4-BE49-F238E27FC236}">
                <a16:creationId xmlns:a16="http://schemas.microsoft.com/office/drawing/2014/main" id="{2968E5C0-E630-46EA-9928-2076C0DF4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9473"/>
            <a:ext cx="10515600" cy="508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99B89-9B3C-4448-8086-3547A86F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latin typeface="Raleway SemiBold" pitchFamily="2" charset="0"/>
              </a:rPr>
              <a:t>Carga de dimensión de espacio de hospedaje</a:t>
            </a:r>
            <a:endParaRPr lang="es-ES" sz="3000" dirty="0">
              <a:latin typeface="Raleway SemiBold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F6168D-E54F-44F4-83F7-9BF346FD5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20" y="1251881"/>
            <a:ext cx="11265160" cy="495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1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99B89-9B3C-4448-8086-3547A86F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latin typeface="Raleway SemiBold" pitchFamily="2" charset="0"/>
              </a:rPr>
              <a:t>Carga de dimensión de fecha</a:t>
            </a:r>
          </a:p>
        </p:txBody>
      </p:sp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260D7F50-4E51-47FD-9413-A56A20A2E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328" y="1668627"/>
            <a:ext cx="9495343" cy="3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994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54</Words>
  <Application>Microsoft Office PowerPoint</Application>
  <PresentationFormat>Panorámica</PresentationFormat>
  <Paragraphs>12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Raleway</vt:lpstr>
      <vt:lpstr>Raleway SemiBold</vt:lpstr>
      <vt:lpstr>Tema de Office</vt:lpstr>
      <vt:lpstr>Presentación de PowerPoint</vt:lpstr>
      <vt:lpstr>Job del ETL</vt:lpstr>
      <vt:lpstr>Carga de dimensión de tabla de hechos de reservas</vt:lpstr>
      <vt:lpstr>Carga de dimensión de huésped</vt:lpstr>
      <vt:lpstr>Carga de dimensión de hotel</vt:lpstr>
      <vt:lpstr>Carga de dimensión de espacio de hospedaje</vt:lpstr>
      <vt:lpstr>Carga de dimensión de fecha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Carga de dimensión de fecha</dc:title>
  <dc:creator>César Gabriel Márquez Rodríguez</dc:creator>
  <cp:lastModifiedBy>César Gabriel Márquez Rodríguez</cp:lastModifiedBy>
  <cp:revision>3</cp:revision>
  <dcterms:created xsi:type="dcterms:W3CDTF">2021-05-10T18:47:22Z</dcterms:created>
  <dcterms:modified xsi:type="dcterms:W3CDTF">2021-05-10T19:10:06Z</dcterms:modified>
</cp:coreProperties>
</file>