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14968-842F-4269-9BBE-F988F8950434}" v="74" dt="2022-12-24T06:36:0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Hanna" userId="e27229a823f6e77f" providerId="LiveId" clId="{BCC14968-842F-4269-9BBE-F988F8950434}"/>
    <pc:docChg chg="undo custSel addSld delSld modSld">
      <pc:chgData name="Cesar Hanna" userId="e27229a823f6e77f" providerId="LiveId" clId="{BCC14968-842F-4269-9BBE-F988F8950434}" dt="2022-12-24T06:36:01.913" v="875" actId="1038"/>
      <pc:docMkLst>
        <pc:docMk/>
      </pc:docMkLst>
      <pc:sldChg chg="addSp delSp modSp mod">
        <pc:chgData name="Cesar Hanna" userId="e27229a823f6e77f" providerId="LiveId" clId="{BCC14968-842F-4269-9BBE-F988F8950434}" dt="2022-12-24T06:36:01.913" v="875" actId="1038"/>
        <pc:sldMkLst>
          <pc:docMk/>
          <pc:sldMk cId="2176575662" sldId="256"/>
        </pc:sldMkLst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4" creationId="{236CF257-12D3-DD54-3077-744ADD799D33}"/>
          </ac:spMkLst>
        </pc:spChg>
        <pc:spChg chg="del mod">
          <ac:chgData name="Cesar Hanna" userId="e27229a823f6e77f" providerId="LiveId" clId="{BCC14968-842F-4269-9BBE-F988F8950434}" dt="2022-12-24T06:27:01.737" v="658" actId="478"/>
          <ac:spMkLst>
            <pc:docMk/>
            <pc:sldMk cId="2176575662" sldId="256"/>
            <ac:spMk id="5" creationId="{F8912865-DF5D-F8B0-F201-402D1F467E7A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6" creationId="{940A6753-8068-4905-D4F3-B9B70058D43B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7" creationId="{D16F52EB-4B77-A608-7996-95536D28C168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13" creationId="{D926B8EF-9720-4D05-8D61-98626A6B1544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14" creationId="{C20BD171-CD0A-B440-9F43-742D924C76CB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15" creationId="{C492DF7E-F56C-038C-BC9C-7F32F4C6D8A3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21" creationId="{6007EF94-8E45-EDCE-899C-238D4D8BB455}"/>
          </ac:spMkLst>
        </pc:spChg>
        <pc:spChg chg="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23" creationId="{4A639FF7-D2CB-37B3-3F16-88277DFB1488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24" creationId="{6C623D96-843C-1F8B-14E6-5F6CF96E6AEB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27" creationId="{965B0242-DB05-B58B-133B-21611A6A1E15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30" creationId="{B7B1D797-16E2-35A2-65AE-D26088D0FBEA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31" creationId="{C68FD594-AB03-A13D-8E04-6B8E3A69F733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1028" creationId="{ABD5B896-C67F-CA1F-A9D0-E04D567978DA}"/>
          </ac:spMkLst>
        </pc:spChg>
        <pc:spChg chg="add del">
          <ac:chgData name="Cesar Hanna" userId="e27229a823f6e77f" providerId="LiveId" clId="{BCC14968-842F-4269-9BBE-F988F8950434}" dt="2022-12-23T10:38:32.709" v="95" actId="478"/>
          <ac:spMkLst>
            <pc:docMk/>
            <pc:sldMk cId="2176575662" sldId="256"/>
            <ac:spMk id="1030" creationId="{41F3B7AF-3EE1-F319-4093-13068C2C15ED}"/>
          </ac:spMkLst>
        </pc:spChg>
        <pc:spChg chg="add mod">
          <ac:chgData name="Cesar Hanna" userId="e27229a823f6e77f" providerId="LiveId" clId="{BCC14968-842F-4269-9BBE-F988F8950434}" dt="2022-12-24T06:36:01.913" v="875" actId="1038"/>
          <ac:spMkLst>
            <pc:docMk/>
            <pc:sldMk cId="2176575662" sldId="256"/>
            <ac:spMk id="1031" creationId="{4A839F91-EC48-D2D8-BB89-048F0EFF36AC}"/>
          </ac:spMkLst>
        </pc:spChg>
        <pc:grpChg chg="add mod">
          <ac:chgData name="Cesar Hanna" userId="e27229a823f6e77f" providerId="LiveId" clId="{BCC14968-842F-4269-9BBE-F988F8950434}" dt="2022-12-23T10:31:45.043" v="17" actId="164"/>
          <ac:grpSpMkLst>
            <pc:docMk/>
            <pc:sldMk cId="2176575662" sldId="256"/>
            <ac:grpSpMk id="26" creationId="{B81368B9-2CE3-000D-EC9E-4C3A9DF26868}"/>
          </ac:grpSpMkLst>
        </pc:grpChg>
        <pc:picChg chg="add del mod">
          <ac:chgData name="Cesar Hanna" userId="e27229a823f6e77f" providerId="LiveId" clId="{BCC14968-842F-4269-9BBE-F988F8950434}" dt="2022-12-24T06:23:45.577" v="546" actId="478"/>
          <ac:picMkLst>
            <pc:docMk/>
            <pc:sldMk cId="2176575662" sldId="256"/>
            <ac:picMk id="2" creationId="{6A100185-1D9B-1E68-A6C1-BA24FE6243EE}"/>
          </ac:picMkLst>
        </pc:picChg>
        <pc:picChg chg="add 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3" creationId="{4659EB90-4EC3-5396-E72E-BD3D661B2CD7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0" creationId="{AC0C5F56-7623-2CD8-1CA6-3CDF786F1B56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1" creationId="{119D8380-0B44-E578-470D-AA77BC2028A4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2" creationId="{DE8A1984-3CBE-F3E3-2DD8-A9A0D4349E08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6" creationId="{EBA0CE0E-5B6F-6E25-8D0B-385A9F74A342}"/>
          </ac:picMkLst>
        </pc:picChg>
        <pc:picChg chg="del">
          <ac:chgData name="Cesar Hanna" userId="e27229a823f6e77f" providerId="LiveId" clId="{BCC14968-842F-4269-9BBE-F988F8950434}" dt="2022-12-23T10:28:23.568" v="0" actId="478"/>
          <ac:picMkLst>
            <pc:docMk/>
            <pc:sldMk cId="2176575662" sldId="256"/>
            <ac:picMk id="17" creationId="{A910DEA0-7AD6-9387-6063-3DB524291E90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20" creationId="{2837DD30-9036-20CA-A471-D5FBCF947E4C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22" creationId="{53AEDDBB-C1C2-5139-CC88-811F751FEF7A}"/>
          </ac:picMkLst>
        </pc:picChg>
        <pc:picChg chg="add del mod">
          <ac:chgData name="Cesar Hanna" userId="e27229a823f6e77f" providerId="LiveId" clId="{BCC14968-842F-4269-9BBE-F988F8950434}" dt="2022-12-23T10:28:32.773" v="4" actId="478"/>
          <ac:picMkLst>
            <pc:docMk/>
            <pc:sldMk cId="2176575662" sldId="256"/>
            <ac:picMk id="24" creationId="{3CD05167-403B-2E4D-A4F8-6A886FFD940E}"/>
          </ac:picMkLst>
        </pc:picChg>
        <pc:picChg chg="add 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25" creationId="{0B46DE8B-717E-F9D2-1B4E-E19533451924}"/>
          </ac:picMkLst>
        </pc:picChg>
        <pc:picChg chg="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026" creationId="{B46EDB35-CD69-62C2-3DBB-16EFD76BB66D}"/>
          </ac:picMkLst>
        </pc:picChg>
        <pc:picChg chg="add mod">
          <ac:chgData name="Cesar Hanna" userId="e27229a823f6e77f" providerId="LiveId" clId="{BCC14968-842F-4269-9BBE-F988F8950434}" dt="2022-12-24T06:36:01.913" v="875" actId="1038"/>
          <ac:picMkLst>
            <pc:docMk/>
            <pc:sldMk cId="2176575662" sldId="256"/>
            <ac:picMk id="1027" creationId="{03226EED-ECE2-09AA-AA0E-109311A332C1}"/>
          </ac:picMkLst>
        </pc:picChg>
        <pc:cxnChg chg="mod">
          <ac:chgData name="Cesar Hanna" userId="e27229a823f6e77f" providerId="LiveId" clId="{BCC14968-842F-4269-9BBE-F988F8950434}" dt="2022-12-24T06:36:01.913" v="875" actId="1038"/>
          <ac:cxnSpMkLst>
            <pc:docMk/>
            <pc:sldMk cId="2176575662" sldId="256"/>
            <ac:cxnSpMk id="9" creationId="{F04CCC10-4E5F-0696-7A91-B0AECB15252B}"/>
          </ac:cxnSpMkLst>
        </pc:cxnChg>
        <pc:cxnChg chg="mod">
          <ac:chgData name="Cesar Hanna" userId="e27229a823f6e77f" providerId="LiveId" clId="{BCC14968-842F-4269-9BBE-F988F8950434}" dt="2022-12-24T06:36:01.913" v="875" actId="1038"/>
          <ac:cxnSpMkLst>
            <pc:docMk/>
            <pc:sldMk cId="2176575662" sldId="256"/>
            <ac:cxnSpMk id="19" creationId="{35DD64D7-8B6D-AA5D-042C-B8DC0C693C61}"/>
          </ac:cxnSpMkLst>
        </pc:cxnChg>
        <pc:cxnChg chg="add mod">
          <ac:chgData name="Cesar Hanna" userId="e27229a823f6e77f" providerId="LiveId" clId="{BCC14968-842F-4269-9BBE-F988F8950434}" dt="2022-12-24T06:36:01.913" v="875" actId="1038"/>
          <ac:cxnSpMkLst>
            <pc:docMk/>
            <pc:sldMk cId="2176575662" sldId="256"/>
            <ac:cxnSpMk id="29" creationId="{32D5853C-1A6A-A424-4338-83638AD28517}"/>
          </ac:cxnSpMkLst>
        </pc:cxnChg>
        <pc:cxnChg chg="add mod">
          <ac:chgData name="Cesar Hanna" userId="e27229a823f6e77f" providerId="LiveId" clId="{BCC14968-842F-4269-9BBE-F988F8950434}" dt="2022-12-24T06:36:01.913" v="875" actId="1038"/>
          <ac:cxnSpMkLst>
            <pc:docMk/>
            <pc:sldMk cId="2176575662" sldId="256"/>
            <ac:cxnSpMk id="1025" creationId="{83BC6641-92EE-206F-C635-38C8AE3A3D26}"/>
          </ac:cxnSpMkLst>
        </pc:cxnChg>
        <pc:cxnChg chg="add mod">
          <ac:chgData name="Cesar Hanna" userId="e27229a823f6e77f" providerId="LiveId" clId="{BCC14968-842F-4269-9BBE-F988F8950434}" dt="2022-12-24T06:36:01.913" v="875" actId="1038"/>
          <ac:cxnSpMkLst>
            <pc:docMk/>
            <pc:sldMk cId="2176575662" sldId="256"/>
            <ac:cxnSpMk id="1033" creationId="{A2CC4716-B787-AE8F-2E6C-9034B65A7F24}"/>
          </ac:cxnSpMkLst>
        </pc:cxnChg>
      </pc:sldChg>
      <pc:sldChg chg="addSp delSp modSp new del mod">
        <pc:chgData name="Cesar Hanna" userId="e27229a823f6e77f" providerId="LiveId" clId="{BCC14968-842F-4269-9BBE-F988F8950434}" dt="2022-12-24T06:35:38.059" v="852" actId="47"/>
        <pc:sldMkLst>
          <pc:docMk/>
          <pc:sldMk cId="2777530479" sldId="257"/>
        </pc:sldMkLst>
        <pc:spChg chg="del">
          <ac:chgData name="Cesar Hanna" userId="e27229a823f6e77f" providerId="LiveId" clId="{BCC14968-842F-4269-9BBE-F988F8950434}" dt="2022-12-24T06:16:45.939" v="407" actId="478"/>
          <ac:spMkLst>
            <pc:docMk/>
            <pc:sldMk cId="2777530479" sldId="257"/>
            <ac:spMk id="2" creationId="{F5C4FC68-F47A-A865-1F47-4D63E2E3FFA7}"/>
          </ac:spMkLst>
        </pc:spChg>
        <pc:spChg chg="del">
          <ac:chgData name="Cesar Hanna" userId="e27229a823f6e77f" providerId="LiveId" clId="{BCC14968-842F-4269-9BBE-F988F8950434}" dt="2022-12-24T06:16:48.375" v="408" actId="478"/>
          <ac:spMkLst>
            <pc:docMk/>
            <pc:sldMk cId="2777530479" sldId="257"/>
            <ac:spMk id="3" creationId="{E5F36864-B277-D46A-E745-B969C2A26DE8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4" creationId="{A476E00E-CB2A-36F6-20F7-E694EAAFF443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5" creationId="{EADC6744-CF2F-3C0E-A26F-CA2772F8D663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6" creationId="{C5C6D77A-2A88-F036-11AA-F944872569B4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7" creationId="{BCDD9270-1D74-55E5-914F-E2D42DAC0845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8" creationId="{633895CB-25B9-CDB1-4411-DB0910FBAE6D}"/>
          </ac:spMkLst>
        </pc:spChg>
        <pc:spChg chg="add mod">
          <ac:chgData name="Cesar Hanna" userId="e27229a823f6e77f" providerId="LiveId" clId="{BCC14968-842F-4269-9BBE-F988F8950434}" dt="2022-12-24T06:23:40.185" v="545" actId="164"/>
          <ac:spMkLst>
            <pc:docMk/>
            <pc:sldMk cId="2777530479" sldId="257"/>
            <ac:spMk id="9" creationId="{978C99E5-E16D-0038-4D12-C97CB2A97450}"/>
          </ac:spMkLst>
        </pc:spChg>
        <pc:grpChg chg="add mod">
          <ac:chgData name="Cesar Hanna" userId="e27229a823f6e77f" providerId="LiveId" clId="{BCC14968-842F-4269-9BBE-F988F8950434}" dt="2022-12-24T06:23:40.185" v="545" actId="164"/>
          <ac:grpSpMkLst>
            <pc:docMk/>
            <pc:sldMk cId="2777530479" sldId="257"/>
            <ac:grpSpMk id="22" creationId="{4D6EF416-F585-79AA-E46B-F1C0AEDB138A}"/>
          </ac:grpSpMkLst>
        </pc:grp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11" creationId="{9C566B4C-53BA-A80C-8046-07D6F57D33F4}"/>
          </ac:cxnSpMkLst>
        </pc:cxn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13" creationId="{7030B3FF-29C5-CDB8-A0F7-4DCA5D011EA3}"/>
          </ac:cxnSpMkLst>
        </pc:cxn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15" creationId="{9593E083-1102-8FD7-9CBB-92C9340FBBBD}"/>
          </ac:cxnSpMkLst>
        </pc:cxn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17" creationId="{8436FBF9-9196-46B9-27D9-8BA7FF5284DC}"/>
          </ac:cxnSpMkLst>
        </pc:cxn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19" creationId="{20696555-D52C-645C-EE74-AADF049DF4BA}"/>
          </ac:cxnSpMkLst>
        </pc:cxnChg>
        <pc:cxnChg chg="add mod">
          <ac:chgData name="Cesar Hanna" userId="e27229a823f6e77f" providerId="LiveId" clId="{BCC14968-842F-4269-9BBE-F988F8950434}" dt="2022-12-24T06:23:40.185" v="545" actId="164"/>
          <ac:cxnSpMkLst>
            <pc:docMk/>
            <pc:sldMk cId="2777530479" sldId="257"/>
            <ac:cxnSpMk id="21" creationId="{A7C59364-9D5D-A51B-C1A0-C262CCD50DC6}"/>
          </ac:cxnSpMkLst>
        </pc:cxnChg>
      </pc:sldChg>
      <pc:sldChg chg="add del">
        <pc:chgData name="Cesar Hanna" userId="e27229a823f6e77f" providerId="LiveId" clId="{BCC14968-842F-4269-9BBE-F988F8950434}" dt="2022-12-24T06:35:36.273" v="851" actId="47"/>
        <pc:sldMkLst>
          <pc:docMk/>
          <pc:sldMk cId="327378771" sldId="258"/>
        </pc:sldMkLst>
      </pc:sldChg>
      <pc:sldChg chg="addSp delSp modSp new mod">
        <pc:chgData name="Cesar Hanna" userId="e27229a823f6e77f" providerId="LiveId" clId="{BCC14968-842F-4269-9BBE-F988F8950434}" dt="2022-12-24T06:34:49.247" v="850" actId="1076"/>
        <pc:sldMkLst>
          <pc:docMk/>
          <pc:sldMk cId="543480344" sldId="259"/>
        </pc:sldMkLst>
        <pc:spChg chg="del">
          <ac:chgData name="Cesar Hanna" userId="e27229a823f6e77f" providerId="LiveId" clId="{BCC14968-842F-4269-9BBE-F988F8950434}" dt="2022-12-24T06:29:37.508" v="724" actId="478"/>
          <ac:spMkLst>
            <pc:docMk/>
            <pc:sldMk cId="543480344" sldId="259"/>
            <ac:spMk id="2" creationId="{C81B845C-5132-4DA3-C68B-7AD531D1478F}"/>
          </ac:spMkLst>
        </pc:spChg>
        <pc:spChg chg="del">
          <ac:chgData name="Cesar Hanna" userId="e27229a823f6e77f" providerId="LiveId" clId="{BCC14968-842F-4269-9BBE-F988F8950434}" dt="2022-12-24T06:29:39.098" v="725" actId="478"/>
          <ac:spMkLst>
            <pc:docMk/>
            <pc:sldMk cId="543480344" sldId="259"/>
            <ac:spMk id="3" creationId="{5367E867-BC20-6E54-5D45-423C8877E593}"/>
          </ac:spMkLst>
        </pc:spChg>
        <pc:spChg chg="add del mod">
          <ac:chgData name="Cesar Hanna" userId="e27229a823f6e77f" providerId="LiveId" clId="{BCC14968-842F-4269-9BBE-F988F8950434}" dt="2022-12-24T06:33:19.588" v="774"/>
          <ac:spMkLst>
            <pc:docMk/>
            <pc:sldMk cId="543480344" sldId="259"/>
            <ac:spMk id="8" creationId="{9A8C5311-A66D-055B-6EA0-42EA45583AD5}"/>
          </ac:spMkLst>
        </pc:spChg>
        <pc:spChg chg="add mod">
          <ac:chgData name="Cesar Hanna" userId="e27229a823f6e77f" providerId="LiveId" clId="{BCC14968-842F-4269-9BBE-F988F8950434}" dt="2022-12-24T06:33:18.770" v="772" actId="255"/>
          <ac:spMkLst>
            <pc:docMk/>
            <pc:sldMk cId="543480344" sldId="259"/>
            <ac:spMk id="9" creationId="{A4971BC6-84D0-4683-F0BF-EB3D4154F6D6}"/>
          </ac:spMkLst>
        </pc:spChg>
        <pc:spChg chg="add mod">
          <ac:chgData name="Cesar Hanna" userId="e27229a823f6e77f" providerId="LiveId" clId="{BCC14968-842F-4269-9BBE-F988F8950434}" dt="2022-12-24T06:34:49.247" v="850" actId="1076"/>
          <ac:spMkLst>
            <pc:docMk/>
            <pc:sldMk cId="543480344" sldId="259"/>
            <ac:spMk id="10" creationId="{6FDD25E4-1479-023D-906E-1C51C2EF8E56}"/>
          </ac:spMkLst>
        </pc:spChg>
        <pc:picChg chg="add mod">
          <ac:chgData name="Cesar Hanna" userId="e27229a823f6e77f" providerId="LiveId" clId="{BCC14968-842F-4269-9BBE-F988F8950434}" dt="2022-12-24T06:33:32.838" v="794" actId="14100"/>
          <ac:picMkLst>
            <pc:docMk/>
            <pc:sldMk cId="543480344" sldId="259"/>
            <ac:picMk id="5" creationId="{1510E321-6D78-57DF-EC0A-860CE2AC56F5}"/>
          </ac:picMkLst>
        </pc:picChg>
        <pc:picChg chg="add mod">
          <ac:chgData name="Cesar Hanna" userId="e27229a823f6e77f" providerId="LiveId" clId="{BCC14968-842F-4269-9BBE-F988F8950434}" dt="2022-12-24T06:33:32.838" v="794" actId="14100"/>
          <ac:picMkLst>
            <pc:docMk/>
            <pc:sldMk cId="543480344" sldId="259"/>
            <ac:picMk id="7" creationId="{F73CF7A5-1F41-68CB-FB41-3E61E64E2D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D86-8087-44E3-D80F-E0A207EB2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15E2-5E6A-A6E2-3843-6440F98CA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731A-480D-7D32-894E-379FB798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2984-3EC5-CD9D-F403-0840BE3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9470-8442-E8E9-499F-25DB65B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8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52E5-4EAC-0586-146E-1511F6FD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E8CE3-D0E6-8CB5-41A9-DAF19A0AF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269D-A41C-016B-6D52-0EF29C6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8D00-64FD-42DC-6443-CC8DEB97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783A-7C1E-9C45-88FA-72C2232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BA2A1-06C1-B44E-FC09-0FDD6EAE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CA2B0-0870-1834-DDEC-F65D9780B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C4B1-1FB4-61EC-5151-EF6B1B1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194F-BEFD-82A9-3D1D-3153C9CD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9AEC-AFEA-1219-C61D-FE75C67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397C-3DE3-087A-BFFD-769FD95C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23A4-7B25-8748-40DD-E6A3973D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A13F-9A68-0A65-36DB-347BEC48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08B-A36E-1E75-CBE6-43DD6E4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D66-2A8B-21BE-6295-69635458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0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CE92-3BF4-B2F3-37BB-73841EFF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5B8F-7A93-53D6-4B86-0803F2B3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0AE6-F2C8-3B75-BE8F-B075CCD5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B4F9-72AA-9B18-5A5D-B8A3CDA5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7E62-BB38-6D6C-9D84-D15C6303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45A1-2B5A-A2DB-1C17-541C1F7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C26B-0F06-31AB-E68C-3F1206BF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53880-1D10-CBC9-C881-1B539BC8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FBD5-E44D-B010-4D3C-79C150ED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ABFE-60E4-D9AF-995F-BB5784E3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89CC6-10AD-286E-36B4-8E02CCF6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372-D24D-9E74-A5C3-858D4AF7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0C20-F561-2898-D536-0C1960E1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0F39-A71E-325D-97EC-50EB53BC4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E4B27-C239-7DB1-C2F5-007A0BCF3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34B9C-C547-6BE3-23CF-5BAAB17C6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54375-BE83-37CD-27CE-798E2752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EF5DE-B9E4-E784-E36A-B76CDF59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CA90A-2C67-4AB3-C108-860F91A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491A-C1B5-958B-00B1-2ED04E1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64285-8B15-249C-FA3C-FC6E2BB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2C18-3ADA-790D-F10E-7437527B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B54C-E93D-2198-E95A-E42FA4A2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5B497-269C-9378-EB5A-9413004C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569EA-84B2-7DDE-8E8A-11A582F4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82D83-1354-0D19-3C56-725DB59D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6BDA-44E5-55B1-2934-4E9069D4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2AB6-528E-F310-93F1-EEAD3B29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386D-1528-A83F-0154-9A3B7935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523F-818F-558F-B347-2340A75C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0AEA-71A3-B3AC-F9C4-D24C535D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0D06-63BE-4661-5760-D4688836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2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4FF2-5409-751D-CF0D-11DD85F8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E15C4-650D-EA2F-A490-3CFE5A3D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E1BCF-983D-8E28-CC1E-F1E1F0A0D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B78A0-76BF-E9E1-9491-288EC4E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B19EB-2998-33EA-32D5-9B122A6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2F4E-FA1C-136B-73B6-6377C12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75E9D-7DF4-216C-1C14-3638E51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46F1-1C54-6BB0-AE8D-34F2F188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B8D1-4B93-D146-C21F-188034B4A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EDDB-940F-44EC-8200-024AC3155251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6968-8174-0D0F-21DC-9EE582057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A138-FA70-EC0F-0F1C-95255C11E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1850-55BA-43F6-95C6-8BC7267E4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winemag.com/ratings/?s=&amp;drink_type=wine&amp;sort_by=pub_date_web&amp;sort_dir=des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wine-searcher.com/critics-8-cellartracker?page=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CF257-12D3-DD54-3077-744ADD799D33}"/>
              </a:ext>
            </a:extLst>
          </p:cNvPr>
          <p:cNvSpPr/>
          <p:nvPr/>
        </p:nvSpPr>
        <p:spPr>
          <a:xfrm>
            <a:off x="587833" y="1229090"/>
            <a:ext cx="2946070" cy="32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EDB35-CD69-62C2-3DBB-16EFD76B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61" y="350318"/>
            <a:ext cx="592761" cy="6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0A6753-8068-4905-D4F3-B9B70058D43B}"/>
              </a:ext>
            </a:extLst>
          </p:cNvPr>
          <p:cNvSpPr/>
          <p:nvPr/>
        </p:nvSpPr>
        <p:spPr>
          <a:xfrm>
            <a:off x="4376061" y="1229089"/>
            <a:ext cx="3889170" cy="32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F52EB-4B77-A608-7996-95536D28C168}"/>
              </a:ext>
            </a:extLst>
          </p:cNvPr>
          <p:cNvSpPr/>
          <p:nvPr/>
        </p:nvSpPr>
        <p:spPr>
          <a:xfrm>
            <a:off x="9102439" y="1229088"/>
            <a:ext cx="2493818" cy="32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4CCC10-4E5F-0696-7A91-B0AECB15252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533903" y="2856009"/>
            <a:ext cx="842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C0C5F56-7623-2CD8-1CA6-3CDF786F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16" y="350318"/>
            <a:ext cx="1149059" cy="748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9D8380-0B44-E578-470D-AA77BC20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84" y="2141484"/>
            <a:ext cx="1171561" cy="656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8A1984-3CBE-F3E3-2DD8-A9A0D434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174" y="1422079"/>
            <a:ext cx="787182" cy="370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6B8EF-9720-4D05-8D61-98626A6B1544}"/>
              </a:ext>
            </a:extLst>
          </p:cNvPr>
          <p:cNvSpPr txBox="1"/>
          <p:nvPr/>
        </p:nvSpPr>
        <p:spPr>
          <a:xfrm>
            <a:off x="5676410" y="1422079"/>
            <a:ext cx="236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Dataset is stored in Azure Blob Storage as 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BD171-CD0A-B440-9F43-742D924C76CB}"/>
              </a:ext>
            </a:extLst>
          </p:cNvPr>
          <p:cNvSpPr txBox="1"/>
          <p:nvPr/>
        </p:nvSpPr>
        <p:spPr>
          <a:xfrm>
            <a:off x="5671391" y="2210086"/>
            <a:ext cx="2369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Dataset is ingested in Azure Synapse Analytics, transformed and sinked into an SQL Pool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92DF7E-F56C-038C-BC9C-7F32F4C6D8A3}"/>
              </a:ext>
            </a:extLst>
          </p:cNvPr>
          <p:cNvSpPr/>
          <p:nvPr/>
        </p:nvSpPr>
        <p:spPr>
          <a:xfrm>
            <a:off x="4488878" y="2141484"/>
            <a:ext cx="3663538" cy="2228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A0CE0E-5B6F-6E25-8D0B-385A9F74A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905" y="3092220"/>
            <a:ext cx="3182588" cy="9547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DD64D7-8B6D-AA5D-042C-B8DC0C693C6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265231" y="2856008"/>
            <a:ext cx="8372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37DD30-9036-20CA-A471-D5FBCF947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879" y="1422079"/>
            <a:ext cx="416717" cy="4167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7EF94-8E45-EDCE-899C-238D4D8BB455}"/>
              </a:ext>
            </a:extLst>
          </p:cNvPr>
          <p:cNvSpPr txBox="1"/>
          <p:nvPr/>
        </p:nvSpPr>
        <p:spPr>
          <a:xfrm>
            <a:off x="9803081" y="1407385"/>
            <a:ext cx="172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is pulled from the SQL Pool in Azure Synapse and integrated with Power BI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AEDDBB-C1C2-5139-CC88-811F751FE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8879" y="2589199"/>
            <a:ext cx="416718" cy="4167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639FF7-D2CB-37B3-3F16-88277DFB1488}"/>
              </a:ext>
            </a:extLst>
          </p:cNvPr>
          <p:cNvSpPr txBox="1"/>
          <p:nvPr/>
        </p:nvSpPr>
        <p:spPr>
          <a:xfrm>
            <a:off x="9803081" y="2603540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Different dashboards are built in Power BI for analysis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46DE8B-717E-F9D2-1B4E-E19533451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0042" y="437086"/>
            <a:ext cx="1001210" cy="6871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65B0242-DB05-B58B-133B-21611A6A1E15}"/>
              </a:ext>
            </a:extLst>
          </p:cNvPr>
          <p:cNvSpPr/>
          <p:nvPr/>
        </p:nvSpPr>
        <p:spPr>
          <a:xfrm>
            <a:off x="4488878" y="1393108"/>
            <a:ext cx="3663538" cy="524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D5853C-1A6A-A424-4338-83638AD28517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>
            <a:off x="6320647" y="1917863"/>
            <a:ext cx="0" cy="22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7B1D797-16E2-35A2-65AE-D26088D0FBEA}"/>
              </a:ext>
            </a:extLst>
          </p:cNvPr>
          <p:cNvSpPr/>
          <p:nvPr/>
        </p:nvSpPr>
        <p:spPr>
          <a:xfrm>
            <a:off x="9239003" y="1363418"/>
            <a:ext cx="2238498" cy="68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FD594-AB03-A13D-8E04-6B8E3A69F733}"/>
              </a:ext>
            </a:extLst>
          </p:cNvPr>
          <p:cNvSpPr/>
          <p:nvPr/>
        </p:nvSpPr>
        <p:spPr>
          <a:xfrm>
            <a:off x="9239003" y="2407149"/>
            <a:ext cx="2238498" cy="72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83BC6641-92EE-206F-C635-38C8AE3A3D2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0358252" y="2048489"/>
            <a:ext cx="0" cy="35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03226EED-ECE2-09AA-AA0E-109311A33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449" y="5189517"/>
            <a:ext cx="717123" cy="695106"/>
          </a:xfrm>
          <a:prstGeom prst="rect">
            <a:avLst/>
          </a:prstGeom>
        </p:spPr>
      </p:pic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BD5B896-C67F-CA1F-A9D0-E04D567978DA}"/>
              </a:ext>
            </a:extLst>
          </p:cNvPr>
          <p:cNvSpPr/>
          <p:nvPr/>
        </p:nvSpPr>
        <p:spPr>
          <a:xfrm>
            <a:off x="587832" y="4821378"/>
            <a:ext cx="2946069" cy="168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A839F91-EC48-D2D8-BB89-048F0EFF36AC}"/>
              </a:ext>
            </a:extLst>
          </p:cNvPr>
          <p:cNvSpPr txBox="1"/>
          <p:nvPr/>
        </p:nvSpPr>
        <p:spPr>
          <a:xfrm>
            <a:off x="1347854" y="4967190"/>
            <a:ext cx="2054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scraped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hlinkClick r:id="rId11"/>
              </a:rPr>
              <a:t>https://www.wine-searcher.com/critics-8-cellartracker?page=1</a:t>
            </a:r>
            <a:r>
              <a:rPr lang="en-GB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hlinkClick r:id="rId12"/>
              </a:rPr>
              <a:t>https://www.winemag.com/ratings/?s=&amp;drink_type=wine&amp;sort_by=pub_date_web&amp;sort_dir=desc</a:t>
            </a:r>
            <a:endParaRPr lang="en-GB" sz="1000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2CC4716-B787-AE8F-2E6C-9034B65A7F24}"/>
              </a:ext>
            </a:extLst>
          </p:cNvPr>
          <p:cNvCxnSpPr>
            <a:cxnSpLocks/>
            <a:stCxn id="1028" idx="0"/>
            <a:endCxn id="4" idx="2"/>
          </p:cNvCxnSpPr>
          <p:nvPr/>
        </p:nvCxnSpPr>
        <p:spPr>
          <a:xfrm flipV="1">
            <a:off x="2060867" y="4482929"/>
            <a:ext cx="1" cy="3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659EB90-4EC3-5396-E72E-BD3D661B2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449" y="2469521"/>
            <a:ext cx="2790199" cy="8021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623D96-843C-1F8B-14E6-5F6CF96E6AEB}"/>
              </a:ext>
            </a:extLst>
          </p:cNvPr>
          <p:cNvSpPr txBox="1"/>
          <p:nvPr/>
        </p:nvSpPr>
        <p:spPr>
          <a:xfrm>
            <a:off x="668842" y="1410671"/>
            <a:ext cx="236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Web scraping program is written using </a:t>
            </a:r>
            <a:r>
              <a:rPr lang="en-GB" sz="1000" dirty="0" err="1"/>
              <a:t>Jupyter</a:t>
            </a:r>
            <a:r>
              <a:rPr lang="en-GB" sz="10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17657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0E321-6D78-57DF-EC0A-860CE2AC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1" y="1612229"/>
            <a:ext cx="5400675" cy="3412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CF7A5-1F41-68CB-FB41-3E61E64E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15" y="1561605"/>
            <a:ext cx="1781175" cy="218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71BC6-84D0-4683-F0BF-EB3D4154F6D6}"/>
              </a:ext>
            </a:extLst>
          </p:cNvPr>
          <p:cNvSpPr txBox="1"/>
          <p:nvPr/>
        </p:nvSpPr>
        <p:spPr>
          <a:xfrm>
            <a:off x="830591" y="571045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Overview on the raw data scraped: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25E4-1479-023D-906E-1C51C2EF8E56}"/>
              </a:ext>
            </a:extLst>
          </p:cNvPr>
          <p:cNvSpPr txBox="1"/>
          <p:nvPr/>
        </p:nvSpPr>
        <p:spPr>
          <a:xfrm>
            <a:off x="830591" y="5245771"/>
            <a:ext cx="3550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The above dataset is scraped from 1850 pages</a:t>
            </a:r>
          </a:p>
        </p:txBody>
      </p:sp>
    </p:spTree>
    <p:extLst>
      <p:ext uri="{BB962C8B-B14F-4D97-AF65-F5344CB8AC3E}">
        <p14:creationId xmlns:p14="http://schemas.microsoft.com/office/powerpoint/2010/main" val="54348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Hanna</dc:creator>
  <cp:lastModifiedBy>Cesar Hanna</cp:lastModifiedBy>
  <cp:revision>1</cp:revision>
  <dcterms:created xsi:type="dcterms:W3CDTF">2022-12-23T09:50:41Z</dcterms:created>
  <dcterms:modified xsi:type="dcterms:W3CDTF">2022-12-24T06:36:09Z</dcterms:modified>
</cp:coreProperties>
</file>