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8" r:id="rId4"/>
    <p:sldId id="265" r:id="rId5"/>
    <p:sldId id="267" r:id="rId6"/>
    <p:sldId id="269" r:id="rId7"/>
    <p:sldId id="266" r:id="rId8"/>
    <p:sldId id="257" r:id="rId9"/>
    <p:sldId id="270" r:id="rId10"/>
    <p:sldId id="261" r:id="rId11"/>
    <p:sldId id="262" r:id="rId12"/>
    <p:sldId id="263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105" d="100"/>
          <a:sy n="105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Linguagens de Programação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1"/>
                <c:pt idx="0">
                  <c:v>Javascript</c:v>
                </c:pt>
                <c:pt idx="1">
                  <c:v>Python</c:v>
                </c:pt>
                <c:pt idx="2">
                  <c:v>Java</c:v>
                </c:pt>
                <c:pt idx="3">
                  <c:v>C/C++</c:v>
                </c:pt>
                <c:pt idx="4">
                  <c:v>PHP</c:v>
                </c:pt>
                <c:pt idx="5">
                  <c:v>C#</c:v>
                </c:pt>
                <c:pt idx="6">
                  <c:v>Kotlin</c:v>
                </c:pt>
                <c:pt idx="7">
                  <c:v>Swift</c:v>
                </c:pt>
                <c:pt idx="8">
                  <c:v>GO</c:v>
                </c:pt>
                <c:pt idx="9">
                  <c:v>Dart</c:v>
                </c:pt>
                <c:pt idx="10">
                  <c:v>Objective C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16.399999999999999</c:v>
                </c:pt>
                <c:pt idx="1">
                  <c:v>11.3</c:v>
                </c:pt>
                <c:pt idx="2">
                  <c:v>9.6</c:v>
                </c:pt>
                <c:pt idx="3">
                  <c:v>7.5</c:v>
                </c:pt>
                <c:pt idx="4">
                  <c:v>7.3</c:v>
                </c:pt>
                <c:pt idx="5">
                  <c:v>7.1</c:v>
                </c:pt>
                <c:pt idx="6">
                  <c:v>2.9</c:v>
                </c:pt>
                <c:pt idx="7">
                  <c:v>2.5</c:v>
                </c:pt>
                <c:pt idx="8">
                  <c:v>2</c:v>
                </c:pt>
                <c:pt idx="9">
                  <c:v>1.4</c:v>
                </c:pt>
                <c:pt idx="10">
                  <c:v>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4-4844-892F-274EA718FD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19886095"/>
        <c:axId val="1519883599"/>
      </c:barChart>
      <c:catAx>
        <c:axId val="151988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9883599"/>
        <c:crosses val="autoZero"/>
        <c:auto val="1"/>
        <c:lblAlgn val="ctr"/>
        <c:lblOffset val="100"/>
        <c:noMultiLvlLbl val="0"/>
      </c:catAx>
      <c:valAx>
        <c:axId val="151988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988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89B3B0-61BD-4FCD-9D9D-69CD79521D6C}" type="datetime1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35EFE-F7A3-4452-9435-86301A6D8E3E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5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4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9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38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9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4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5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4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1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DDC9-C9F7-4542-8991-DCFF81BE97EC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7E103-426E-405A-86A9-E49164FF2F32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A009-9455-4588-AE9E-12F482899920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C4F48-6E59-4E8C-8F23-F29D829BA7F6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4D7B2-0D20-4B30-9673-B073AA16C214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A317A-DEC3-4A4E-9651-C52D538DA21F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67BCB-A08F-4ED0-97C8-59D69F8D800F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DEBB1-B3CA-442B-B542-F975980FF68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A63A9-66F9-4AF2-AEF7-67FFAA00F9E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BCB8271-A17A-4B61-9991-C69FA41BA2E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IONIC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Aplicações </a:t>
            </a:r>
            <a:r>
              <a:rPr lang="pt-BR" sz="8800" dirty="0">
                <a:solidFill>
                  <a:schemeClr val="bg1"/>
                </a:solidFill>
                <a:latin typeface="Rockwell" panose="02060603020205020403" pitchFamily="18" charset="0"/>
              </a:rPr>
              <a:t>hibridas</a:t>
            </a:r>
            <a:endParaRPr lang="pt-B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Frameworks mais usados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 descr="Tubos de ensai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F9A2DD-8EB3-D47F-BE6E-AFDBF1239724}"/>
              </a:ext>
            </a:extLst>
          </p:cNvPr>
          <p:cNvGrpSpPr/>
          <p:nvPr/>
        </p:nvGrpSpPr>
        <p:grpSpPr>
          <a:xfrm>
            <a:off x="810512" y="2449337"/>
            <a:ext cx="2183817" cy="2869384"/>
            <a:chOff x="810512" y="2449337"/>
            <a:chExt cx="2183817" cy="286938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91AB99-B49E-2E70-02CE-D2F95580563E}"/>
                </a:ext>
              </a:extLst>
            </p:cNvPr>
            <p:cNvSpPr/>
            <p:nvPr/>
          </p:nvSpPr>
          <p:spPr>
            <a:xfrm>
              <a:off x="810513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 descr="Ícone&#10;&#10;Descrição gerada automaticamente">
              <a:extLst>
                <a:ext uri="{FF2B5EF4-FFF2-40B4-BE49-F238E27FC236}">
                  <a16:creationId xmlns:a16="http://schemas.microsoft.com/office/drawing/2014/main" id="{5CF38DCA-76C6-C918-0389-9FFB0B7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444" b="94242" l="10000" r="90000">
                          <a14:foregroundMark x1="46585" y1="50000" x2="46220" y2="46348"/>
                          <a14:foregroundMark x1="75610" y1="18539" x2="77805" y2="19944"/>
                          <a14:foregroundMark x1="42439" y1="7584" x2="39390" y2="7584"/>
                          <a14:foregroundMark x1="48537" y1="93961" x2="51951" y2="94242"/>
                          <a14:backgroundMark x1="10000" y1="19242" x2="10000" y2="19242"/>
                          <a14:backgroundMark x1="5610" y1="60112" x2="4390" y2="202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208" y="2580424"/>
              <a:ext cx="2070426" cy="1797736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7AD70FF-A50B-3089-14CF-687CDC0B081B}"/>
                </a:ext>
              </a:extLst>
            </p:cNvPr>
            <p:cNvSpPr txBox="1"/>
            <p:nvPr/>
          </p:nvSpPr>
          <p:spPr>
            <a:xfrm>
              <a:off x="810512" y="4672390"/>
              <a:ext cx="2183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IONIC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D5BB798-68E1-0374-4BAD-C4920B258861}"/>
              </a:ext>
            </a:extLst>
          </p:cNvPr>
          <p:cNvGrpSpPr/>
          <p:nvPr/>
        </p:nvGrpSpPr>
        <p:grpSpPr>
          <a:xfrm>
            <a:off x="5940149" y="2449337"/>
            <a:ext cx="2183816" cy="2807828"/>
            <a:chOff x="5940149" y="2449337"/>
            <a:chExt cx="2183816" cy="280782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7D2B69-F56F-FA52-DCB3-34AC066F9913}"/>
                </a:ext>
              </a:extLst>
            </p:cNvPr>
            <p:cNvSpPr/>
            <p:nvPr/>
          </p:nvSpPr>
          <p:spPr>
            <a:xfrm>
              <a:off x="5940149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 descr="Ícone&#10;&#10;Descrição gerada automaticamente">
              <a:extLst>
                <a:ext uri="{FF2B5EF4-FFF2-40B4-BE49-F238E27FC236}">
                  <a16:creationId xmlns:a16="http://schemas.microsoft.com/office/drawing/2014/main" id="{CF97DD85-0F7D-6160-0476-3BB0E9C5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0391" y="2733605"/>
              <a:ext cx="1503332" cy="1503330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CB1DB13-CD3A-FD8B-500B-626E5D93316E}"/>
                </a:ext>
              </a:extLst>
            </p:cNvPr>
            <p:cNvSpPr txBox="1"/>
            <p:nvPr/>
          </p:nvSpPr>
          <p:spPr>
            <a:xfrm>
              <a:off x="5940150" y="4733945"/>
              <a:ext cx="218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/>
                <a:t>Native Script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EE78B09-C3C9-DD64-BF76-9AD258B99945}"/>
              </a:ext>
            </a:extLst>
          </p:cNvPr>
          <p:cNvGrpSpPr/>
          <p:nvPr/>
        </p:nvGrpSpPr>
        <p:grpSpPr>
          <a:xfrm>
            <a:off x="3375331" y="2449337"/>
            <a:ext cx="2183816" cy="2869384"/>
            <a:chOff x="3375331" y="2449337"/>
            <a:chExt cx="2183816" cy="2869384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56DC632-98BC-E44C-4371-B13FAA1DA51A}"/>
                </a:ext>
              </a:extLst>
            </p:cNvPr>
            <p:cNvSpPr/>
            <p:nvPr/>
          </p:nvSpPr>
          <p:spPr>
            <a:xfrm>
              <a:off x="3375331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C1CED791-C2A7-5D07-8F4E-B07F2C88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1955" y="2779045"/>
              <a:ext cx="1610568" cy="1400494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4B90CA1-3898-471D-8BFD-42AE96734021}"/>
                </a:ext>
              </a:extLst>
            </p:cNvPr>
            <p:cNvSpPr txBox="1"/>
            <p:nvPr/>
          </p:nvSpPr>
          <p:spPr>
            <a:xfrm>
              <a:off x="3375331" y="4672390"/>
              <a:ext cx="2183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React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Que tal vermos na prática 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Microscó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D5CA4E-61C8-5355-5044-83C8E012CE2D}"/>
              </a:ext>
            </a:extLst>
          </p:cNvPr>
          <p:cNvSpPr txBox="1"/>
          <p:nvPr/>
        </p:nvSpPr>
        <p:spPr>
          <a:xfrm>
            <a:off x="521284" y="1165591"/>
            <a:ext cx="83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https://github.com/cesarhfborges/projeto_cep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E63104B-54CB-0397-9748-894C0674A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820" y="1999045"/>
            <a:ext cx="2184860" cy="46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3"/>
            <a:ext cx="9144000" cy="3029494"/>
          </a:xfrm>
        </p:spPr>
        <p:txBody>
          <a:bodyPr rtlCol="0">
            <a:noAutofit/>
          </a:bodyPr>
          <a:lstStyle/>
          <a:p>
            <a:pPr rtl="0"/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Lembre-se...</a:t>
            </a:r>
            <a:b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Ninguém nasce sabendo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886051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bom profissional é composto de muito esforço.</a:t>
            </a:r>
          </a:p>
          <a:p>
            <a:pPr rtl="0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o sucesso de muita abdicação e dedicação.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 que são aplicativos híbridos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Aplicativos híbridos são mistura dos tipos web e nativo.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seja, ele funciona como um app nativo, mas sua codificação é toda desenvolvida usando linguagem web HTML5, JavaScript e CSS que funcionam perfeitamente tanto no Android quanto no iOS.</a:t>
            </a:r>
          </a:p>
          <a:p>
            <a:pPr rtl="0"/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códigos utilizados na linguagem escolhida para o aplicativo híbrido são integrados às funcionalidades do mobile, fazendo com que a UX seja mais satisfatória do que a de web apps.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8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Como o tamanho do conteúdo se adapta ao tamanho de tela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503889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 segue a mesma premissa de páginas web (responsividade).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 o que seria a responsividade ?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Capacidade de adaptar-se aos diversos tamanhos de telas presentes no mercado visto que nem só celulares, tablets e computadores vive o mercado.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Exemplo: Até mesmo monitores possuem resoluções diferentes e como aproveitar isso ? Design responsivo.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verdade foi a partir daí que surgiu a ideia de aplicações hibridas, como já tínhamos esse conceito aplicado, bastou arrumar uma forma da aplicação web virar um aplicativo.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4" name="Elemento gráfico 11">
            <a:extLst>
              <a:ext uri="{FF2B5EF4-FFF2-40B4-BE49-F238E27FC236}">
                <a16:creationId xmlns:a16="http://schemas.microsoft.com/office/drawing/2014/main" id="{7FEFCAD3-2CCE-E257-72DC-425EB8B3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5" name="Espaço Reservado para Conteúdo 14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9334DDF5-7DAC-6433-EE13-E45C696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6" name="Elemento gráfico 11">
            <a:extLst>
              <a:ext uri="{FF2B5EF4-FFF2-40B4-BE49-F238E27FC236}">
                <a16:creationId xmlns:a16="http://schemas.microsoft.com/office/drawing/2014/main" id="{822625DF-03CC-42D1-AF09-51EFE67D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Posso usar recursos nativos com aplicativos híbridos?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Sim.</a:t>
            </a:r>
          </a:p>
          <a:p>
            <a:pPr marL="0" indent="0" rtl="0"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Câmera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Bussola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Microfone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Compartilhamento entre aplicativos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muito mais.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5" name="Elemento gráfico 11">
            <a:extLst>
              <a:ext uri="{FF2B5EF4-FFF2-40B4-BE49-F238E27FC236}">
                <a16:creationId xmlns:a16="http://schemas.microsoft.com/office/drawing/2014/main" id="{16FBBF9C-AF2B-AC2B-576F-CFF5C226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Como meu sistema web se torna um aplicativo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150932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ideia básica para se ter em mente é que o aplicativo nativo deixa de gerenciar a interface a passa a ser uma espécime de navegador onde o conteúdo interno é uma página web que conversa com o código.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4" name="Elemento gráfico 11">
            <a:extLst>
              <a:ext uri="{FF2B5EF4-FFF2-40B4-BE49-F238E27FC236}">
                <a16:creationId xmlns:a16="http://schemas.microsoft.com/office/drawing/2014/main" id="{F75CA6F5-7459-1D3D-14FD-F0B4F95C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89F181F-56D4-21DB-01E9-24F8A1FB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298" y="3176027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Vantagens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1"/>
            <a:ext cx="8378529" cy="3453939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Desenvolvimento ágil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Multiplataformas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facilitada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de aprendizado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5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Por que usar hibrido ?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9004406-9A15-4CE5-811A-2F28DE2E4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715572"/>
              </p:ext>
            </p:extLst>
          </p:nvPr>
        </p:nvGraphicFramePr>
        <p:xfrm>
          <a:off x="301828" y="1475535"/>
          <a:ext cx="8510478" cy="510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Elemento gráfico 11">
            <a:extLst>
              <a:ext uri="{FF2B5EF4-FFF2-40B4-BE49-F238E27FC236}">
                <a16:creationId xmlns:a16="http://schemas.microsoft.com/office/drawing/2014/main" id="{D2A56F47-5AC6-85F9-E9A3-83577EE3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 uiExpand="1">
        <p:bldSub>
          <a:bldChart bld="seriesEl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Aplicativos híbridos do dia a dia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  <p:pic>
        <p:nvPicPr>
          <p:cNvPr id="16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AC91742E-73A0-6BA2-BAD2-849CC14F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80" y="2986181"/>
            <a:ext cx="1252444" cy="1252444"/>
          </a:xfrm>
          <a:prstGeom prst="rect">
            <a:avLst/>
          </a:prstGeom>
        </p:spPr>
      </p:pic>
      <p:pic>
        <p:nvPicPr>
          <p:cNvPr id="18" name="Imagem 17" descr="Logotipo, Ícone&#10;&#10;Descrição gerada automaticamente">
            <a:extLst>
              <a:ext uri="{FF2B5EF4-FFF2-40B4-BE49-F238E27FC236}">
                <a16:creationId xmlns:a16="http://schemas.microsoft.com/office/drawing/2014/main" id="{F4824938-CD01-35F9-E205-C155C122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82" y="2986182"/>
            <a:ext cx="1252444" cy="1252444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9D053FE5-C8C2-7C88-248A-51E05EEB8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080" y="2983619"/>
            <a:ext cx="1255005" cy="1255005"/>
          </a:xfrm>
          <a:prstGeom prst="rect">
            <a:avLst/>
          </a:prstGeom>
        </p:spPr>
      </p:pic>
      <p:pic>
        <p:nvPicPr>
          <p:cNvPr id="22" name="Imagem 21" descr="Uma imagem contendo cruz&#10;&#10;Descrição gerada automaticamente">
            <a:extLst>
              <a:ext uri="{FF2B5EF4-FFF2-40B4-BE49-F238E27FC236}">
                <a16:creationId xmlns:a16="http://schemas.microsoft.com/office/drawing/2014/main" id="{5A26C10A-DA74-1987-9A44-66A08C6D0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187" y="2970097"/>
            <a:ext cx="1268527" cy="1268527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D64CB29D-6A3D-A794-931A-B427C9374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816" y="2970830"/>
            <a:ext cx="1268527" cy="1268527"/>
          </a:xfrm>
          <a:prstGeom prst="rect">
            <a:avLst/>
          </a:prstGeom>
        </p:spPr>
      </p:pic>
      <p:pic>
        <p:nvPicPr>
          <p:cNvPr id="26" name="Imagem 2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F9D84F1-A23C-D3DD-053C-F2BB34DC9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9445" y="2966573"/>
            <a:ext cx="1268527" cy="12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621_TF33787325_Win32" id="{1C1A72DF-068F-46D8-A91D-CAFDCEC7976C}" vid="{1AE25A75-8162-48BE-81DF-E0434A4658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Segurança no laboratório</Template>
  <TotalTime>197</TotalTime>
  <Words>347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Tahoma</vt:lpstr>
      <vt:lpstr>Tema do Office</vt:lpstr>
      <vt:lpstr>Aplicações hibridas</vt:lpstr>
      <vt:lpstr>O que são aplicativos híbridos</vt:lpstr>
      <vt:lpstr>Como o tamanho do conteúdo se adapta ao tamanho de tela ?</vt:lpstr>
      <vt:lpstr>Apresentação do PowerPoint</vt:lpstr>
      <vt:lpstr>Posso usar recursos nativos com aplicativos híbridos?</vt:lpstr>
      <vt:lpstr>Como meu sistema web se torna um aplicativo ?</vt:lpstr>
      <vt:lpstr>Vantagens do desenvolvimento</vt:lpstr>
      <vt:lpstr>Por que usar hibrido ?</vt:lpstr>
      <vt:lpstr>Aplicativos híbridos do dia a dia</vt:lpstr>
      <vt:lpstr>Frameworks mais usados</vt:lpstr>
      <vt:lpstr>Que tal vermos na prática ?</vt:lpstr>
      <vt:lpstr>Lembre-se... Ninguém nasce sabendo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hibridas</dc:title>
  <dc:creator>CESAR HENRIQUE FERREIRA BORGES</dc:creator>
  <cp:lastModifiedBy>CESAR HENRIQUE FERREIRA BORGES</cp:lastModifiedBy>
  <cp:revision>2</cp:revision>
  <dcterms:created xsi:type="dcterms:W3CDTF">2022-05-22T12:43:18Z</dcterms:created>
  <dcterms:modified xsi:type="dcterms:W3CDTF">2022-05-22T16:00:47Z</dcterms:modified>
</cp:coreProperties>
</file>