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0" r:id="rId2"/>
    <p:sldId id="273" r:id="rId3"/>
    <p:sldId id="265" r:id="rId4"/>
    <p:sldId id="274" r:id="rId5"/>
    <p:sldId id="275" r:id="rId6"/>
    <p:sldId id="276" r:id="rId7"/>
    <p:sldId id="270" r:id="rId8"/>
    <p:sldId id="271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4"/>
  </p:normalViewPr>
  <p:slideViewPr>
    <p:cSldViewPr snapToGrid="0" snapToObjects="1">
      <p:cViewPr varScale="1">
        <p:scale>
          <a:sx n="105" d="100"/>
          <a:sy n="105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DA045-AFD0-6E44-B1E3-8FE3E5D9B47A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EF3C9-8E62-AA4E-8DC7-C69ADD69FACB}">
      <dgm:prSet phldrT="[Text]"/>
      <dgm:spPr/>
      <dgm:t>
        <a:bodyPr/>
        <a:lstStyle/>
        <a:p>
          <a:r>
            <a:rPr lang="en-US" dirty="0" err="1"/>
            <a:t>Organização</a:t>
          </a:r>
          <a:r>
            <a:rPr lang="en-US" dirty="0"/>
            <a:t> (Organization)</a:t>
          </a:r>
        </a:p>
      </dgm:t>
    </dgm:pt>
    <dgm:pt modelId="{B5BE5637-81EF-1946-966A-164E79ADF795}" type="parTrans" cxnId="{F35BB983-ABAF-9C42-A6CC-3E69199D5F3F}">
      <dgm:prSet/>
      <dgm:spPr/>
      <dgm:t>
        <a:bodyPr/>
        <a:lstStyle/>
        <a:p>
          <a:endParaRPr lang="en-US"/>
        </a:p>
      </dgm:t>
    </dgm:pt>
    <dgm:pt modelId="{356A1966-83F6-6A48-BF63-AA3CDDE016B6}" type="sibTrans" cxnId="{F35BB983-ABAF-9C42-A6CC-3E69199D5F3F}">
      <dgm:prSet/>
      <dgm:spPr/>
      <dgm:t>
        <a:bodyPr/>
        <a:lstStyle/>
        <a:p>
          <a:endParaRPr lang="en-US"/>
        </a:p>
      </dgm:t>
    </dgm:pt>
    <dgm:pt modelId="{12B0D56A-6B49-0848-9A58-21B72DEB8F38}">
      <dgm:prSet phldrT="[Text]"/>
      <dgm:spPr/>
      <dgm:t>
        <a:bodyPr/>
        <a:lstStyle/>
        <a:p>
          <a:r>
            <a:rPr lang="en-US" dirty="0" err="1"/>
            <a:t>Quando</a:t>
          </a:r>
          <a:r>
            <a:rPr lang="en-US" dirty="0"/>
            <a:t> </a:t>
          </a:r>
          <a:r>
            <a:rPr lang="en-US" dirty="0" err="1"/>
            <a:t>você</a:t>
          </a:r>
          <a:r>
            <a:rPr lang="en-US" dirty="0"/>
            <a:t> se </a:t>
          </a:r>
          <a:r>
            <a:rPr lang="en-US" dirty="0" err="1"/>
            <a:t>registra</a:t>
          </a:r>
          <a:r>
            <a:rPr lang="en-US" dirty="0"/>
            <a:t> no </a:t>
          </a:r>
          <a:r>
            <a:rPr lang="en-US" dirty="0" err="1"/>
            <a:t>serviço</a:t>
          </a:r>
          <a:r>
            <a:rPr lang="en-US" dirty="0"/>
            <a:t> Watson IoT Platform, um ID de </a:t>
          </a:r>
          <a:r>
            <a:rPr lang="en-US" dirty="0" err="1"/>
            <a:t>organização</a:t>
          </a:r>
          <a:r>
            <a:rPr lang="en-US" dirty="0"/>
            <a:t> </a:t>
          </a:r>
          <a:r>
            <a:rPr lang="en-US" dirty="0" err="1"/>
            <a:t>é</a:t>
          </a:r>
          <a:r>
            <a:rPr lang="en-US" dirty="0"/>
            <a:t> </a:t>
          </a:r>
          <a:r>
            <a:rPr lang="en-US" dirty="0" err="1"/>
            <a:t>fornecido</a:t>
          </a:r>
          <a:r>
            <a:rPr lang="en-US" dirty="0"/>
            <a:t>. </a:t>
          </a:r>
          <a:r>
            <a:rPr lang="en-US" dirty="0" err="1"/>
            <a:t>Esse</a:t>
          </a:r>
          <a:r>
            <a:rPr lang="en-US" dirty="0"/>
            <a:t> ID </a:t>
          </a:r>
          <a:r>
            <a:rPr lang="en-US" dirty="0" err="1"/>
            <a:t>é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combinação</a:t>
          </a:r>
          <a:r>
            <a:rPr lang="en-US" dirty="0"/>
            <a:t> </a:t>
          </a:r>
          <a:r>
            <a:rPr lang="en-US" dirty="0" err="1"/>
            <a:t>única</a:t>
          </a:r>
          <a:r>
            <a:rPr lang="en-US" dirty="0"/>
            <a:t> de 6 </a:t>
          </a:r>
          <a:r>
            <a:rPr lang="en-US" dirty="0" err="1"/>
            <a:t>caracteres</a:t>
          </a:r>
          <a:r>
            <a:rPr lang="en-US" dirty="0"/>
            <a:t> para </a:t>
          </a:r>
          <a:r>
            <a:rPr lang="en-US" dirty="0" err="1"/>
            <a:t>identificar</a:t>
          </a:r>
          <a:r>
            <a:rPr lang="en-US" dirty="0"/>
            <a:t> </a:t>
          </a:r>
          <a:r>
            <a:rPr lang="en-US" dirty="0" err="1"/>
            <a:t>sua</a:t>
          </a:r>
          <a:r>
            <a:rPr lang="en-US" dirty="0"/>
            <a:t> </a:t>
          </a:r>
          <a:r>
            <a:rPr lang="en-US" dirty="0" err="1"/>
            <a:t>conta</a:t>
          </a:r>
          <a:r>
            <a:rPr lang="en-US" dirty="0"/>
            <a:t>.</a:t>
          </a:r>
        </a:p>
      </dgm:t>
    </dgm:pt>
    <dgm:pt modelId="{12A639A3-4BDF-0246-8988-2ED38FA13A8B}" type="parTrans" cxnId="{27C277B3-ABCE-9B4F-98EE-C74F6416E16D}">
      <dgm:prSet/>
      <dgm:spPr/>
      <dgm:t>
        <a:bodyPr/>
        <a:lstStyle/>
        <a:p>
          <a:endParaRPr lang="en-US"/>
        </a:p>
      </dgm:t>
    </dgm:pt>
    <dgm:pt modelId="{80A4E404-4AFA-1B45-BEAC-F749EEAA0F1E}" type="sibTrans" cxnId="{27C277B3-ABCE-9B4F-98EE-C74F6416E16D}">
      <dgm:prSet/>
      <dgm:spPr/>
      <dgm:t>
        <a:bodyPr/>
        <a:lstStyle/>
        <a:p>
          <a:endParaRPr lang="en-US"/>
        </a:p>
      </dgm:t>
    </dgm:pt>
    <dgm:pt modelId="{7AED25CC-8CDF-7B4C-85BE-DA4283925540}">
      <dgm:prSet phldrT="[Text]"/>
      <dgm:spPr/>
      <dgm:t>
        <a:bodyPr/>
        <a:lstStyle/>
        <a:p>
          <a:r>
            <a:rPr lang="en-US"/>
            <a:t>Dispositivos (Device)</a:t>
          </a:r>
          <a:endParaRPr lang="en-US" dirty="0"/>
        </a:p>
      </dgm:t>
    </dgm:pt>
    <dgm:pt modelId="{20BB5BA5-01A9-4B4E-8D5A-3073A476B94F}" type="parTrans" cxnId="{0EFA4461-22CF-7044-837D-10E3C84EEA35}">
      <dgm:prSet/>
      <dgm:spPr/>
      <dgm:t>
        <a:bodyPr/>
        <a:lstStyle/>
        <a:p>
          <a:endParaRPr lang="en-US"/>
        </a:p>
      </dgm:t>
    </dgm:pt>
    <dgm:pt modelId="{A79DCF7E-93DE-8544-BBE5-43A8F6110287}" type="sibTrans" cxnId="{0EFA4461-22CF-7044-837D-10E3C84EEA35}">
      <dgm:prSet/>
      <dgm:spPr/>
      <dgm:t>
        <a:bodyPr/>
        <a:lstStyle/>
        <a:p>
          <a:endParaRPr lang="en-US"/>
        </a:p>
      </dgm:t>
    </dgm:pt>
    <dgm:pt modelId="{72DD291A-A302-364E-B091-DD794D977307}">
      <dgm:prSet phldrT="[Text]"/>
      <dgm:spPr/>
      <dgm:t>
        <a:bodyPr/>
        <a:lstStyle/>
        <a:p>
          <a:r>
            <a:rPr lang="en-US" dirty="0"/>
            <a:t>Um </a:t>
          </a:r>
          <a:r>
            <a:rPr lang="en-US" dirty="0" err="1"/>
            <a:t>dispositivo</a:t>
          </a:r>
          <a:r>
            <a:rPr lang="en-US" dirty="0"/>
            <a:t> (device) </a:t>
          </a:r>
          <a:r>
            <a:rPr lang="en-US" dirty="0" err="1"/>
            <a:t>pode</a:t>
          </a:r>
          <a:r>
            <a:rPr lang="en-US" dirty="0"/>
            <a:t> </a:t>
          </a:r>
          <a:r>
            <a:rPr lang="en-US" dirty="0" err="1"/>
            <a:t>ser</a:t>
          </a:r>
          <a:r>
            <a:rPr lang="en-US" dirty="0"/>
            <a:t> </a:t>
          </a:r>
          <a:r>
            <a:rPr lang="en-US" dirty="0" err="1"/>
            <a:t>qualquer</a:t>
          </a:r>
          <a:r>
            <a:rPr lang="en-US" dirty="0"/>
            <a:t> hardware que </a:t>
          </a:r>
          <a:r>
            <a:rPr lang="en-US" dirty="0" err="1"/>
            <a:t>possua</a:t>
          </a:r>
          <a:r>
            <a:rPr lang="en-US" dirty="0"/>
            <a:t> </a:t>
          </a:r>
          <a:r>
            <a:rPr lang="en-US" dirty="0" err="1"/>
            <a:t>conexão</a:t>
          </a:r>
          <a:r>
            <a:rPr lang="en-US" dirty="0"/>
            <a:t> com a internet e </a:t>
          </a:r>
          <a:r>
            <a:rPr lang="en-US" dirty="0" err="1"/>
            <a:t>tenha</a:t>
          </a:r>
          <a:r>
            <a:rPr lang="en-US" dirty="0"/>
            <a:t> dados para </a:t>
          </a:r>
          <a:r>
            <a:rPr lang="en-US" dirty="0" err="1"/>
            <a:t>ser</a:t>
          </a:r>
          <a:r>
            <a:rPr lang="en-US" dirty="0"/>
            <a:t> </a:t>
          </a:r>
          <a:r>
            <a:rPr lang="en-US" dirty="0" err="1"/>
            <a:t>transmitidos</a:t>
          </a:r>
          <a:r>
            <a:rPr lang="en-US" dirty="0"/>
            <a:t> para a </a:t>
          </a:r>
          <a:r>
            <a:rPr lang="en-US" dirty="0" err="1"/>
            <a:t>nuvem</a:t>
          </a:r>
          <a:r>
            <a:rPr lang="en-US" dirty="0"/>
            <a:t>.</a:t>
          </a:r>
        </a:p>
      </dgm:t>
    </dgm:pt>
    <dgm:pt modelId="{EE5032E9-732B-9C43-B431-96B24B7AEC91}" type="parTrans" cxnId="{5B7E0693-C88A-E84F-B7D2-0760192701F4}">
      <dgm:prSet/>
      <dgm:spPr/>
      <dgm:t>
        <a:bodyPr/>
        <a:lstStyle/>
        <a:p>
          <a:endParaRPr lang="en-US"/>
        </a:p>
      </dgm:t>
    </dgm:pt>
    <dgm:pt modelId="{2736E956-5BC1-CF49-869F-70E2947DE2FC}" type="sibTrans" cxnId="{5B7E0693-C88A-E84F-B7D2-0760192701F4}">
      <dgm:prSet/>
      <dgm:spPr/>
      <dgm:t>
        <a:bodyPr/>
        <a:lstStyle/>
        <a:p>
          <a:endParaRPr lang="en-US"/>
        </a:p>
      </dgm:t>
    </dgm:pt>
    <dgm:pt modelId="{C203A4A8-D7EC-3E4E-AFCB-EAF4C7E9A2F5}">
      <dgm:prSet phldrT="[Text]"/>
      <dgm:spPr/>
      <dgm:t>
        <a:bodyPr/>
        <a:lstStyle/>
        <a:p>
          <a:r>
            <a:rPr lang="en-US" dirty="0" err="1"/>
            <a:t>Aplicação</a:t>
          </a:r>
          <a:r>
            <a:rPr lang="en-US" dirty="0"/>
            <a:t> (Application)</a:t>
          </a:r>
        </a:p>
      </dgm:t>
    </dgm:pt>
    <dgm:pt modelId="{8BAD1D1E-1876-E147-8736-27FCE0FD8D94}" type="parTrans" cxnId="{06C676E1-BABA-6D46-BD05-3204013F9AF7}">
      <dgm:prSet/>
      <dgm:spPr/>
      <dgm:t>
        <a:bodyPr/>
        <a:lstStyle/>
        <a:p>
          <a:endParaRPr lang="en-US"/>
        </a:p>
      </dgm:t>
    </dgm:pt>
    <dgm:pt modelId="{5B91A76C-1B54-4843-91C5-21EF7E7C90EC}" type="sibTrans" cxnId="{06C676E1-BABA-6D46-BD05-3204013F9AF7}">
      <dgm:prSet/>
      <dgm:spPr/>
      <dgm:t>
        <a:bodyPr/>
        <a:lstStyle/>
        <a:p>
          <a:endParaRPr lang="en-US"/>
        </a:p>
      </dgm:t>
    </dgm:pt>
    <dgm:pt modelId="{6B38B665-F852-F240-827F-66F38770F4D0}">
      <dgm:prSet phldrT="[Text]"/>
      <dgm:spPr/>
      <dgm:t>
        <a:bodyPr/>
        <a:lstStyle/>
        <a:p>
          <a:r>
            <a:rPr lang="en-US" dirty="0"/>
            <a:t>Uma </a:t>
          </a:r>
          <a:r>
            <a:rPr lang="en-US" dirty="0" err="1"/>
            <a:t>aplicação</a:t>
          </a:r>
          <a:r>
            <a:rPr lang="en-US" dirty="0"/>
            <a:t> </a:t>
          </a:r>
          <a:r>
            <a:rPr lang="en-US" dirty="0" err="1"/>
            <a:t>é</a:t>
          </a:r>
          <a:r>
            <a:rPr lang="en-US" dirty="0"/>
            <a:t> </a:t>
          </a:r>
          <a:r>
            <a:rPr lang="en-US" dirty="0" err="1"/>
            <a:t>qualquer</a:t>
          </a:r>
          <a:r>
            <a:rPr lang="en-US" dirty="0"/>
            <a:t> </a:t>
          </a:r>
          <a:r>
            <a:rPr lang="en-US" dirty="0" err="1"/>
            <a:t>código</a:t>
          </a:r>
          <a:r>
            <a:rPr lang="en-US" dirty="0"/>
            <a:t> que tem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conexão</a:t>
          </a:r>
          <a:r>
            <a:rPr lang="en-US" dirty="0"/>
            <a:t> com a internet e </a:t>
          </a:r>
          <a:r>
            <a:rPr lang="en-US" dirty="0" err="1"/>
            <a:t>deseja</a:t>
          </a:r>
          <a:r>
            <a:rPr lang="en-US" dirty="0"/>
            <a:t> </a:t>
          </a:r>
          <a:r>
            <a:rPr lang="en-US" dirty="0" err="1"/>
            <a:t>interagir</a:t>
          </a:r>
          <a:r>
            <a:rPr lang="en-US" dirty="0"/>
            <a:t> com dados de um </a:t>
          </a:r>
          <a:r>
            <a:rPr lang="en-US" dirty="0" err="1"/>
            <a:t>dispositivo</a:t>
          </a:r>
          <a:r>
            <a:rPr lang="en-US" dirty="0"/>
            <a:t> e/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controlar</a:t>
          </a:r>
          <a:r>
            <a:rPr lang="en-US" dirty="0"/>
            <a:t> o </a:t>
          </a:r>
          <a:r>
            <a:rPr lang="en-US" dirty="0" err="1"/>
            <a:t>comportamento</a:t>
          </a:r>
          <a:r>
            <a:rPr lang="en-US" dirty="0"/>
            <a:t> </a:t>
          </a:r>
          <a:r>
            <a:rPr lang="en-US" dirty="0" err="1"/>
            <a:t>desses</a:t>
          </a:r>
          <a:r>
            <a:rPr lang="en-US" dirty="0"/>
            <a:t> </a:t>
          </a:r>
          <a:r>
            <a:rPr lang="en-US" dirty="0" err="1"/>
            <a:t>dispositvos</a:t>
          </a:r>
          <a:r>
            <a:rPr lang="en-US" dirty="0"/>
            <a:t> de </a:t>
          </a:r>
          <a:r>
            <a:rPr lang="en-US" dirty="0" err="1"/>
            <a:t>alguma</a:t>
          </a:r>
          <a:r>
            <a:rPr lang="en-US" dirty="0"/>
            <a:t> </a:t>
          </a:r>
          <a:r>
            <a:rPr lang="en-US" dirty="0" err="1"/>
            <a:t>maneira</a:t>
          </a:r>
          <a:r>
            <a:rPr lang="en-US" dirty="0"/>
            <a:t>.</a:t>
          </a:r>
        </a:p>
      </dgm:t>
    </dgm:pt>
    <dgm:pt modelId="{6A0A0327-E840-D948-BF12-5EBC37B167B6}" type="parTrans" cxnId="{B33FDBE6-5991-2E48-A64F-9A65A8E1296F}">
      <dgm:prSet/>
      <dgm:spPr/>
      <dgm:t>
        <a:bodyPr/>
        <a:lstStyle/>
        <a:p>
          <a:endParaRPr lang="en-US"/>
        </a:p>
      </dgm:t>
    </dgm:pt>
    <dgm:pt modelId="{70A6B860-ED30-084D-96CE-1BEC668EAE0C}" type="sibTrans" cxnId="{B33FDBE6-5991-2E48-A64F-9A65A8E1296F}">
      <dgm:prSet/>
      <dgm:spPr/>
      <dgm:t>
        <a:bodyPr/>
        <a:lstStyle/>
        <a:p>
          <a:endParaRPr lang="en-US"/>
        </a:p>
      </dgm:t>
    </dgm:pt>
    <dgm:pt modelId="{2F3B0B05-FF55-A843-8387-16B0C428F504}">
      <dgm:prSet/>
      <dgm:spPr/>
      <dgm:t>
        <a:bodyPr/>
        <a:lstStyle/>
        <a:p>
          <a:r>
            <a:rPr lang="en-US"/>
            <a:t>As organizações garantem que seus dados são acessíveis apenas a partir dos seus dispositivos e aplicação.</a:t>
          </a:r>
          <a:endParaRPr lang="en-US" dirty="0"/>
        </a:p>
      </dgm:t>
    </dgm:pt>
    <dgm:pt modelId="{7A737307-8FF5-A542-A926-D75D7471826E}" type="parTrans" cxnId="{16C951D9-91CB-D44C-96C4-D17459F6988A}">
      <dgm:prSet/>
      <dgm:spPr/>
      <dgm:t>
        <a:bodyPr/>
        <a:lstStyle/>
        <a:p>
          <a:endParaRPr lang="en-US"/>
        </a:p>
      </dgm:t>
    </dgm:pt>
    <dgm:pt modelId="{168D6189-0ED8-6748-A8F3-38F4F233CEAF}" type="sibTrans" cxnId="{16C951D9-91CB-D44C-96C4-D17459F6988A}">
      <dgm:prSet/>
      <dgm:spPr/>
      <dgm:t>
        <a:bodyPr/>
        <a:lstStyle/>
        <a:p>
          <a:endParaRPr lang="en-US"/>
        </a:p>
      </dgm:t>
    </dgm:pt>
    <dgm:pt modelId="{7BC5A64D-91BA-A64D-B673-1F2649A58FEF}">
      <dgm:prSet/>
      <dgm:spPr/>
      <dgm:t>
        <a:bodyPr/>
        <a:lstStyle/>
        <a:p>
          <a:r>
            <a:rPr lang="en-US"/>
            <a:t>Uma vez registrados, dispositivos e API keys são vinculados a uma única organização.</a:t>
          </a:r>
          <a:endParaRPr lang="en-US" dirty="0"/>
        </a:p>
      </dgm:t>
    </dgm:pt>
    <dgm:pt modelId="{F65D13AD-53EE-E245-BA3A-2C8493218F79}" type="parTrans" cxnId="{56EF953C-5896-3C41-B728-3913D394D0DB}">
      <dgm:prSet/>
      <dgm:spPr/>
      <dgm:t>
        <a:bodyPr/>
        <a:lstStyle/>
        <a:p>
          <a:endParaRPr lang="en-US"/>
        </a:p>
      </dgm:t>
    </dgm:pt>
    <dgm:pt modelId="{02EFC07B-F5BF-C64D-8094-BE9F417F08F2}" type="sibTrans" cxnId="{56EF953C-5896-3C41-B728-3913D394D0DB}">
      <dgm:prSet/>
      <dgm:spPr/>
      <dgm:t>
        <a:bodyPr/>
        <a:lstStyle/>
        <a:p>
          <a:endParaRPr lang="en-US"/>
        </a:p>
      </dgm:t>
    </dgm:pt>
    <dgm:pt modelId="{1E11317A-23C4-234F-9CB8-9F872DDAAAF7}">
      <dgm:prSet/>
      <dgm:spPr/>
      <dgm:t>
        <a:bodyPr/>
        <a:lstStyle/>
        <a:p>
          <a:r>
            <a:rPr lang="en-US"/>
            <a:t>Para sua segurança é impossível realizar comunicação cruzada entre organizações dentro do ecosistema do Watson IoT Platform, de forma intencional ou não.</a:t>
          </a:r>
          <a:endParaRPr lang="en-US" dirty="0"/>
        </a:p>
      </dgm:t>
    </dgm:pt>
    <dgm:pt modelId="{253BBF50-8FF8-C346-A260-10D5E6D31D9B}" type="parTrans" cxnId="{396A8167-E026-114F-ABE6-202397600F55}">
      <dgm:prSet/>
      <dgm:spPr/>
      <dgm:t>
        <a:bodyPr/>
        <a:lstStyle/>
        <a:p>
          <a:endParaRPr lang="en-US"/>
        </a:p>
      </dgm:t>
    </dgm:pt>
    <dgm:pt modelId="{DC7D5121-F267-6846-B3EF-4AFACACFDD78}" type="sibTrans" cxnId="{396A8167-E026-114F-ABE6-202397600F55}">
      <dgm:prSet/>
      <dgm:spPr/>
      <dgm:t>
        <a:bodyPr/>
        <a:lstStyle/>
        <a:p>
          <a:endParaRPr lang="en-US"/>
        </a:p>
      </dgm:t>
    </dgm:pt>
    <dgm:pt modelId="{90243F87-2298-5B40-90E1-44980F0B1860}">
      <dgm:prSet/>
      <dgm:spPr/>
      <dgm:t>
        <a:bodyPr/>
        <a:lstStyle/>
        <a:p>
          <a:r>
            <a:rPr lang="en-US"/>
            <a:t>Um dispositivo (device) não é capaz de interagir diretamente com o outros dispositivos.</a:t>
          </a:r>
          <a:endParaRPr lang="en-US" dirty="0"/>
        </a:p>
      </dgm:t>
    </dgm:pt>
    <dgm:pt modelId="{07428372-2383-2C4F-9E31-9A7424F57F84}" type="parTrans" cxnId="{AD922732-7692-B948-AFA8-7F462EE18E90}">
      <dgm:prSet/>
      <dgm:spPr/>
      <dgm:t>
        <a:bodyPr/>
        <a:lstStyle/>
        <a:p>
          <a:endParaRPr lang="en-US"/>
        </a:p>
      </dgm:t>
    </dgm:pt>
    <dgm:pt modelId="{D31960BF-C456-9846-A396-35B9DE34DE53}" type="sibTrans" cxnId="{AD922732-7692-B948-AFA8-7F462EE18E90}">
      <dgm:prSet/>
      <dgm:spPr/>
      <dgm:t>
        <a:bodyPr/>
        <a:lstStyle/>
        <a:p>
          <a:endParaRPr lang="en-US"/>
        </a:p>
      </dgm:t>
    </dgm:pt>
    <dgm:pt modelId="{0B199876-BA9D-6347-982B-117748856DDE}">
      <dgm:prSet/>
      <dgm:spPr/>
      <dgm:t>
        <a:bodyPr/>
        <a:lstStyle/>
        <a:p>
          <a:r>
            <a:rPr lang="en-US"/>
            <a:t>Os dispositivos são capazes de aceitar comandos de aplicações.</a:t>
          </a:r>
          <a:endParaRPr lang="en-US" dirty="0"/>
        </a:p>
      </dgm:t>
    </dgm:pt>
    <dgm:pt modelId="{1207258F-D8A8-DA40-A8B3-48E13512E62B}" type="parTrans" cxnId="{68F6AA96-2284-5C42-A305-597B0915A459}">
      <dgm:prSet/>
      <dgm:spPr/>
      <dgm:t>
        <a:bodyPr/>
        <a:lstStyle/>
        <a:p>
          <a:endParaRPr lang="en-US"/>
        </a:p>
      </dgm:t>
    </dgm:pt>
    <dgm:pt modelId="{970AEF36-97CB-D947-9D79-E4B010F62D57}" type="sibTrans" cxnId="{68F6AA96-2284-5C42-A305-597B0915A459}">
      <dgm:prSet/>
      <dgm:spPr/>
      <dgm:t>
        <a:bodyPr/>
        <a:lstStyle/>
        <a:p>
          <a:endParaRPr lang="en-US"/>
        </a:p>
      </dgm:t>
    </dgm:pt>
    <dgm:pt modelId="{9B34AE89-4050-4E4B-A7DF-B2BF9907676D}">
      <dgm:prSet/>
      <dgm:spPr/>
      <dgm:t>
        <a:bodyPr/>
        <a:lstStyle/>
        <a:p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dispositivos</a:t>
          </a:r>
          <a:r>
            <a:rPr lang="en-US" dirty="0"/>
            <a:t> se </a:t>
          </a:r>
          <a:r>
            <a:rPr lang="en-US" dirty="0" err="1"/>
            <a:t>identificam</a:t>
          </a:r>
          <a:r>
            <a:rPr lang="en-US" dirty="0"/>
            <a:t> de forma </a:t>
          </a:r>
          <a:r>
            <a:rPr lang="en-US" dirty="0" err="1"/>
            <a:t>única</a:t>
          </a:r>
          <a:r>
            <a:rPr lang="en-US" dirty="0"/>
            <a:t> para o Watson IoT Platform com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chave</a:t>
          </a:r>
          <a:r>
            <a:rPr lang="en-US" dirty="0"/>
            <a:t> de </a:t>
          </a:r>
          <a:r>
            <a:rPr lang="en-US" dirty="0" err="1"/>
            <a:t>autenticação</a:t>
          </a:r>
          <a:r>
            <a:rPr lang="en-US" dirty="0"/>
            <a:t> (authentication token) que </a:t>
          </a:r>
          <a:r>
            <a:rPr lang="en-US" dirty="0" err="1"/>
            <a:t>será</a:t>
          </a:r>
          <a:r>
            <a:rPr lang="en-US" dirty="0"/>
            <a:t> </a:t>
          </a:r>
          <a:r>
            <a:rPr lang="en-US" dirty="0" err="1"/>
            <a:t>aceita</a:t>
          </a:r>
          <a:r>
            <a:rPr lang="en-US" dirty="0"/>
            <a:t> </a:t>
          </a:r>
          <a:r>
            <a:rPr lang="en-US" dirty="0" err="1"/>
            <a:t>exclusivamente</a:t>
          </a:r>
          <a:r>
            <a:rPr lang="en-US" dirty="0"/>
            <a:t> para o </a:t>
          </a:r>
          <a:r>
            <a:rPr lang="en-US" dirty="0" err="1"/>
            <a:t>dispositivo</a:t>
          </a:r>
          <a:r>
            <a:rPr lang="en-US" dirty="0"/>
            <a:t>.</a:t>
          </a:r>
        </a:p>
      </dgm:t>
    </dgm:pt>
    <dgm:pt modelId="{E66BB314-1838-5243-9C41-91A5A5B5B1D8}" type="parTrans" cxnId="{9F272D61-0C86-BE4C-BFDE-FB4B6C15A6D8}">
      <dgm:prSet/>
      <dgm:spPr/>
      <dgm:t>
        <a:bodyPr/>
        <a:lstStyle/>
        <a:p>
          <a:endParaRPr lang="en-US"/>
        </a:p>
      </dgm:t>
    </dgm:pt>
    <dgm:pt modelId="{A3C7EA24-5EB7-024C-A821-87250B3D0341}" type="sibTrans" cxnId="{9F272D61-0C86-BE4C-BFDE-FB4B6C15A6D8}">
      <dgm:prSet/>
      <dgm:spPr/>
      <dgm:t>
        <a:bodyPr/>
        <a:lstStyle/>
        <a:p>
          <a:endParaRPr lang="en-US"/>
        </a:p>
      </dgm:t>
    </dgm:pt>
    <dgm:pt modelId="{F55D49B4-EEB4-0E46-987A-B985AC8815EC}">
      <dgm:prSet/>
      <dgm:spPr/>
      <dgm:t>
        <a:bodyPr/>
        <a:lstStyle/>
        <a:p>
          <a:r>
            <a:rPr lang="en-US"/>
            <a:t>Os dispositivos devem ser registrados antes de efetuar a conexão com o Watson IoT Platform.</a:t>
          </a:r>
          <a:endParaRPr lang="en-US" dirty="0"/>
        </a:p>
      </dgm:t>
    </dgm:pt>
    <dgm:pt modelId="{581D0AD1-CCBD-664D-B47A-459F570E1835}" type="parTrans" cxnId="{995CDF0A-C355-3F46-BB6E-6AAE2D8A9894}">
      <dgm:prSet/>
      <dgm:spPr/>
      <dgm:t>
        <a:bodyPr/>
        <a:lstStyle/>
        <a:p>
          <a:endParaRPr lang="en-US"/>
        </a:p>
      </dgm:t>
    </dgm:pt>
    <dgm:pt modelId="{4DF45D84-9705-3C40-B11C-102F51B3FB38}" type="sibTrans" cxnId="{995CDF0A-C355-3F46-BB6E-6AAE2D8A9894}">
      <dgm:prSet/>
      <dgm:spPr/>
      <dgm:t>
        <a:bodyPr/>
        <a:lstStyle/>
        <a:p>
          <a:endParaRPr lang="en-US"/>
        </a:p>
      </dgm:t>
    </dgm:pt>
    <dgm:pt modelId="{B4F65FAD-B9F4-6D4E-9E28-C84211B13F47}">
      <dgm:prSet/>
      <dgm:spPr/>
      <dgm:t>
        <a:bodyPr/>
        <a:lstStyle/>
        <a:p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são</a:t>
          </a:r>
          <a:r>
            <a:rPr lang="en-US" dirty="0"/>
            <a:t> </a:t>
          </a:r>
          <a:r>
            <a:rPr lang="en-US" dirty="0" err="1"/>
            <a:t>divididos</a:t>
          </a:r>
          <a:r>
            <a:rPr lang="en-US" dirty="0"/>
            <a:t>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tipos</a:t>
          </a:r>
          <a:r>
            <a:rPr lang="en-US" dirty="0"/>
            <a:t> </a:t>
          </a:r>
          <a:r>
            <a:rPr lang="en-US" b="1" dirty="0" err="1"/>
            <a:t>gerenciados</a:t>
          </a:r>
          <a:r>
            <a:rPr lang="en-US" dirty="0"/>
            <a:t> e </a:t>
          </a:r>
          <a:r>
            <a:rPr lang="en-US" b="1" dirty="0" err="1"/>
            <a:t>não</a:t>
          </a:r>
          <a:r>
            <a:rPr lang="en-US" b="1" dirty="0"/>
            <a:t> </a:t>
          </a:r>
          <a:r>
            <a:rPr lang="en-US" b="1" dirty="0" err="1"/>
            <a:t>gerenciados</a:t>
          </a:r>
          <a:endParaRPr lang="en-US" b="1" dirty="0"/>
        </a:p>
      </dgm:t>
    </dgm:pt>
    <dgm:pt modelId="{3303E6B3-A69D-C248-82A5-A6BC6DC69E19}" type="parTrans" cxnId="{2563DFA0-697D-5B48-ABBA-1BB9ACABB973}">
      <dgm:prSet/>
      <dgm:spPr/>
      <dgm:t>
        <a:bodyPr/>
        <a:lstStyle/>
        <a:p>
          <a:endParaRPr lang="en-US"/>
        </a:p>
      </dgm:t>
    </dgm:pt>
    <dgm:pt modelId="{4BE29992-FC69-7B45-8B4C-12A7B01183E5}" type="sibTrans" cxnId="{2563DFA0-697D-5B48-ABBA-1BB9ACABB973}">
      <dgm:prSet/>
      <dgm:spPr/>
      <dgm:t>
        <a:bodyPr/>
        <a:lstStyle/>
        <a:p>
          <a:endParaRPr lang="en-US"/>
        </a:p>
      </dgm:t>
    </dgm:pt>
    <dgm:pt modelId="{BDBFE70B-363D-A148-99BB-F7DFEB47A2C3}">
      <dgm:prSet/>
      <dgm:spPr/>
      <dgm:t>
        <a:bodyPr/>
        <a:lstStyle/>
        <a:p>
          <a:r>
            <a:rPr lang="en-US"/>
            <a:t>Uma aplicação se identifica para o Watson IoT Platform atraves de uma API Key e um ID de aplicação único.</a:t>
          </a:r>
          <a:endParaRPr lang="en-US" dirty="0"/>
        </a:p>
      </dgm:t>
    </dgm:pt>
    <dgm:pt modelId="{DBC38CBF-802C-9B41-A649-552A03DA8F02}" type="parTrans" cxnId="{DF62E5C6-911D-094C-AF05-2CDB863A5301}">
      <dgm:prSet/>
      <dgm:spPr/>
      <dgm:t>
        <a:bodyPr/>
        <a:lstStyle/>
        <a:p>
          <a:endParaRPr lang="en-US"/>
        </a:p>
      </dgm:t>
    </dgm:pt>
    <dgm:pt modelId="{DC9C3764-F380-3940-918E-489FC8669663}" type="sibTrans" cxnId="{DF62E5C6-911D-094C-AF05-2CDB863A5301}">
      <dgm:prSet/>
      <dgm:spPr/>
      <dgm:t>
        <a:bodyPr/>
        <a:lstStyle/>
        <a:p>
          <a:endParaRPr lang="en-US"/>
        </a:p>
      </dgm:t>
    </dgm:pt>
    <dgm:pt modelId="{928DABC8-B13F-E641-8EB4-9F7723E6697D}">
      <dgm:prSet/>
      <dgm:spPr/>
      <dgm:t>
        <a:bodyPr/>
        <a:lstStyle/>
        <a:p>
          <a:r>
            <a:rPr lang="en-US" dirty="0"/>
            <a:t>Uma </a:t>
          </a:r>
          <a:r>
            <a:rPr lang="en-US" dirty="0" err="1"/>
            <a:t>aplicação</a:t>
          </a:r>
          <a:r>
            <a:rPr lang="en-US" dirty="0"/>
            <a:t>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precisa</a:t>
          </a:r>
          <a:r>
            <a:rPr lang="en-US" dirty="0"/>
            <a:t> de registrar antes de se </a:t>
          </a:r>
          <a:r>
            <a:rPr lang="en-US" dirty="0" err="1"/>
            <a:t>conectar</a:t>
          </a:r>
          <a:r>
            <a:rPr lang="en-US" dirty="0"/>
            <a:t> com o Watson IoT Platform, no </a:t>
          </a:r>
          <a:r>
            <a:rPr lang="en-US" dirty="0" err="1"/>
            <a:t>entanto</a:t>
          </a:r>
          <a:r>
            <a:rPr lang="en-US" dirty="0"/>
            <a:t>, </a:t>
          </a:r>
          <a:r>
            <a:rPr lang="en-US" dirty="0" err="1"/>
            <a:t>ela</a:t>
          </a:r>
          <a:r>
            <a:rPr lang="en-US" dirty="0"/>
            <a:t> </a:t>
          </a:r>
          <a:r>
            <a:rPr lang="en-US" dirty="0" err="1"/>
            <a:t>precisa</a:t>
          </a:r>
          <a:r>
            <a:rPr lang="en-US" dirty="0"/>
            <a:t> </a:t>
          </a:r>
          <a:r>
            <a:rPr lang="en-US" dirty="0" err="1"/>
            <a:t>apresentar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API key </a:t>
          </a:r>
          <a:r>
            <a:rPr lang="en-US" dirty="0" err="1"/>
            <a:t>válida</a:t>
          </a:r>
          <a:r>
            <a:rPr lang="en-US" dirty="0"/>
            <a:t> que </a:t>
          </a:r>
          <a:r>
            <a:rPr lang="en-US" dirty="0" err="1"/>
            <a:t>tenha</a:t>
          </a:r>
          <a:r>
            <a:rPr lang="en-US" dirty="0"/>
            <a:t> </a:t>
          </a:r>
          <a:r>
            <a:rPr lang="en-US" dirty="0" err="1"/>
            <a:t>sido</a:t>
          </a:r>
          <a:r>
            <a:rPr lang="en-US" dirty="0"/>
            <a:t> </a:t>
          </a:r>
          <a:r>
            <a:rPr lang="en-US" dirty="0" err="1"/>
            <a:t>previamente</a:t>
          </a:r>
          <a:r>
            <a:rPr lang="en-US" dirty="0"/>
            <a:t> </a:t>
          </a:r>
          <a:r>
            <a:rPr lang="en-US" dirty="0" err="1"/>
            <a:t>registrada</a:t>
          </a:r>
          <a:r>
            <a:rPr lang="en-US" dirty="0"/>
            <a:t>.</a:t>
          </a:r>
        </a:p>
      </dgm:t>
    </dgm:pt>
    <dgm:pt modelId="{F251109C-6EEA-554D-84A7-697981F43C2C}" type="parTrans" cxnId="{B44091DC-9061-AE49-AB8F-FFAFA14A328D}">
      <dgm:prSet/>
      <dgm:spPr/>
      <dgm:t>
        <a:bodyPr/>
        <a:lstStyle/>
        <a:p>
          <a:endParaRPr lang="en-US"/>
        </a:p>
      </dgm:t>
    </dgm:pt>
    <dgm:pt modelId="{73E4BDE5-C9C3-1F43-8C5E-D8F350E8D4E1}" type="sibTrans" cxnId="{B44091DC-9061-AE49-AB8F-FFAFA14A328D}">
      <dgm:prSet/>
      <dgm:spPr/>
      <dgm:t>
        <a:bodyPr/>
        <a:lstStyle/>
        <a:p>
          <a:endParaRPr lang="en-US"/>
        </a:p>
      </dgm:t>
    </dgm:pt>
    <dgm:pt modelId="{B1498925-B783-1B42-9EF3-82E0CDC6BC93}" type="pres">
      <dgm:prSet presAssocID="{1DBDA045-AFD0-6E44-B1E3-8FE3E5D9B47A}" presName="Name0" presStyleCnt="0">
        <dgm:presLayoutVars>
          <dgm:dir/>
          <dgm:animLvl val="lvl"/>
          <dgm:resizeHandles val="exact"/>
        </dgm:presLayoutVars>
      </dgm:prSet>
      <dgm:spPr/>
    </dgm:pt>
    <dgm:pt modelId="{4263AD33-0CA8-9C4C-A35F-957434AE2068}" type="pres">
      <dgm:prSet presAssocID="{AADEF3C9-8E62-AA4E-8DC7-C69ADD69FACB}" presName="composite" presStyleCnt="0"/>
      <dgm:spPr/>
    </dgm:pt>
    <dgm:pt modelId="{06749066-EE05-A44A-A7E4-FBE7A41DD9E2}" type="pres">
      <dgm:prSet presAssocID="{AADEF3C9-8E62-AA4E-8DC7-C69ADD69FA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9D0A7D-06C0-4940-B79F-8F77C7D06720}" type="pres">
      <dgm:prSet presAssocID="{AADEF3C9-8E62-AA4E-8DC7-C69ADD69FACB}" presName="desTx" presStyleLbl="alignAccFollowNode1" presStyleIdx="0" presStyleCnt="3">
        <dgm:presLayoutVars>
          <dgm:bulletEnabled val="1"/>
        </dgm:presLayoutVars>
      </dgm:prSet>
      <dgm:spPr/>
    </dgm:pt>
    <dgm:pt modelId="{496245FE-4D35-404D-917A-5A049712A474}" type="pres">
      <dgm:prSet presAssocID="{356A1966-83F6-6A48-BF63-AA3CDDE016B6}" presName="space" presStyleCnt="0"/>
      <dgm:spPr/>
    </dgm:pt>
    <dgm:pt modelId="{7B478C28-3EB6-5C48-BF2D-CFBBC2794174}" type="pres">
      <dgm:prSet presAssocID="{7AED25CC-8CDF-7B4C-85BE-DA4283925540}" presName="composite" presStyleCnt="0"/>
      <dgm:spPr/>
    </dgm:pt>
    <dgm:pt modelId="{2A8A0772-4CF9-C744-AD0A-D4E4AFD60CF8}" type="pres">
      <dgm:prSet presAssocID="{7AED25CC-8CDF-7B4C-85BE-DA42839255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2806CA-817F-2341-8F2A-803903EA6533}" type="pres">
      <dgm:prSet presAssocID="{7AED25CC-8CDF-7B4C-85BE-DA4283925540}" presName="desTx" presStyleLbl="alignAccFollowNode1" presStyleIdx="1" presStyleCnt="3">
        <dgm:presLayoutVars>
          <dgm:bulletEnabled val="1"/>
        </dgm:presLayoutVars>
      </dgm:prSet>
      <dgm:spPr/>
    </dgm:pt>
    <dgm:pt modelId="{67180BAE-54E5-7F45-94ED-F575FA34AF96}" type="pres">
      <dgm:prSet presAssocID="{A79DCF7E-93DE-8544-BBE5-43A8F6110287}" presName="space" presStyleCnt="0"/>
      <dgm:spPr/>
    </dgm:pt>
    <dgm:pt modelId="{63E765DA-9720-9441-8381-2116F5355233}" type="pres">
      <dgm:prSet presAssocID="{C203A4A8-D7EC-3E4E-AFCB-EAF4C7E9A2F5}" presName="composite" presStyleCnt="0"/>
      <dgm:spPr/>
    </dgm:pt>
    <dgm:pt modelId="{7542A62F-F479-CC43-B5F5-1E8BB647046B}" type="pres">
      <dgm:prSet presAssocID="{C203A4A8-D7EC-3E4E-AFCB-EAF4C7E9A2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9BAB61-E90F-594D-9E12-A405CEF042F1}" type="pres">
      <dgm:prSet presAssocID="{C203A4A8-D7EC-3E4E-AFCB-EAF4C7E9A2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8AECB04-37C2-164A-A980-8063512CAD7E}" type="presOf" srcId="{9B34AE89-4050-4E4B-A7DF-B2BF9907676D}" destId="{802806CA-817F-2341-8F2A-803903EA6533}" srcOrd="0" destOrd="3" presId="urn:microsoft.com/office/officeart/2005/8/layout/hList1"/>
    <dgm:cxn modelId="{995CDF0A-C355-3F46-BB6E-6AAE2D8A9894}" srcId="{7AED25CC-8CDF-7B4C-85BE-DA4283925540}" destId="{F55D49B4-EEB4-0E46-987A-B985AC8815EC}" srcOrd="4" destOrd="0" parTransId="{581D0AD1-CCBD-664D-B47A-459F570E1835}" sibTransId="{4DF45D84-9705-3C40-B11C-102F51B3FB38}"/>
    <dgm:cxn modelId="{DA342120-5AA7-7C4F-B06C-6FD656CFA171}" type="presOf" srcId="{F55D49B4-EEB4-0E46-987A-B985AC8815EC}" destId="{802806CA-817F-2341-8F2A-803903EA6533}" srcOrd="0" destOrd="4" presId="urn:microsoft.com/office/officeart/2005/8/layout/hList1"/>
    <dgm:cxn modelId="{6BCC582F-582E-174D-BF88-878546982AF9}" type="presOf" srcId="{AADEF3C9-8E62-AA4E-8DC7-C69ADD69FACB}" destId="{06749066-EE05-A44A-A7E4-FBE7A41DD9E2}" srcOrd="0" destOrd="0" presId="urn:microsoft.com/office/officeart/2005/8/layout/hList1"/>
    <dgm:cxn modelId="{AD922732-7692-B948-AFA8-7F462EE18E90}" srcId="{7AED25CC-8CDF-7B4C-85BE-DA4283925540}" destId="{90243F87-2298-5B40-90E1-44980F0B1860}" srcOrd="1" destOrd="0" parTransId="{07428372-2383-2C4F-9E31-9A7424F57F84}" sibTransId="{D31960BF-C456-9846-A396-35B9DE34DE53}"/>
    <dgm:cxn modelId="{56EF953C-5896-3C41-B728-3913D394D0DB}" srcId="{AADEF3C9-8E62-AA4E-8DC7-C69ADD69FACB}" destId="{7BC5A64D-91BA-A64D-B673-1F2649A58FEF}" srcOrd="2" destOrd="0" parTransId="{F65D13AD-53EE-E245-BA3A-2C8493218F79}" sibTransId="{02EFC07B-F5BF-C64D-8094-BE9F417F08F2}"/>
    <dgm:cxn modelId="{9F272D61-0C86-BE4C-BFDE-FB4B6C15A6D8}" srcId="{7AED25CC-8CDF-7B4C-85BE-DA4283925540}" destId="{9B34AE89-4050-4E4B-A7DF-B2BF9907676D}" srcOrd="3" destOrd="0" parTransId="{E66BB314-1838-5243-9C41-91A5A5B5B1D8}" sibTransId="{A3C7EA24-5EB7-024C-A821-87250B3D0341}"/>
    <dgm:cxn modelId="{0EFA4461-22CF-7044-837D-10E3C84EEA35}" srcId="{1DBDA045-AFD0-6E44-B1E3-8FE3E5D9B47A}" destId="{7AED25CC-8CDF-7B4C-85BE-DA4283925540}" srcOrd="1" destOrd="0" parTransId="{20BB5BA5-01A9-4B4E-8D5A-3073A476B94F}" sibTransId="{A79DCF7E-93DE-8544-BBE5-43A8F6110287}"/>
    <dgm:cxn modelId="{396A8167-E026-114F-ABE6-202397600F55}" srcId="{AADEF3C9-8E62-AA4E-8DC7-C69ADD69FACB}" destId="{1E11317A-23C4-234F-9CB8-9F872DDAAAF7}" srcOrd="3" destOrd="0" parTransId="{253BBF50-8FF8-C346-A260-10D5E6D31D9B}" sibTransId="{DC7D5121-F267-6846-B3EF-4AFACACFDD78}"/>
    <dgm:cxn modelId="{6155296A-3AF1-4246-BB12-CC8B2C3CC147}" type="presOf" srcId="{BDBFE70B-363D-A148-99BB-F7DFEB47A2C3}" destId="{3F9BAB61-E90F-594D-9E12-A405CEF042F1}" srcOrd="0" destOrd="1" presId="urn:microsoft.com/office/officeart/2005/8/layout/hList1"/>
    <dgm:cxn modelId="{AD511F6C-7748-7D47-8385-21DC32A8269C}" type="presOf" srcId="{1DBDA045-AFD0-6E44-B1E3-8FE3E5D9B47A}" destId="{B1498925-B783-1B42-9EF3-82E0CDC6BC93}" srcOrd="0" destOrd="0" presId="urn:microsoft.com/office/officeart/2005/8/layout/hList1"/>
    <dgm:cxn modelId="{1EB55475-B7E5-E640-A2EC-5D55928211B8}" type="presOf" srcId="{2F3B0B05-FF55-A843-8387-16B0C428F504}" destId="{3C9D0A7D-06C0-4940-B79F-8F77C7D06720}" srcOrd="0" destOrd="1" presId="urn:microsoft.com/office/officeart/2005/8/layout/hList1"/>
    <dgm:cxn modelId="{DB44B680-7967-B842-9478-B133FD6F97C9}" type="presOf" srcId="{6B38B665-F852-F240-827F-66F38770F4D0}" destId="{3F9BAB61-E90F-594D-9E12-A405CEF042F1}" srcOrd="0" destOrd="0" presId="urn:microsoft.com/office/officeart/2005/8/layout/hList1"/>
    <dgm:cxn modelId="{F35BB983-ABAF-9C42-A6CC-3E69199D5F3F}" srcId="{1DBDA045-AFD0-6E44-B1E3-8FE3E5D9B47A}" destId="{AADEF3C9-8E62-AA4E-8DC7-C69ADD69FACB}" srcOrd="0" destOrd="0" parTransId="{B5BE5637-81EF-1946-966A-164E79ADF795}" sibTransId="{356A1966-83F6-6A48-BF63-AA3CDDE016B6}"/>
    <dgm:cxn modelId="{5B7E0693-C88A-E84F-B7D2-0760192701F4}" srcId="{7AED25CC-8CDF-7B4C-85BE-DA4283925540}" destId="{72DD291A-A302-364E-B091-DD794D977307}" srcOrd="0" destOrd="0" parTransId="{EE5032E9-732B-9C43-B431-96B24B7AEC91}" sibTransId="{2736E956-5BC1-CF49-869F-70E2947DE2FC}"/>
    <dgm:cxn modelId="{68F6AA96-2284-5C42-A305-597B0915A459}" srcId="{7AED25CC-8CDF-7B4C-85BE-DA4283925540}" destId="{0B199876-BA9D-6347-982B-117748856DDE}" srcOrd="2" destOrd="0" parTransId="{1207258F-D8A8-DA40-A8B3-48E13512E62B}" sibTransId="{970AEF36-97CB-D947-9D79-E4B010F62D57}"/>
    <dgm:cxn modelId="{428BB797-DDC8-6949-9D14-8BB68580C9F0}" type="presOf" srcId="{7BC5A64D-91BA-A64D-B673-1F2649A58FEF}" destId="{3C9D0A7D-06C0-4940-B79F-8F77C7D06720}" srcOrd="0" destOrd="2" presId="urn:microsoft.com/office/officeart/2005/8/layout/hList1"/>
    <dgm:cxn modelId="{6DE2259B-2728-C149-BBEB-CB9D21BAACDE}" type="presOf" srcId="{12B0D56A-6B49-0848-9A58-21B72DEB8F38}" destId="{3C9D0A7D-06C0-4940-B79F-8F77C7D06720}" srcOrd="0" destOrd="0" presId="urn:microsoft.com/office/officeart/2005/8/layout/hList1"/>
    <dgm:cxn modelId="{892ABE9E-FFCC-E347-84A3-A94FD818AD1D}" type="presOf" srcId="{1E11317A-23C4-234F-9CB8-9F872DDAAAF7}" destId="{3C9D0A7D-06C0-4940-B79F-8F77C7D06720}" srcOrd="0" destOrd="3" presId="urn:microsoft.com/office/officeart/2005/8/layout/hList1"/>
    <dgm:cxn modelId="{2563DFA0-697D-5B48-ABBA-1BB9ACABB973}" srcId="{7AED25CC-8CDF-7B4C-85BE-DA4283925540}" destId="{B4F65FAD-B9F4-6D4E-9E28-C84211B13F47}" srcOrd="5" destOrd="0" parTransId="{3303E6B3-A69D-C248-82A5-A6BC6DC69E19}" sibTransId="{4BE29992-FC69-7B45-8B4C-12A7B01183E5}"/>
    <dgm:cxn modelId="{21B6DBA7-1E74-A141-BC64-F23CC1DC42CC}" type="presOf" srcId="{90243F87-2298-5B40-90E1-44980F0B1860}" destId="{802806CA-817F-2341-8F2A-803903EA6533}" srcOrd="0" destOrd="1" presId="urn:microsoft.com/office/officeart/2005/8/layout/hList1"/>
    <dgm:cxn modelId="{9E2FBFAD-2C85-9F49-8C45-3FD323F75C49}" type="presOf" srcId="{C203A4A8-D7EC-3E4E-AFCB-EAF4C7E9A2F5}" destId="{7542A62F-F479-CC43-B5F5-1E8BB647046B}" srcOrd="0" destOrd="0" presId="urn:microsoft.com/office/officeart/2005/8/layout/hList1"/>
    <dgm:cxn modelId="{27C277B3-ABCE-9B4F-98EE-C74F6416E16D}" srcId="{AADEF3C9-8E62-AA4E-8DC7-C69ADD69FACB}" destId="{12B0D56A-6B49-0848-9A58-21B72DEB8F38}" srcOrd="0" destOrd="0" parTransId="{12A639A3-4BDF-0246-8988-2ED38FA13A8B}" sibTransId="{80A4E404-4AFA-1B45-BEAC-F749EEAA0F1E}"/>
    <dgm:cxn modelId="{E07DE7B9-4A27-6849-8CAA-266F64F06837}" type="presOf" srcId="{7AED25CC-8CDF-7B4C-85BE-DA4283925540}" destId="{2A8A0772-4CF9-C744-AD0A-D4E4AFD60CF8}" srcOrd="0" destOrd="0" presId="urn:microsoft.com/office/officeart/2005/8/layout/hList1"/>
    <dgm:cxn modelId="{DF62E5C6-911D-094C-AF05-2CDB863A5301}" srcId="{C203A4A8-D7EC-3E4E-AFCB-EAF4C7E9A2F5}" destId="{BDBFE70B-363D-A148-99BB-F7DFEB47A2C3}" srcOrd="1" destOrd="0" parTransId="{DBC38CBF-802C-9B41-A649-552A03DA8F02}" sibTransId="{DC9C3764-F380-3940-918E-489FC8669663}"/>
    <dgm:cxn modelId="{2449D6D3-3FDE-2F45-8C64-A3F2C36FE54D}" type="presOf" srcId="{B4F65FAD-B9F4-6D4E-9E28-C84211B13F47}" destId="{802806CA-817F-2341-8F2A-803903EA6533}" srcOrd="0" destOrd="5" presId="urn:microsoft.com/office/officeart/2005/8/layout/hList1"/>
    <dgm:cxn modelId="{16C951D9-91CB-D44C-96C4-D17459F6988A}" srcId="{AADEF3C9-8E62-AA4E-8DC7-C69ADD69FACB}" destId="{2F3B0B05-FF55-A843-8387-16B0C428F504}" srcOrd="1" destOrd="0" parTransId="{7A737307-8FF5-A542-A926-D75D7471826E}" sibTransId="{168D6189-0ED8-6748-A8F3-38F4F233CEAF}"/>
    <dgm:cxn modelId="{B44091DC-9061-AE49-AB8F-FFAFA14A328D}" srcId="{C203A4A8-D7EC-3E4E-AFCB-EAF4C7E9A2F5}" destId="{928DABC8-B13F-E641-8EB4-9F7723E6697D}" srcOrd="2" destOrd="0" parTransId="{F251109C-6EEA-554D-84A7-697981F43C2C}" sibTransId="{73E4BDE5-C9C3-1F43-8C5E-D8F350E8D4E1}"/>
    <dgm:cxn modelId="{06C676E1-BABA-6D46-BD05-3204013F9AF7}" srcId="{1DBDA045-AFD0-6E44-B1E3-8FE3E5D9B47A}" destId="{C203A4A8-D7EC-3E4E-AFCB-EAF4C7E9A2F5}" srcOrd="2" destOrd="0" parTransId="{8BAD1D1E-1876-E147-8736-27FCE0FD8D94}" sibTransId="{5B91A76C-1B54-4843-91C5-21EF7E7C90EC}"/>
    <dgm:cxn modelId="{A365C4E5-EB3A-0A49-955E-83EA1D786ABD}" type="presOf" srcId="{0B199876-BA9D-6347-982B-117748856DDE}" destId="{802806CA-817F-2341-8F2A-803903EA6533}" srcOrd="0" destOrd="2" presId="urn:microsoft.com/office/officeart/2005/8/layout/hList1"/>
    <dgm:cxn modelId="{B33FDBE6-5991-2E48-A64F-9A65A8E1296F}" srcId="{C203A4A8-D7EC-3E4E-AFCB-EAF4C7E9A2F5}" destId="{6B38B665-F852-F240-827F-66F38770F4D0}" srcOrd="0" destOrd="0" parTransId="{6A0A0327-E840-D948-BF12-5EBC37B167B6}" sibTransId="{70A6B860-ED30-084D-96CE-1BEC668EAE0C}"/>
    <dgm:cxn modelId="{83AFC8F2-BC42-C241-A01E-06F965227D99}" type="presOf" srcId="{928DABC8-B13F-E641-8EB4-9F7723E6697D}" destId="{3F9BAB61-E90F-594D-9E12-A405CEF042F1}" srcOrd="0" destOrd="2" presId="urn:microsoft.com/office/officeart/2005/8/layout/hList1"/>
    <dgm:cxn modelId="{4C474AFB-6EF2-4145-BC1E-C3065656A44B}" type="presOf" srcId="{72DD291A-A302-364E-B091-DD794D977307}" destId="{802806CA-817F-2341-8F2A-803903EA6533}" srcOrd="0" destOrd="0" presId="urn:microsoft.com/office/officeart/2005/8/layout/hList1"/>
    <dgm:cxn modelId="{5A463F48-7D43-DB43-A3DF-B8BE76E3B9F3}" type="presParOf" srcId="{B1498925-B783-1B42-9EF3-82E0CDC6BC93}" destId="{4263AD33-0CA8-9C4C-A35F-957434AE2068}" srcOrd="0" destOrd="0" presId="urn:microsoft.com/office/officeart/2005/8/layout/hList1"/>
    <dgm:cxn modelId="{DBA76CDD-7987-EB4C-8EC6-C611794D5EAD}" type="presParOf" srcId="{4263AD33-0CA8-9C4C-A35F-957434AE2068}" destId="{06749066-EE05-A44A-A7E4-FBE7A41DD9E2}" srcOrd="0" destOrd="0" presId="urn:microsoft.com/office/officeart/2005/8/layout/hList1"/>
    <dgm:cxn modelId="{30BCEB26-6882-F24D-8721-060653A0738F}" type="presParOf" srcId="{4263AD33-0CA8-9C4C-A35F-957434AE2068}" destId="{3C9D0A7D-06C0-4940-B79F-8F77C7D06720}" srcOrd="1" destOrd="0" presId="urn:microsoft.com/office/officeart/2005/8/layout/hList1"/>
    <dgm:cxn modelId="{4B8A0F19-A789-A54D-88C9-A8059B3B392C}" type="presParOf" srcId="{B1498925-B783-1B42-9EF3-82E0CDC6BC93}" destId="{496245FE-4D35-404D-917A-5A049712A474}" srcOrd="1" destOrd="0" presId="urn:microsoft.com/office/officeart/2005/8/layout/hList1"/>
    <dgm:cxn modelId="{AEC9D26F-1696-D642-AD8F-E049B815C4F6}" type="presParOf" srcId="{B1498925-B783-1B42-9EF3-82E0CDC6BC93}" destId="{7B478C28-3EB6-5C48-BF2D-CFBBC2794174}" srcOrd="2" destOrd="0" presId="urn:microsoft.com/office/officeart/2005/8/layout/hList1"/>
    <dgm:cxn modelId="{5A450DD6-75A1-7B4B-80C8-B54F1C372230}" type="presParOf" srcId="{7B478C28-3EB6-5C48-BF2D-CFBBC2794174}" destId="{2A8A0772-4CF9-C744-AD0A-D4E4AFD60CF8}" srcOrd="0" destOrd="0" presId="urn:microsoft.com/office/officeart/2005/8/layout/hList1"/>
    <dgm:cxn modelId="{471C2743-6B7C-7E44-818E-F8135C8FCF3B}" type="presParOf" srcId="{7B478C28-3EB6-5C48-BF2D-CFBBC2794174}" destId="{802806CA-817F-2341-8F2A-803903EA6533}" srcOrd="1" destOrd="0" presId="urn:microsoft.com/office/officeart/2005/8/layout/hList1"/>
    <dgm:cxn modelId="{F7BC7580-353C-1B42-8E1A-25A5F887A383}" type="presParOf" srcId="{B1498925-B783-1B42-9EF3-82E0CDC6BC93}" destId="{67180BAE-54E5-7F45-94ED-F575FA34AF96}" srcOrd="3" destOrd="0" presId="urn:microsoft.com/office/officeart/2005/8/layout/hList1"/>
    <dgm:cxn modelId="{240A8BCF-3B07-A243-8033-9D5C996CEE44}" type="presParOf" srcId="{B1498925-B783-1B42-9EF3-82E0CDC6BC93}" destId="{63E765DA-9720-9441-8381-2116F5355233}" srcOrd="4" destOrd="0" presId="urn:microsoft.com/office/officeart/2005/8/layout/hList1"/>
    <dgm:cxn modelId="{BAEB02DF-B28D-EB4A-8959-F5595F01063E}" type="presParOf" srcId="{63E765DA-9720-9441-8381-2116F5355233}" destId="{7542A62F-F479-CC43-B5F5-1E8BB647046B}" srcOrd="0" destOrd="0" presId="urn:microsoft.com/office/officeart/2005/8/layout/hList1"/>
    <dgm:cxn modelId="{36EE3D89-AFB3-A94A-819A-1697A0A6C994}" type="presParOf" srcId="{63E765DA-9720-9441-8381-2116F5355233}" destId="{3F9BAB61-E90F-594D-9E12-A405CEF042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49066-EE05-A44A-A7E4-FBE7A41DD9E2}">
      <dsp:nvSpPr>
        <dsp:cNvPr id="0" name=""/>
        <dsp:cNvSpPr/>
      </dsp:nvSpPr>
      <dsp:spPr>
        <a:xfrm>
          <a:off x="3384" y="356807"/>
          <a:ext cx="329973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Organização</a:t>
          </a:r>
          <a:r>
            <a:rPr lang="en-US" sz="1500" kern="1200" dirty="0"/>
            <a:t> (Organization)</a:t>
          </a:r>
        </a:p>
      </dsp:txBody>
      <dsp:txXfrm>
        <a:off x="3384" y="356807"/>
        <a:ext cx="3299732" cy="432000"/>
      </dsp:txXfrm>
    </dsp:sp>
    <dsp:sp modelId="{3C9D0A7D-06C0-4940-B79F-8F77C7D06720}">
      <dsp:nvSpPr>
        <dsp:cNvPr id="0" name=""/>
        <dsp:cNvSpPr/>
      </dsp:nvSpPr>
      <dsp:spPr>
        <a:xfrm>
          <a:off x="3384" y="788807"/>
          <a:ext cx="3299732" cy="4632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Quando</a:t>
          </a:r>
          <a:r>
            <a:rPr lang="en-US" sz="1500" kern="1200" dirty="0"/>
            <a:t> </a:t>
          </a:r>
          <a:r>
            <a:rPr lang="en-US" sz="1500" kern="1200" dirty="0" err="1"/>
            <a:t>você</a:t>
          </a:r>
          <a:r>
            <a:rPr lang="en-US" sz="1500" kern="1200" dirty="0"/>
            <a:t> se </a:t>
          </a:r>
          <a:r>
            <a:rPr lang="en-US" sz="1500" kern="1200" dirty="0" err="1"/>
            <a:t>registra</a:t>
          </a:r>
          <a:r>
            <a:rPr lang="en-US" sz="1500" kern="1200" dirty="0"/>
            <a:t> no </a:t>
          </a:r>
          <a:r>
            <a:rPr lang="en-US" sz="1500" kern="1200" dirty="0" err="1"/>
            <a:t>serviço</a:t>
          </a:r>
          <a:r>
            <a:rPr lang="en-US" sz="1500" kern="1200" dirty="0"/>
            <a:t> Watson IoT Platform, um ID de </a:t>
          </a:r>
          <a:r>
            <a:rPr lang="en-US" sz="1500" kern="1200" dirty="0" err="1"/>
            <a:t>organização</a:t>
          </a:r>
          <a:r>
            <a:rPr lang="en-US" sz="1500" kern="1200" dirty="0"/>
            <a:t> </a:t>
          </a:r>
          <a:r>
            <a:rPr lang="en-US" sz="1500" kern="1200" dirty="0" err="1"/>
            <a:t>é</a:t>
          </a:r>
          <a:r>
            <a:rPr lang="en-US" sz="1500" kern="1200" dirty="0"/>
            <a:t> </a:t>
          </a:r>
          <a:r>
            <a:rPr lang="en-US" sz="1500" kern="1200" dirty="0" err="1"/>
            <a:t>fornecido</a:t>
          </a:r>
          <a:r>
            <a:rPr lang="en-US" sz="1500" kern="1200" dirty="0"/>
            <a:t>. </a:t>
          </a:r>
          <a:r>
            <a:rPr lang="en-US" sz="1500" kern="1200" dirty="0" err="1"/>
            <a:t>Esse</a:t>
          </a:r>
          <a:r>
            <a:rPr lang="en-US" sz="1500" kern="1200" dirty="0"/>
            <a:t> ID </a:t>
          </a:r>
          <a:r>
            <a:rPr lang="en-US" sz="1500" kern="1200" dirty="0" err="1"/>
            <a:t>é</a:t>
          </a:r>
          <a:r>
            <a:rPr lang="en-US" sz="1500" kern="1200" dirty="0"/>
            <a:t> </a:t>
          </a:r>
          <a:r>
            <a:rPr lang="en-US" sz="1500" kern="1200" dirty="0" err="1"/>
            <a:t>uma</a:t>
          </a:r>
          <a:r>
            <a:rPr lang="en-US" sz="1500" kern="1200" dirty="0"/>
            <a:t> </a:t>
          </a:r>
          <a:r>
            <a:rPr lang="en-US" sz="1500" kern="1200" dirty="0" err="1"/>
            <a:t>combinação</a:t>
          </a:r>
          <a:r>
            <a:rPr lang="en-US" sz="1500" kern="1200" dirty="0"/>
            <a:t> </a:t>
          </a:r>
          <a:r>
            <a:rPr lang="en-US" sz="1500" kern="1200" dirty="0" err="1"/>
            <a:t>única</a:t>
          </a:r>
          <a:r>
            <a:rPr lang="en-US" sz="1500" kern="1200" dirty="0"/>
            <a:t> de 6 </a:t>
          </a:r>
          <a:r>
            <a:rPr lang="en-US" sz="1500" kern="1200" dirty="0" err="1"/>
            <a:t>caracteres</a:t>
          </a:r>
          <a:r>
            <a:rPr lang="en-US" sz="1500" kern="1200" dirty="0"/>
            <a:t> para </a:t>
          </a:r>
          <a:r>
            <a:rPr lang="en-US" sz="1500" kern="1200" dirty="0" err="1"/>
            <a:t>identificar</a:t>
          </a:r>
          <a:r>
            <a:rPr lang="en-US" sz="1500" kern="1200" dirty="0"/>
            <a:t> </a:t>
          </a:r>
          <a:r>
            <a:rPr lang="en-US" sz="1500" kern="1200" dirty="0" err="1"/>
            <a:t>sua</a:t>
          </a:r>
          <a:r>
            <a:rPr lang="en-US" sz="1500" kern="1200" dirty="0"/>
            <a:t> </a:t>
          </a:r>
          <a:r>
            <a:rPr lang="en-US" sz="1500" kern="1200" dirty="0" err="1"/>
            <a:t>conta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As organizações garantem que seus dados são acessíveis apenas a partir dos seus dispositivos e aplicação.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Uma vez registrados, dispositivos e API keys são vinculados a uma única organização.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Para sua segurança é impossível realizar comunicação cruzada entre organizações dentro do ecosistema do Watson IoT Platform, de forma intencional ou não.</a:t>
          </a:r>
          <a:endParaRPr lang="en-US" sz="1500" kern="1200" dirty="0"/>
        </a:p>
      </dsp:txBody>
      <dsp:txXfrm>
        <a:off x="3384" y="788807"/>
        <a:ext cx="3299732" cy="4632187"/>
      </dsp:txXfrm>
    </dsp:sp>
    <dsp:sp modelId="{2A8A0772-4CF9-C744-AD0A-D4E4AFD60CF8}">
      <dsp:nvSpPr>
        <dsp:cNvPr id="0" name=""/>
        <dsp:cNvSpPr/>
      </dsp:nvSpPr>
      <dsp:spPr>
        <a:xfrm>
          <a:off x="3765079" y="356807"/>
          <a:ext cx="329973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Dispositivos (Device)</a:t>
          </a:r>
          <a:endParaRPr lang="en-US" sz="1500" kern="1200" dirty="0"/>
        </a:p>
      </dsp:txBody>
      <dsp:txXfrm>
        <a:off x="3765079" y="356807"/>
        <a:ext cx="3299732" cy="432000"/>
      </dsp:txXfrm>
    </dsp:sp>
    <dsp:sp modelId="{802806CA-817F-2341-8F2A-803903EA6533}">
      <dsp:nvSpPr>
        <dsp:cNvPr id="0" name=""/>
        <dsp:cNvSpPr/>
      </dsp:nvSpPr>
      <dsp:spPr>
        <a:xfrm>
          <a:off x="3765079" y="788807"/>
          <a:ext cx="3299732" cy="4632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Um </a:t>
          </a:r>
          <a:r>
            <a:rPr lang="en-US" sz="1500" kern="1200" dirty="0" err="1"/>
            <a:t>dispositivo</a:t>
          </a:r>
          <a:r>
            <a:rPr lang="en-US" sz="1500" kern="1200" dirty="0"/>
            <a:t> (device) </a:t>
          </a:r>
          <a:r>
            <a:rPr lang="en-US" sz="1500" kern="1200" dirty="0" err="1"/>
            <a:t>pode</a:t>
          </a:r>
          <a:r>
            <a:rPr lang="en-US" sz="1500" kern="1200" dirty="0"/>
            <a:t> </a:t>
          </a:r>
          <a:r>
            <a:rPr lang="en-US" sz="1500" kern="1200" dirty="0" err="1"/>
            <a:t>ser</a:t>
          </a:r>
          <a:r>
            <a:rPr lang="en-US" sz="1500" kern="1200" dirty="0"/>
            <a:t> </a:t>
          </a:r>
          <a:r>
            <a:rPr lang="en-US" sz="1500" kern="1200" dirty="0" err="1"/>
            <a:t>qualquer</a:t>
          </a:r>
          <a:r>
            <a:rPr lang="en-US" sz="1500" kern="1200" dirty="0"/>
            <a:t> hardware que </a:t>
          </a:r>
          <a:r>
            <a:rPr lang="en-US" sz="1500" kern="1200" dirty="0" err="1"/>
            <a:t>possua</a:t>
          </a:r>
          <a:r>
            <a:rPr lang="en-US" sz="1500" kern="1200" dirty="0"/>
            <a:t> </a:t>
          </a:r>
          <a:r>
            <a:rPr lang="en-US" sz="1500" kern="1200" dirty="0" err="1"/>
            <a:t>conexão</a:t>
          </a:r>
          <a:r>
            <a:rPr lang="en-US" sz="1500" kern="1200" dirty="0"/>
            <a:t> com a internet e </a:t>
          </a:r>
          <a:r>
            <a:rPr lang="en-US" sz="1500" kern="1200" dirty="0" err="1"/>
            <a:t>tenha</a:t>
          </a:r>
          <a:r>
            <a:rPr lang="en-US" sz="1500" kern="1200" dirty="0"/>
            <a:t> dados para </a:t>
          </a:r>
          <a:r>
            <a:rPr lang="en-US" sz="1500" kern="1200" dirty="0" err="1"/>
            <a:t>ser</a:t>
          </a:r>
          <a:r>
            <a:rPr lang="en-US" sz="1500" kern="1200" dirty="0"/>
            <a:t> </a:t>
          </a:r>
          <a:r>
            <a:rPr lang="en-US" sz="1500" kern="1200" dirty="0" err="1"/>
            <a:t>transmitidos</a:t>
          </a:r>
          <a:r>
            <a:rPr lang="en-US" sz="1500" kern="1200" dirty="0"/>
            <a:t> para a </a:t>
          </a:r>
          <a:r>
            <a:rPr lang="en-US" sz="1500" kern="1200" dirty="0" err="1"/>
            <a:t>nuvem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Um dispositivo (device) não é capaz de interagir diretamente com o outros dispositivos.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Os dispositivos são capazes de aceitar comandos de aplicações.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Os</a:t>
          </a:r>
          <a:r>
            <a:rPr lang="en-US" sz="1500" kern="1200" dirty="0"/>
            <a:t> </a:t>
          </a:r>
          <a:r>
            <a:rPr lang="en-US" sz="1500" kern="1200" dirty="0" err="1"/>
            <a:t>dispositivos</a:t>
          </a:r>
          <a:r>
            <a:rPr lang="en-US" sz="1500" kern="1200" dirty="0"/>
            <a:t> se </a:t>
          </a:r>
          <a:r>
            <a:rPr lang="en-US" sz="1500" kern="1200" dirty="0" err="1"/>
            <a:t>identificam</a:t>
          </a:r>
          <a:r>
            <a:rPr lang="en-US" sz="1500" kern="1200" dirty="0"/>
            <a:t> de forma </a:t>
          </a:r>
          <a:r>
            <a:rPr lang="en-US" sz="1500" kern="1200" dirty="0" err="1"/>
            <a:t>única</a:t>
          </a:r>
          <a:r>
            <a:rPr lang="en-US" sz="1500" kern="1200" dirty="0"/>
            <a:t> para o Watson IoT Platform com </a:t>
          </a:r>
          <a:r>
            <a:rPr lang="en-US" sz="1500" kern="1200" dirty="0" err="1"/>
            <a:t>uma</a:t>
          </a:r>
          <a:r>
            <a:rPr lang="en-US" sz="1500" kern="1200" dirty="0"/>
            <a:t> </a:t>
          </a:r>
          <a:r>
            <a:rPr lang="en-US" sz="1500" kern="1200" dirty="0" err="1"/>
            <a:t>chave</a:t>
          </a:r>
          <a:r>
            <a:rPr lang="en-US" sz="1500" kern="1200" dirty="0"/>
            <a:t> de </a:t>
          </a:r>
          <a:r>
            <a:rPr lang="en-US" sz="1500" kern="1200" dirty="0" err="1"/>
            <a:t>autenticação</a:t>
          </a:r>
          <a:r>
            <a:rPr lang="en-US" sz="1500" kern="1200" dirty="0"/>
            <a:t> (authentication token) que </a:t>
          </a:r>
          <a:r>
            <a:rPr lang="en-US" sz="1500" kern="1200" dirty="0" err="1"/>
            <a:t>será</a:t>
          </a:r>
          <a:r>
            <a:rPr lang="en-US" sz="1500" kern="1200" dirty="0"/>
            <a:t> </a:t>
          </a:r>
          <a:r>
            <a:rPr lang="en-US" sz="1500" kern="1200" dirty="0" err="1"/>
            <a:t>aceita</a:t>
          </a:r>
          <a:r>
            <a:rPr lang="en-US" sz="1500" kern="1200" dirty="0"/>
            <a:t> </a:t>
          </a:r>
          <a:r>
            <a:rPr lang="en-US" sz="1500" kern="1200" dirty="0" err="1"/>
            <a:t>exclusivamente</a:t>
          </a:r>
          <a:r>
            <a:rPr lang="en-US" sz="1500" kern="1200" dirty="0"/>
            <a:t> para o </a:t>
          </a:r>
          <a:r>
            <a:rPr lang="en-US" sz="1500" kern="1200" dirty="0" err="1"/>
            <a:t>dispositivo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Os dispositivos devem ser registrados antes de efetuar a conexão com o Watson IoT Platform.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Os</a:t>
          </a:r>
          <a:r>
            <a:rPr lang="en-US" sz="1500" kern="1200" dirty="0"/>
            <a:t> </a:t>
          </a:r>
          <a:r>
            <a:rPr lang="en-US" sz="1500" kern="1200" dirty="0" err="1"/>
            <a:t>dispositivos</a:t>
          </a:r>
          <a:r>
            <a:rPr lang="en-US" sz="1500" kern="1200" dirty="0"/>
            <a:t> </a:t>
          </a:r>
          <a:r>
            <a:rPr lang="en-US" sz="1500" kern="1200" dirty="0" err="1"/>
            <a:t>são</a:t>
          </a:r>
          <a:r>
            <a:rPr lang="en-US" sz="1500" kern="1200" dirty="0"/>
            <a:t> </a:t>
          </a:r>
          <a:r>
            <a:rPr lang="en-US" sz="1500" kern="1200" dirty="0" err="1"/>
            <a:t>divididos</a:t>
          </a:r>
          <a:r>
            <a:rPr lang="en-US" sz="1500" kern="1200" dirty="0"/>
            <a:t> </a:t>
          </a:r>
          <a:r>
            <a:rPr lang="en-US" sz="1500" kern="1200" dirty="0" err="1"/>
            <a:t>nos</a:t>
          </a:r>
          <a:r>
            <a:rPr lang="en-US" sz="1500" kern="1200" dirty="0"/>
            <a:t> </a:t>
          </a:r>
          <a:r>
            <a:rPr lang="en-US" sz="1500" kern="1200" dirty="0" err="1"/>
            <a:t>tipos</a:t>
          </a:r>
          <a:r>
            <a:rPr lang="en-US" sz="1500" kern="1200" dirty="0"/>
            <a:t> </a:t>
          </a:r>
          <a:r>
            <a:rPr lang="en-US" sz="1500" b="1" kern="1200" dirty="0" err="1"/>
            <a:t>gerenciados</a:t>
          </a:r>
          <a:r>
            <a:rPr lang="en-US" sz="1500" kern="1200" dirty="0"/>
            <a:t> e </a:t>
          </a:r>
          <a:r>
            <a:rPr lang="en-US" sz="1500" b="1" kern="1200" dirty="0" err="1"/>
            <a:t>não</a:t>
          </a:r>
          <a:r>
            <a:rPr lang="en-US" sz="1500" b="1" kern="1200" dirty="0"/>
            <a:t> </a:t>
          </a:r>
          <a:r>
            <a:rPr lang="en-US" sz="1500" b="1" kern="1200" dirty="0" err="1"/>
            <a:t>gerenciados</a:t>
          </a:r>
          <a:endParaRPr lang="en-US" sz="1500" b="1" kern="1200" dirty="0"/>
        </a:p>
      </dsp:txBody>
      <dsp:txXfrm>
        <a:off x="3765079" y="788807"/>
        <a:ext cx="3299732" cy="4632187"/>
      </dsp:txXfrm>
    </dsp:sp>
    <dsp:sp modelId="{7542A62F-F479-CC43-B5F5-1E8BB647046B}">
      <dsp:nvSpPr>
        <dsp:cNvPr id="0" name=""/>
        <dsp:cNvSpPr/>
      </dsp:nvSpPr>
      <dsp:spPr>
        <a:xfrm>
          <a:off x="7526774" y="356807"/>
          <a:ext cx="329973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Aplicação</a:t>
          </a:r>
          <a:r>
            <a:rPr lang="en-US" sz="1500" kern="1200" dirty="0"/>
            <a:t> (Application)</a:t>
          </a:r>
        </a:p>
      </dsp:txBody>
      <dsp:txXfrm>
        <a:off x="7526774" y="356807"/>
        <a:ext cx="3299732" cy="432000"/>
      </dsp:txXfrm>
    </dsp:sp>
    <dsp:sp modelId="{3F9BAB61-E90F-594D-9E12-A405CEF042F1}">
      <dsp:nvSpPr>
        <dsp:cNvPr id="0" name=""/>
        <dsp:cNvSpPr/>
      </dsp:nvSpPr>
      <dsp:spPr>
        <a:xfrm>
          <a:off x="7526774" y="788807"/>
          <a:ext cx="3299732" cy="46321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Uma </a:t>
          </a:r>
          <a:r>
            <a:rPr lang="en-US" sz="1500" kern="1200" dirty="0" err="1"/>
            <a:t>aplicação</a:t>
          </a:r>
          <a:r>
            <a:rPr lang="en-US" sz="1500" kern="1200" dirty="0"/>
            <a:t> </a:t>
          </a:r>
          <a:r>
            <a:rPr lang="en-US" sz="1500" kern="1200" dirty="0" err="1"/>
            <a:t>é</a:t>
          </a:r>
          <a:r>
            <a:rPr lang="en-US" sz="1500" kern="1200" dirty="0"/>
            <a:t> </a:t>
          </a:r>
          <a:r>
            <a:rPr lang="en-US" sz="1500" kern="1200" dirty="0" err="1"/>
            <a:t>qualquer</a:t>
          </a:r>
          <a:r>
            <a:rPr lang="en-US" sz="1500" kern="1200" dirty="0"/>
            <a:t> </a:t>
          </a:r>
          <a:r>
            <a:rPr lang="en-US" sz="1500" kern="1200" dirty="0" err="1"/>
            <a:t>código</a:t>
          </a:r>
          <a:r>
            <a:rPr lang="en-US" sz="1500" kern="1200" dirty="0"/>
            <a:t> que tem </a:t>
          </a:r>
          <a:r>
            <a:rPr lang="en-US" sz="1500" kern="1200" dirty="0" err="1"/>
            <a:t>uma</a:t>
          </a:r>
          <a:r>
            <a:rPr lang="en-US" sz="1500" kern="1200" dirty="0"/>
            <a:t> </a:t>
          </a:r>
          <a:r>
            <a:rPr lang="en-US" sz="1500" kern="1200" dirty="0" err="1"/>
            <a:t>conexão</a:t>
          </a:r>
          <a:r>
            <a:rPr lang="en-US" sz="1500" kern="1200" dirty="0"/>
            <a:t> com a internet e </a:t>
          </a:r>
          <a:r>
            <a:rPr lang="en-US" sz="1500" kern="1200" dirty="0" err="1"/>
            <a:t>deseja</a:t>
          </a:r>
          <a:r>
            <a:rPr lang="en-US" sz="1500" kern="1200" dirty="0"/>
            <a:t> </a:t>
          </a:r>
          <a:r>
            <a:rPr lang="en-US" sz="1500" kern="1200" dirty="0" err="1"/>
            <a:t>interagir</a:t>
          </a:r>
          <a:r>
            <a:rPr lang="en-US" sz="1500" kern="1200" dirty="0"/>
            <a:t> com dados de um </a:t>
          </a:r>
          <a:r>
            <a:rPr lang="en-US" sz="1500" kern="1200" dirty="0" err="1"/>
            <a:t>dispositivo</a:t>
          </a:r>
          <a:r>
            <a:rPr lang="en-US" sz="1500" kern="1200" dirty="0"/>
            <a:t> e/</a:t>
          </a:r>
          <a:r>
            <a:rPr lang="en-US" sz="1500" kern="1200" dirty="0" err="1"/>
            <a:t>ou</a:t>
          </a:r>
          <a:r>
            <a:rPr lang="en-US" sz="1500" kern="1200" dirty="0"/>
            <a:t> </a:t>
          </a:r>
          <a:r>
            <a:rPr lang="en-US" sz="1500" kern="1200" dirty="0" err="1"/>
            <a:t>controlar</a:t>
          </a:r>
          <a:r>
            <a:rPr lang="en-US" sz="1500" kern="1200" dirty="0"/>
            <a:t> o </a:t>
          </a:r>
          <a:r>
            <a:rPr lang="en-US" sz="1500" kern="1200" dirty="0" err="1"/>
            <a:t>comportamento</a:t>
          </a:r>
          <a:r>
            <a:rPr lang="en-US" sz="1500" kern="1200" dirty="0"/>
            <a:t> </a:t>
          </a:r>
          <a:r>
            <a:rPr lang="en-US" sz="1500" kern="1200" dirty="0" err="1"/>
            <a:t>desses</a:t>
          </a:r>
          <a:r>
            <a:rPr lang="en-US" sz="1500" kern="1200" dirty="0"/>
            <a:t> </a:t>
          </a:r>
          <a:r>
            <a:rPr lang="en-US" sz="1500" kern="1200" dirty="0" err="1"/>
            <a:t>dispositvos</a:t>
          </a:r>
          <a:r>
            <a:rPr lang="en-US" sz="1500" kern="1200" dirty="0"/>
            <a:t> de </a:t>
          </a:r>
          <a:r>
            <a:rPr lang="en-US" sz="1500" kern="1200" dirty="0" err="1"/>
            <a:t>alguma</a:t>
          </a:r>
          <a:r>
            <a:rPr lang="en-US" sz="1500" kern="1200" dirty="0"/>
            <a:t> </a:t>
          </a:r>
          <a:r>
            <a:rPr lang="en-US" sz="1500" kern="1200" dirty="0" err="1"/>
            <a:t>maneira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Uma aplicação se identifica para o Watson IoT Platform atraves de uma API Key e um ID de aplicação único.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Uma </a:t>
          </a:r>
          <a:r>
            <a:rPr lang="en-US" sz="1500" kern="1200" dirty="0" err="1"/>
            <a:t>aplicação</a:t>
          </a:r>
          <a:r>
            <a:rPr lang="en-US" sz="1500" kern="1200" dirty="0"/>
            <a:t> </a:t>
          </a:r>
          <a:r>
            <a:rPr lang="en-US" sz="1500" kern="1200" dirty="0" err="1"/>
            <a:t>não</a:t>
          </a:r>
          <a:r>
            <a:rPr lang="en-US" sz="1500" kern="1200" dirty="0"/>
            <a:t> </a:t>
          </a:r>
          <a:r>
            <a:rPr lang="en-US" sz="1500" kern="1200" dirty="0" err="1"/>
            <a:t>precisa</a:t>
          </a:r>
          <a:r>
            <a:rPr lang="en-US" sz="1500" kern="1200" dirty="0"/>
            <a:t> de registrar antes de se </a:t>
          </a:r>
          <a:r>
            <a:rPr lang="en-US" sz="1500" kern="1200" dirty="0" err="1"/>
            <a:t>conectar</a:t>
          </a:r>
          <a:r>
            <a:rPr lang="en-US" sz="1500" kern="1200" dirty="0"/>
            <a:t> com o Watson IoT Platform, no </a:t>
          </a:r>
          <a:r>
            <a:rPr lang="en-US" sz="1500" kern="1200" dirty="0" err="1"/>
            <a:t>entanto</a:t>
          </a:r>
          <a:r>
            <a:rPr lang="en-US" sz="1500" kern="1200" dirty="0"/>
            <a:t>, </a:t>
          </a:r>
          <a:r>
            <a:rPr lang="en-US" sz="1500" kern="1200" dirty="0" err="1"/>
            <a:t>ela</a:t>
          </a:r>
          <a:r>
            <a:rPr lang="en-US" sz="1500" kern="1200" dirty="0"/>
            <a:t> </a:t>
          </a:r>
          <a:r>
            <a:rPr lang="en-US" sz="1500" kern="1200" dirty="0" err="1"/>
            <a:t>precisa</a:t>
          </a:r>
          <a:r>
            <a:rPr lang="en-US" sz="1500" kern="1200" dirty="0"/>
            <a:t> </a:t>
          </a:r>
          <a:r>
            <a:rPr lang="en-US" sz="1500" kern="1200" dirty="0" err="1"/>
            <a:t>apresentar</a:t>
          </a:r>
          <a:r>
            <a:rPr lang="en-US" sz="1500" kern="1200" dirty="0"/>
            <a:t> </a:t>
          </a:r>
          <a:r>
            <a:rPr lang="en-US" sz="1500" kern="1200" dirty="0" err="1"/>
            <a:t>uma</a:t>
          </a:r>
          <a:r>
            <a:rPr lang="en-US" sz="1500" kern="1200" dirty="0"/>
            <a:t> API key </a:t>
          </a:r>
          <a:r>
            <a:rPr lang="en-US" sz="1500" kern="1200" dirty="0" err="1"/>
            <a:t>válida</a:t>
          </a:r>
          <a:r>
            <a:rPr lang="en-US" sz="1500" kern="1200" dirty="0"/>
            <a:t> que </a:t>
          </a:r>
          <a:r>
            <a:rPr lang="en-US" sz="1500" kern="1200" dirty="0" err="1"/>
            <a:t>tenha</a:t>
          </a:r>
          <a:r>
            <a:rPr lang="en-US" sz="1500" kern="1200" dirty="0"/>
            <a:t> </a:t>
          </a:r>
          <a:r>
            <a:rPr lang="en-US" sz="1500" kern="1200" dirty="0" err="1"/>
            <a:t>sido</a:t>
          </a:r>
          <a:r>
            <a:rPr lang="en-US" sz="1500" kern="1200" dirty="0"/>
            <a:t> </a:t>
          </a:r>
          <a:r>
            <a:rPr lang="en-US" sz="1500" kern="1200" dirty="0" err="1"/>
            <a:t>previamente</a:t>
          </a:r>
          <a:r>
            <a:rPr lang="en-US" sz="1500" kern="1200" dirty="0"/>
            <a:t> </a:t>
          </a:r>
          <a:r>
            <a:rPr lang="en-US" sz="1500" kern="1200" dirty="0" err="1"/>
            <a:t>registrada</a:t>
          </a:r>
          <a:r>
            <a:rPr lang="en-US" sz="1500" kern="1200" dirty="0"/>
            <a:t>.</a:t>
          </a:r>
        </a:p>
      </dsp:txBody>
      <dsp:txXfrm>
        <a:off x="7526774" y="788807"/>
        <a:ext cx="3299732" cy="463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4D76-249A-5E44-86BA-E9B506124F7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245B-ECC4-6543-9E36-18EB11CD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44552" y="889000"/>
            <a:ext cx="10502900" cy="50736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hape 76"/>
          <p:cNvSpPr>
            <a:spLocks noGrp="1"/>
          </p:cNvSpPr>
          <p:nvPr>
            <p:ph type="sldNum" sz="quarter" idx="2"/>
          </p:nvPr>
        </p:nvSpPr>
        <p:spPr>
          <a:xfrm>
            <a:off x="11654367" y="6468311"/>
            <a:ext cx="258793" cy="2378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8137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7" y="1830586"/>
            <a:ext cx="5000625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6"/>
          </a:xfrm>
          <a:prstGeom prst="rect">
            <a:avLst/>
          </a:prstGeom>
        </p:spPr>
        <p:txBody>
          <a:bodyPr/>
          <a:lstStyle>
            <a:lvl1pPr marL="241110" indent="-241110">
              <a:spcBef>
                <a:spcPts val="2250"/>
              </a:spcBef>
              <a:defRPr sz="1969"/>
            </a:lvl1pPr>
            <a:lvl2pPr marL="482221" indent="-241110">
              <a:spcBef>
                <a:spcPts val="2250"/>
              </a:spcBef>
              <a:defRPr sz="1969"/>
            </a:lvl2pPr>
            <a:lvl3pPr marL="723331" indent="-241110">
              <a:spcBef>
                <a:spcPts val="2250"/>
              </a:spcBef>
              <a:defRPr sz="1969"/>
            </a:lvl3pPr>
            <a:lvl4pPr marL="964441" indent="-241110">
              <a:spcBef>
                <a:spcPts val="2250"/>
              </a:spcBef>
              <a:defRPr sz="1969"/>
            </a:lvl4pPr>
            <a:lvl5pPr marL="1205551" indent="-241110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7895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9DE7-834C-CC41-8C5E-77FEF22EF69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E4B-86CF-5F4B-B644-2BF739ACF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iscover-iot.eu-gb.mybluemix.n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ilipeflop.com/wireless/controle-monitoramento-iot-nodemcu-e-mqt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Quarta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Fundamentos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de IoT – 17/02/2018</a:t>
            </a:r>
          </a:p>
          <a:p>
            <a:r>
              <a:rPr lang="en-US" sz="1050" dirty="0">
                <a:latin typeface="Courier New" charset="0"/>
                <a:ea typeface="Courier New" charset="0"/>
                <a:cs typeface="Courier New" charset="0"/>
              </a:rPr>
              <a:t>José Maria Cesário Jr, </a:t>
            </a:r>
            <a:r>
              <a:rPr lang="en-US" sz="1050" dirty="0" err="1">
                <a:latin typeface="Courier New" charset="0"/>
                <a:ea typeface="Courier New" charset="0"/>
                <a:cs typeface="Courier New" charset="0"/>
              </a:rPr>
              <a:t>cesarioj@br.ibm.com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9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300" dirty="0" err="1"/>
              <a:t>Experimente</a:t>
            </a:r>
            <a:r>
              <a:rPr lang="en-US" sz="3300" dirty="0"/>
              <a:t> o Watson IoT Platform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http://discover-iot.eu-gb.mybluemix.net/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725" y="983981"/>
            <a:ext cx="3648075" cy="5874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9771"/>
            <a:ext cx="2458229" cy="24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21600" y="288924"/>
            <a:ext cx="4013200" cy="598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i="1" dirty="0"/>
              <a:t>”</a:t>
            </a:r>
            <a:r>
              <a:rPr lang="en-US" sz="1800" b="1" dirty="0" err="1">
                <a:ea typeface="Calibri"/>
                <a:cs typeface="Calibri"/>
              </a:rPr>
              <a:t>coisas</a:t>
            </a:r>
            <a:r>
              <a:rPr lang="en-US" sz="1800" dirty="0"/>
              <a:t>, </a:t>
            </a:r>
            <a:r>
              <a:rPr lang="en-US" sz="1800" dirty="0" err="1"/>
              <a:t>aqui</a:t>
            </a:r>
            <a:r>
              <a:rPr lang="en-US" sz="1800" dirty="0"/>
              <a:t>,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dispositivos</a:t>
            </a:r>
            <a:r>
              <a:rPr lang="en-US" sz="1800" dirty="0"/>
              <a:t> que </a:t>
            </a:r>
            <a:r>
              <a:rPr lang="en-US" sz="1800" dirty="0" err="1"/>
              <a:t>têm</a:t>
            </a:r>
            <a:r>
              <a:rPr lang="en-US" sz="1800" dirty="0"/>
              <a:t>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alguma</a:t>
            </a:r>
            <a:r>
              <a:rPr lang="en-US" sz="1800" dirty="0"/>
              <a:t> </a:t>
            </a:r>
            <a:r>
              <a:rPr lang="en-US" sz="1800" dirty="0" err="1"/>
              <a:t>intensidade</a:t>
            </a:r>
            <a:r>
              <a:rPr lang="en-US" sz="1800" dirty="0"/>
              <a:t>, </a:t>
            </a:r>
            <a:r>
              <a:rPr lang="en-US" sz="1800" dirty="0" err="1"/>
              <a:t>capacidades</a:t>
            </a:r>
            <a:r>
              <a:rPr lang="en-US" sz="1800" dirty="0"/>
              <a:t> de </a:t>
            </a:r>
            <a:r>
              <a:rPr lang="en-US" sz="1800" b="1" dirty="0" err="1">
                <a:ea typeface="Calibri"/>
                <a:cs typeface="Calibri"/>
              </a:rPr>
              <a:t>computação</a:t>
            </a:r>
            <a:r>
              <a:rPr lang="en-US" sz="1800" b="1" dirty="0">
                <a:ea typeface="Calibri"/>
                <a:cs typeface="Calibri"/>
              </a:rPr>
              <a:t>, </a:t>
            </a:r>
            <a:r>
              <a:rPr lang="en-US" sz="1800" b="1" dirty="0" err="1">
                <a:ea typeface="Calibri"/>
                <a:cs typeface="Calibri"/>
              </a:rPr>
              <a:t>comunicação</a:t>
            </a:r>
            <a:r>
              <a:rPr lang="en-US" sz="1800" b="1" dirty="0">
                <a:ea typeface="Calibri"/>
                <a:cs typeface="Calibri"/>
              </a:rPr>
              <a:t> e </a:t>
            </a:r>
            <a:r>
              <a:rPr lang="en-US" sz="1800" b="1" dirty="0" err="1">
                <a:ea typeface="Calibri"/>
                <a:cs typeface="Calibri"/>
              </a:rPr>
              <a:t>controle</a:t>
            </a:r>
            <a:r>
              <a:rPr lang="en-US" sz="1800" dirty="0"/>
              <a:t>, </a:t>
            </a:r>
            <a:r>
              <a:rPr lang="en-US" sz="1800" dirty="0" err="1"/>
              <a:t>simultaneamente</a:t>
            </a:r>
            <a:r>
              <a:rPr lang="en-US" sz="1800" dirty="0"/>
              <a:t>, [...].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não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tem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sensores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ou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atuadores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que </a:t>
            </a:r>
            <a:r>
              <a:rPr lang="en-US" sz="1800" dirty="0" err="1"/>
              <a:t>lhe</a:t>
            </a:r>
            <a:r>
              <a:rPr lang="en-US" sz="1800" dirty="0"/>
              <a:t> </a:t>
            </a:r>
            <a:r>
              <a:rPr lang="en-US" sz="1800" dirty="0" err="1"/>
              <a:t>permitem</a:t>
            </a:r>
            <a:r>
              <a:rPr lang="en-US" sz="1800" dirty="0"/>
              <a:t> </a:t>
            </a:r>
            <a:r>
              <a:rPr lang="en-US" sz="1800" dirty="0" err="1"/>
              <a:t>características</a:t>
            </a:r>
            <a:r>
              <a:rPr lang="en-US" sz="1800" dirty="0"/>
              <a:t> de </a:t>
            </a:r>
            <a:r>
              <a:rPr lang="en-US" sz="1800" dirty="0" err="1"/>
              <a:t>controle</a:t>
            </a:r>
            <a:r>
              <a:rPr lang="en-US" sz="1800" dirty="0"/>
              <a:t>, um </a:t>
            </a:r>
            <a:r>
              <a:rPr lang="en-US" sz="1800" dirty="0" err="1"/>
              <a:t>objeto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no </a:t>
            </a:r>
            <a:r>
              <a:rPr lang="en-US" sz="1800" dirty="0" err="1"/>
              <a:t>plano</a:t>
            </a:r>
            <a:r>
              <a:rPr lang="en-US" sz="1800" dirty="0"/>
              <a:t> de </a:t>
            </a:r>
            <a:r>
              <a:rPr lang="en-US" sz="1800" dirty="0" err="1"/>
              <a:t>computação</a:t>
            </a:r>
            <a:r>
              <a:rPr lang="en-US" sz="1800" dirty="0"/>
              <a:t> e </a:t>
            </a:r>
            <a:r>
              <a:rPr lang="en-US" sz="1800" dirty="0" err="1"/>
              <a:t>comunicação</a:t>
            </a:r>
            <a:r>
              <a:rPr lang="en-US" sz="1800" dirty="0"/>
              <a:t>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é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uma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máquina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em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rede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ea typeface="Calibri"/>
                <a:cs typeface="Calibri"/>
              </a:rPr>
              <a:t>se </a:t>
            </a:r>
            <a:r>
              <a:rPr lang="en-US" sz="1800" b="1" dirty="0" err="1">
                <a:solidFill>
                  <a:srgbClr val="0070C0"/>
                </a:solidFill>
                <a:ea typeface="Calibri"/>
                <a:cs typeface="Calibri"/>
              </a:rPr>
              <a:t>não</a:t>
            </a:r>
            <a:r>
              <a:rPr lang="en-US" sz="1800" b="1" dirty="0">
                <a:solidFill>
                  <a:srgbClr val="0070C0"/>
                </a:solidFill>
                <a:ea typeface="Calibri"/>
                <a:cs typeface="Calibri"/>
              </a:rPr>
              <a:t> tem </a:t>
            </a:r>
            <a:r>
              <a:rPr lang="en-US" sz="1800" b="1" dirty="0" err="1">
                <a:solidFill>
                  <a:srgbClr val="0070C0"/>
                </a:solidFill>
                <a:ea typeface="Calibri"/>
                <a:cs typeface="Calibri"/>
              </a:rPr>
              <a:t>capacidade</a:t>
            </a:r>
            <a:r>
              <a:rPr lang="en-US" sz="1800" b="1" dirty="0">
                <a:solidFill>
                  <a:srgbClr val="0070C0"/>
                </a:solidFill>
                <a:ea typeface="Calibri"/>
                <a:cs typeface="Calibri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ea typeface="Calibri"/>
                <a:cs typeface="Calibri"/>
              </a:rPr>
              <a:t>comunicação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é</a:t>
            </a:r>
            <a:r>
              <a:rPr lang="en-US" sz="1800" dirty="0">
                <a:solidFill>
                  <a:srgbClr val="0070C0"/>
                </a:solidFill>
              </a:rPr>
              <a:t> um </a:t>
            </a:r>
            <a:r>
              <a:rPr lang="en-US" sz="1800" b="1" dirty="0" err="1">
                <a:solidFill>
                  <a:srgbClr val="0070C0"/>
                </a:solidFill>
              </a:rPr>
              <a:t>sistema</a:t>
            </a:r>
            <a:r>
              <a:rPr lang="en-US" sz="1800" b="1" dirty="0">
                <a:solidFill>
                  <a:srgbClr val="0070C0"/>
                </a:solidFill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</a:rPr>
              <a:t>controle</a:t>
            </a:r>
            <a:r>
              <a:rPr lang="en-US" sz="1800" b="1" dirty="0">
                <a:solidFill>
                  <a:srgbClr val="0070C0"/>
                </a:solidFill>
              </a:rPr>
              <a:t> digital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se </a:t>
            </a:r>
            <a:r>
              <a:rPr lang="en-US" sz="1800" b="1" dirty="0" err="1">
                <a:solidFill>
                  <a:srgbClr val="C00000"/>
                </a:solidFill>
              </a:rPr>
              <a:t>não</a:t>
            </a:r>
            <a:r>
              <a:rPr lang="en-US" sz="1800" b="1" dirty="0">
                <a:solidFill>
                  <a:srgbClr val="C00000"/>
                </a:solidFill>
              </a:rPr>
              <a:t> tem </a:t>
            </a:r>
            <a:r>
              <a:rPr lang="en-US" sz="1800" b="1" dirty="0" err="1">
                <a:solidFill>
                  <a:srgbClr val="C00000"/>
                </a:solidFill>
              </a:rPr>
              <a:t>capacidades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computacionais</a:t>
            </a:r>
            <a:r>
              <a:rPr lang="en-US" sz="1800" dirty="0">
                <a:solidFill>
                  <a:srgbClr val="C00000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o que </a:t>
            </a:r>
            <a:r>
              <a:rPr lang="en-US" sz="1800" dirty="0" err="1"/>
              <a:t>antigamente</a:t>
            </a:r>
            <a:r>
              <a:rPr lang="en-US" sz="1800" dirty="0"/>
              <a:t> se </a:t>
            </a:r>
            <a:r>
              <a:rPr lang="en-US" sz="1800" dirty="0" err="1"/>
              <a:t>chamava</a:t>
            </a:r>
            <a:r>
              <a:rPr lang="en-US" sz="1800" dirty="0"/>
              <a:t> [e </a:t>
            </a:r>
            <a:r>
              <a:rPr lang="en-US" sz="1800" dirty="0" err="1"/>
              <a:t>ainda</a:t>
            </a:r>
            <a:r>
              <a:rPr lang="en-US" sz="1800" dirty="0"/>
              <a:t> </a:t>
            </a:r>
            <a:r>
              <a:rPr lang="en-US" sz="1800" dirty="0" err="1"/>
              <a:t>existem</a:t>
            </a:r>
            <a:r>
              <a:rPr lang="en-US" sz="1800" dirty="0"/>
              <a:t>, </a:t>
            </a:r>
            <a:r>
              <a:rPr lang="en-US" sz="1800" dirty="0" err="1"/>
              <a:t>hoje</a:t>
            </a:r>
            <a:r>
              <a:rPr lang="en-US" sz="1800" dirty="0"/>
              <a:t>] </a:t>
            </a:r>
            <a:r>
              <a:rPr lang="en-US" sz="1800" b="1" dirty="0" err="1">
                <a:solidFill>
                  <a:srgbClr val="C00000"/>
                </a:solidFill>
              </a:rPr>
              <a:t>sistemas</a:t>
            </a:r>
            <a:r>
              <a:rPr lang="en-US" sz="1800" b="1" dirty="0">
                <a:solidFill>
                  <a:srgbClr val="C00000"/>
                </a:solidFill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</a:rPr>
              <a:t>telemetria</a:t>
            </a:r>
            <a:r>
              <a:rPr lang="en-US" sz="1800" b="1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sz="1800" b="1" dirty="0" err="1">
                <a:ea typeface="Calibri"/>
                <a:cs typeface="Calibri"/>
              </a:rPr>
              <a:t>coisas</a:t>
            </a:r>
            <a:r>
              <a:rPr lang="en-US" sz="1800" dirty="0"/>
              <a:t>, </a:t>
            </a:r>
            <a:r>
              <a:rPr lang="en-US" sz="1800" dirty="0" err="1"/>
              <a:t>aqui</a:t>
            </a:r>
            <a:r>
              <a:rPr lang="en-US" sz="1800" dirty="0"/>
              <a:t> </a:t>
            </a:r>
            <a:r>
              <a:rPr lang="en-US" sz="1800" dirty="0" err="1"/>
              <a:t>pra</a:t>
            </a:r>
            <a:r>
              <a:rPr lang="en-US" sz="1800" dirty="0"/>
              <a:t> </a:t>
            </a:r>
            <a:r>
              <a:rPr lang="en-US" sz="1800" dirty="0" err="1"/>
              <a:t>nós</a:t>
            </a:r>
            <a:r>
              <a:rPr lang="en-US" sz="1800" dirty="0"/>
              <a:t>, </a:t>
            </a:r>
            <a:r>
              <a:rPr lang="en-US" sz="1800" b="1" dirty="0" err="1">
                <a:ea typeface="Calibri"/>
                <a:cs typeface="Calibri"/>
              </a:rPr>
              <a:t>têm</a:t>
            </a:r>
            <a:r>
              <a:rPr lang="en-US" sz="1800" b="1" dirty="0">
                <a:ea typeface="Calibri"/>
                <a:cs typeface="Calibri"/>
              </a:rPr>
              <a:t> as </a:t>
            </a:r>
            <a:r>
              <a:rPr lang="en-US" sz="1800" b="1" dirty="0" err="1">
                <a:ea typeface="Calibri"/>
                <a:cs typeface="Calibri"/>
              </a:rPr>
              <a:t>três</a:t>
            </a:r>
            <a:r>
              <a:rPr lang="en-US" sz="1800" b="1" dirty="0">
                <a:ea typeface="Calibri"/>
                <a:cs typeface="Calibri"/>
              </a:rPr>
              <a:t> </a:t>
            </a:r>
            <a:r>
              <a:rPr lang="en-US" sz="1800" b="1" dirty="0" err="1">
                <a:ea typeface="Calibri"/>
                <a:cs typeface="Calibri"/>
              </a:rPr>
              <a:t>características</a:t>
            </a:r>
            <a:r>
              <a:rPr lang="en-US" sz="1800" dirty="0"/>
              <a:t>, e </a:t>
            </a: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elas</a:t>
            </a:r>
            <a:r>
              <a:rPr lang="en-US" sz="1800" dirty="0"/>
              <a:t> </a:t>
            </a:r>
            <a:r>
              <a:rPr lang="en-US" sz="1800" dirty="0" err="1"/>
              <a:t>digitais</a:t>
            </a:r>
            <a:r>
              <a:rPr lang="en-US" sz="1800" dirty="0"/>
              <a:t>. a </a:t>
            </a:r>
            <a:r>
              <a:rPr lang="en-US" sz="1800" dirty="0" err="1"/>
              <a:t>gente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poderia</a:t>
            </a:r>
            <a:r>
              <a:rPr lang="en-US" sz="1800" dirty="0"/>
              <a:t> </a:t>
            </a:r>
            <a:r>
              <a:rPr lang="en-US" sz="1800" dirty="0" err="1"/>
              <a:t>dizer</a:t>
            </a:r>
            <a:r>
              <a:rPr lang="en-US" sz="1800" dirty="0"/>
              <a:t> que </a:t>
            </a:r>
            <a:r>
              <a:rPr lang="en-US" sz="1800" dirty="0" err="1"/>
              <a:t>coisas</a:t>
            </a:r>
            <a:r>
              <a:rPr lang="en-US" sz="1800" dirty="0"/>
              <a:t>, no </a:t>
            </a:r>
            <a:r>
              <a:rPr lang="en-US" sz="1800" dirty="0" err="1"/>
              <a:t>sentido</a:t>
            </a:r>
            <a:r>
              <a:rPr lang="en-US" sz="1800" dirty="0"/>
              <a:t> de internet das </a:t>
            </a:r>
            <a:r>
              <a:rPr lang="en-US" sz="1800" b="1" i="1" dirty="0" err="1"/>
              <a:t>coisas</a:t>
            </a:r>
            <a:r>
              <a:rPr lang="en-US" sz="1800" dirty="0"/>
              <a:t>,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i="1" dirty="0" err="1"/>
              <a:t>objetos</a:t>
            </a:r>
            <a:r>
              <a:rPr lang="en-US" sz="1800" i="1" dirty="0"/>
              <a:t> </a:t>
            </a:r>
            <a:r>
              <a:rPr lang="en-US" sz="1800" i="1" dirty="0" err="1"/>
              <a:t>digitais</a:t>
            </a:r>
            <a:r>
              <a:rPr lang="en-US" sz="1800" i="1" dirty="0"/>
              <a:t> </a:t>
            </a:r>
            <a:r>
              <a:rPr lang="en-US" sz="1800" i="1" dirty="0" err="1"/>
              <a:t>completos</a:t>
            </a:r>
            <a:r>
              <a:rPr lang="en-US" sz="1800" dirty="0"/>
              <a:t>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5900" y="6438900"/>
            <a:ext cx="4000500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Silvio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Meira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12/12/2016, blog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ikewai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, SINAIS do FUTURO IMEDIATO, #1: internet das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coisas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1594"/>
            <a:ext cx="7610622" cy="5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5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 idx="4294967295"/>
          </p:nvPr>
        </p:nvSpPr>
        <p:spPr>
          <a:xfrm>
            <a:off x="882986" y="2466425"/>
            <a:ext cx="10502900" cy="1429142"/>
          </a:xfrm>
        </p:spPr>
        <p:txBody>
          <a:bodyPr>
            <a:noAutofit/>
          </a:bodyPr>
          <a:lstStyle/>
          <a:p>
            <a:pPr marL="176982" algn="ctr"/>
            <a:r>
              <a:rPr lang="en-US" sz="3600" dirty="0">
                <a:solidFill>
                  <a:schemeClr val="accent1"/>
                </a:solidFill>
              </a:rPr>
              <a:t>IBM Watson IoT Platform 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 err="1">
                <a:solidFill>
                  <a:schemeClr val="accent1"/>
                </a:solidFill>
              </a:rPr>
              <a:t>Conceitos</a:t>
            </a:r>
            <a:r>
              <a:rPr lang="en-US" sz="3600" dirty="0">
                <a:solidFill>
                  <a:schemeClr val="accent1"/>
                </a:solidFill>
              </a:rPr>
              <a:t> e </a:t>
            </a:r>
            <a:r>
              <a:rPr lang="en-US" sz="3600" dirty="0" err="1">
                <a:solidFill>
                  <a:schemeClr val="accent1"/>
                </a:solidFill>
              </a:rPr>
              <a:t>Arquitetura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2" name="Rak 11"/>
          <p:cNvCxnSpPr/>
          <p:nvPr/>
        </p:nvCxnSpPr>
        <p:spPr>
          <a:xfrm>
            <a:off x="882986" y="989545"/>
            <a:ext cx="0" cy="6532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05173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5400"/>
            <a:ext cx="930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735762" y="221063"/>
          <a:ext cx="10829891" cy="577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357" y="5669504"/>
            <a:ext cx="1790700" cy="11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3549" y="5689600"/>
            <a:ext cx="1150144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9733" y="5689600"/>
            <a:ext cx="1358132" cy="1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844552" y="1864894"/>
            <a:ext cx="10502900" cy="4097756"/>
          </a:xfr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/>
              <a:t>O </a:t>
            </a:r>
            <a:r>
              <a:rPr lang="en-US" sz="2000" dirty="0" err="1"/>
              <a:t>protocolo</a:t>
            </a:r>
            <a:r>
              <a:rPr lang="en-US" sz="2000" dirty="0"/>
              <a:t> MQTT (Message Queuing Telemetry Transport) </a:t>
            </a:r>
            <a:r>
              <a:rPr lang="en-US" sz="2000" dirty="0" err="1"/>
              <a:t>é</a:t>
            </a:r>
            <a:r>
              <a:rPr lang="en-US" sz="2000" dirty="0"/>
              <a:t> principal canal de </a:t>
            </a:r>
            <a:r>
              <a:rPr lang="en-US" sz="2000" dirty="0" err="1"/>
              <a:t>comunicação</a:t>
            </a:r>
            <a:r>
              <a:rPr lang="en-US" sz="2000" dirty="0"/>
              <a:t> </a:t>
            </a:r>
            <a:r>
              <a:rPr lang="en-US" sz="2000" dirty="0" err="1"/>
              <a:t>utilizado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dispositivos</a:t>
            </a:r>
            <a:r>
              <a:rPr lang="en-US" sz="2000" dirty="0"/>
              <a:t> para se </a:t>
            </a:r>
            <a:r>
              <a:rPr lang="en-US" sz="2000" dirty="0" err="1"/>
              <a:t>conectarem</a:t>
            </a:r>
            <a:r>
              <a:rPr lang="en-US" sz="2000" dirty="0"/>
              <a:t> com o IBM Watson IoT platform</a:t>
            </a:r>
          </a:p>
          <a:p>
            <a:pPr>
              <a:spcBef>
                <a:spcPts val="2000"/>
              </a:spcBef>
            </a:pP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protocolo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projetado</a:t>
            </a:r>
            <a:r>
              <a:rPr lang="en-US" sz="2000" dirty="0"/>
              <a:t> para </a:t>
            </a:r>
            <a:r>
              <a:rPr lang="en-US" sz="2000" dirty="0" err="1"/>
              <a:t>troca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de dados </a:t>
            </a:r>
            <a:r>
              <a:rPr lang="en-US" sz="2000" dirty="0" err="1"/>
              <a:t>em</a:t>
            </a:r>
            <a:r>
              <a:rPr lang="en-US" sz="2000" dirty="0"/>
              <a:t> tempo real para </a:t>
            </a:r>
            <a:r>
              <a:rPr lang="en-US" sz="2000" dirty="0" err="1"/>
              <a:t>sensores</a:t>
            </a:r>
            <a:r>
              <a:rPr lang="en-US" sz="2000" dirty="0"/>
              <a:t> e </a:t>
            </a:r>
            <a:r>
              <a:rPr lang="en-US" sz="2000" dirty="0" err="1"/>
              <a:t>dispositivos</a:t>
            </a:r>
            <a:r>
              <a:rPr lang="en-US" sz="2000" dirty="0"/>
              <a:t> </a:t>
            </a:r>
            <a:r>
              <a:rPr lang="en-US" sz="2000" dirty="0" err="1"/>
              <a:t>móveis</a:t>
            </a:r>
            <a:endParaRPr lang="en-US" sz="2000" dirty="0"/>
          </a:p>
          <a:p>
            <a:pPr>
              <a:spcBef>
                <a:spcPts val="2000"/>
              </a:spcBef>
            </a:pPr>
            <a:r>
              <a:rPr lang="en-US" sz="2000" dirty="0"/>
              <a:t>MQTT </a:t>
            </a:r>
            <a:r>
              <a:rPr lang="en-US" sz="2000" dirty="0" err="1"/>
              <a:t>roda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TCP/IP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Message Payload: o </a:t>
            </a:r>
            <a:r>
              <a:rPr lang="en-US" sz="2000" dirty="0" err="1"/>
              <a:t>tamanho</a:t>
            </a:r>
            <a:r>
              <a:rPr lang="en-US" sz="2000" dirty="0"/>
              <a:t> </a:t>
            </a:r>
            <a:r>
              <a:rPr lang="en-US" sz="2000" dirty="0" err="1"/>
              <a:t>máximo</a:t>
            </a:r>
            <a:r>
              <a:rPr lang="en-US" sz="2000" dirty="0"/>
              <a:t> do payload </a:t>
            </a:r>
            <a:r>
              <a:rPr lang="en-US" sz="2000" dirty="0" err="1"/>
              <a:t>é</a:t>
            </a:r>
            <a:r>
              <a:rPr lang="en-US" sz="2000" dirty="0"/>
              <a:t> de 131072 bytes (128K).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maiores</a:t>
            </a:r>
            <a:r>
              <a:rPr lang="en-US" sz="2000" dirty="0"/>
              <a:t> que </a:t>
            </a: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forem</a:t>
            </a:r>
            <a:r>
              <a:rPr lang="en-US" sz="2000" dirty="0"/>
              <a:t> </a:t>
            </a:r>
            <a:r>
              <a:rPr lang="en-US" sz="2000" dirty="0" err="1"/>
              <a:t>enviadas</a:t>
            </a:r>
            <a:r>
              <a:rPr lang="en-US" sz="2000" dirty="0"/>
              <a:t>, o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desconectado</a:t>
            </a:r>
            <a:r>
              <a:rPr lang="en-US" sz="2000" dirty="0"/>
              <a:t>.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 idx="4294967295"/>
          </p:nvPr>
        </p:nvSpPr>
        <p:spPr>
          <a:xfrm>
            <a:off x="882986" y="989576"/>
            <a:ext cx="10502900" cy="653257"/>
          </a:xfrm>
        </p:spPr>
        <p:txBody>
          <a:bodyPr>
            <a:normAutofit/>
          </a:bodyPr>
          <a:lstStyle/>
          <a:p>
            <a:pPr marL="176982"/>
            <a:r>
              <a:rPr lang="en-US" sz="3250" dirty="0" err="1">
                <a:solidFill>
                  <a:schemeClr val="accent1"/>
                </a:solidFill>
              </a:rPr>
              <a:t>Protocolo</a:t>
            </a:r>
            <a:r>
              <a:rPr lang="en-US" sz="3250" dirty="0">
                <a:solidFill>
                  <a:schemeClr val="accent1"/>
                </a:solidFill>
              </a:rPr>
              <a:t> MQTT</a:t>
            </a:r>
            <a:endParaRPr lang="en-US" sz="3050" dirty="0">
              <a:solidFill>
                <a:schemeClr val="accent1"/>
              </a:solidFill>
            </a:endParaRPr>
          </a:p>
        </p:txBody>
      </p:sp>
      <p:cxnSp>
        <p:nvCxnSpPr>
          <p:cNvPr id="12" name="Rak 11"/>
          <p:cNvCxnSpPr/>
          <p:nvPr/>
        </p:nvCxnSpPr>
        <p:spPr>
          <a:xfrm>
            <a:off x="882986" y="989545"/>
            <a:ext cx="0" cy="6532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78" y="156187"/>
            <a:ext cx="1391348" cy="14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4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6982"/>
            <a:r>
              <a:rPr lang="en-US" sz="3250" dirty="0" err="1">
                <a:solidFill>
                  <a:schemeClr val="accent1"/>
                </a:solidFill>
              </a:rPr>
              <a:t>Protocolo</a:t>
            </a:r>
            <a:r>
              <a:rPr lang="en-US" sz="3250" dirty="0">
                <a:solidFill>
                  <a:schemeClr val="accent1"/>
                </a:solidFill>
              </a:rPr>
              <a:t> MQTT</a:t>
            </a:r>
            <a:endParaRPr lang="en-US" sz="3050" dirty="0">
              <a:solidFill>
                <a:schemeClr val="accent1"/>
              </a:solidFill>
            </a:endParaRP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1"/>
          </p:nvPr>
        </p:nvSpPr>
        <p:spPr/>
        <p:txBody>
          <a:bodyPr anchor="t">
            <a:noAutofit/>
          </a:bodyPr>
          <a:lstStyle/>
          <a:p>
            <a:pPr marL="212177" indent="-212177" defTabSz="361486">
              <a:spcBef>
                <a:spcPts val="1969"/>
              </a:spcBef>
              <a:defRPr sz="2464"/>
            </a:pPr>
            <a:r>
              <a:rPr lang="en-US" sz="2000" dirty="0"/>
              <a:t>Uma </a:t>
            </a:r>
            <a:r>
              <a:rPr lang="en-US" sz="2000" dirty="0" err="1"/>
              <a:t>comunicação</a:t>
            </a:r>
            <a:r>
              <a:rPr lang="en-US" sz="2000" dirty="0"/>
              <a:t> MQTT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composta</a:t>
            </a:r>
            <a:r>
              <a:rPr lang="en-US" sz="2000" dirty="0"/>
              <a:t> das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partes</a:t>
            </a:r>
            <a:r>
              <a:rPr lang="en-US" sz="2000" dirty="0"/>
              <a:t>: </a:t>
            </a: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i="1" dirty="0"/>
              <a:t>publishers</a:t>
            </a:r>
            <a:r>
              <a:rPr lang="en-US" sz="2000" dirty="0"/>
              <a:t> (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disponibilizar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), </a:t>
            </a:r>
            <a:r>
              <a:rPr lang="en-US" sz="2000" i="1" dirty="0"/>
              <a:t>subscribers</a:t>
            </a:r>
            <a:r>
              <a:rPr lang="en-US" sz="2000" dirty="0"/>
              <a:t> (</a:t>
            </a:r>
            <a:r>
              <a:rPr lang="en-US" sz="2000" dirty="0" err="1"/>
              <a:t>quem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receber</a:t>
            </a:r>
            <a:r>
              <a:rPr lang="en-US" sz="2000" dirty="0"/>
              <a:t> as </a:t>
            </a:r>
            <a:r>
              <a:rPr lang="en-US" sz="2000" dirty="0" err="1"/>
              <a:t>informações</a:t>
            </a:r>
            <a:r>
              <a:rPr lang="en-US" sz="2000" dirty="0"/>
              <a:t>) e </a:t>
            </a:r>
            <a:r>
              <a:rPr lang="en-US" sz="2000" i="1" dirty="0"/>
              <a:t>Broker</a:t>
            </a:r>
            <a:r>
              <a:rPr lang="en-US" sz="2000" dirty="0"/>
              <a:t> (</a:t>
            </a:r>
            <a:r>
              <a:rPr lang="en-US" sz="2000" dirty="0" err="1"/>
              <a:t>servidor</a:t>
            </a:r>
            <a:r>
              <a:rPr lang="en-US" sz="2000" dirty="0"/>
              <a:t> MQTT,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/ </a:t>
            </a:r>
            <a:r>
              <a:rPr lang="en-US" sz="2000" dirty="0" err="1"/>
              <a:t>acessível</a:t>
            </a:r>
            <a:r>
              <a:rPr lang="en-US" sz="2000" dirty="0"/>
              <a:t> de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do </a:t>
            </a:r>
            <a:r>
              <a:rPr lang="en-US" sz="2000" dirty="0" err="1"/>
              <a:t>planeta</a:t>
            </a:r>
            <a:r>
              <a:rPr lang="en-US" sz="2000" dirty="0"/>
              <a:t> que </a:t>
            </a:r>
            <a:r>
              <a:rPr lang="en-US" sz="2000" dirty="0" err="1"/>
              <a:t>contenha</a:t>
            </a:r>
            <a:r>
              <a:rPr lang="en-US" sz="2000" dirty="0"/>
              <a:t> </a:t>
            </a:r>
            <a:r>
              <a:rPr lang="en-US" sz="2000" dirty="0" err="1"/>
              <a:t>conexão</a:t>
            </a:r>
            <a:r>
              <a:rPr lang="en-US" sz="2000" dirty="0"/>
              <a:t> com a Internet).</a:t>
            </a:r>
          </a:p>
          <a:p>
            <a:pPr marL="212177" indent="-212177" defTabSz="361486">
              <a:spcBef>
                <a:spcPts val="1969"/>
              </a:spcBef>
              <a:defRPr sz="2464"/>
            </a:pPr>
            <a:r>
              <a:rPr lang="en-US" sz="2000" dirty="0" err="1"/>
              <a:t>Teoricamente</a:t>
            </a:r>
            <a:r>
              <a:rPr lang="en-US" sz="2000" dirty="0"/>
              <a:t>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há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 de </a:t>
            </a:r>
            <a:r>
              <a:rPr lang="en-US" sz="2000" i="1" dirty="0"/>
              <a:t>subscribers</a:t>
            </a:r>
            <a:r>
              <a:rPr lang="en-US" sz="2000" dirty="0"/>
              <a:t> e </a:t>
            </a:r>
            <a:r>
              <a:rPr lang="en-US" sz="2000" i="1" dirty="0"/>
              <a:t>publishers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comunicação</a:t>
            </a:r>
            <a:r>
              <a:rPr lang="en-US" sz="2000" dirty="0"/>
              <a:t> MQTT,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nesse</a:t>
            </a:r>
            <a:r>
              <a:rPr lang="en-US" sz="2000" dirty="0"/>
              <a:t> </a:t>
            </a:r>
            <a:r>
              <a:rPr lang="en-US" sz="2000" dirty="0" err="1"/>
              <a:t>aspecto</a:t>
            </a:r>
            <a:r>
              <a:rPr lang="en-US" sz="2000" dirty="0"/>
              <a:t>  </a:t>
            </a:r>
            <a:r>
              <a:rPr lang="en-US" sz="2000" dirty="0" err="1"/>
              <a:t>é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lidar</a:t>
            </a:r>
            <a:r>
              <a:rPr lang="en-US" sz="2000" dirty="0"/>
              <a:t> com as </a:t>
            </a:r>
            <a:r>
              <a:rPr lang="en-US" sz="2000" dirty="0" err="1"/>
              <a:t>conexões</a:t>
            </a:r>
            <a:r>
              <a:rPr lang="en-US" sz="2000" dirty="0"/>
              <a:t>.</a:t>
            </a:r>
          </a:p>
        </p:txBody>
      </p:sp>
      <p:cxnSp>
        <p:nvCxnSpPr>
          <p:cNvPr id="12" name="Rak 11"/>
          <p:cNvCxnSpPr/>
          <p:nvPr/>
        </p:nvCxnSpPr>
        <p:spPr>
          <a:xfrm>
            <a:off x="882986" y="989545"/>
            <a:ext cx="0" cy="6532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pasted-image.png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206164" y="1830586"/>
            <a:ext cx="4801151" cy="38501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80"/>
          <p:cNvSpPr/>
          <p:nvPr/>
        </p:nvSpPr>
        <p:spPr>
          <a:xfrm>
            <a:off x="2080380" y="6630925"/>
            <a:ext cx="5098211" cy="1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1000"/>
            </a:pPr>
            <a:r>
              <a:rPr sz="703"/>
              <a:t>Fonte: </a:t>
            </a:r>
            <a:r>
              <a:rPr sz="703" u="sng">
                <a:hlinkClick r:id="rId3"/>
              </a:rPr>
              <a:t>http://blog.filipeflop.com/wireless/controle-monitoramento-iot-nodemcu-e-mqtt.html</a:t>
            </a:r>
          </a:p>
        </p:txBody>
      </p:sp>
    </p:spTree>
    <p:extLst>
      <p:ext uri="{BB962C8B-B14F-4D97-AF65-F5344CB8AC3E}">
        <p14:creationId xmlns:p14="http://schemas.microsoft.com/office/powerpoint/2010/main" val="18981013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844552" y="1864894"/>
            <a:ext cx="10502900" cy="4097756"/>
          </a:xfrm>
        </p:spPr>
        <p:txBody>
          <a:bodyPr anchor="t">
            <a:noAutofit/>
          </a:bodyPr>
          <a:lstStyle/>
          <a:p>
            <a:pPr marL="159133" indent="-159133" defTabSz="271115">
              <a:spcBef>
                <a:spcPts val="1477"/>
              </a:spcBef>
              <a:defRPr sz="1848"/>
            </a:pPr>
            <a:r>
              <a:rPr lang="en-US" sz="1400" dirty="0"/>
              <a:t>Uma </a:t>
            </a:r>
            <a:r>
              <a:rPr lang="en-US" sz="1400" dirty="0" err="1"/>
              <a:t>mensagem</a:t>
            </a:r>
            <a:r>
              <a:rPr lang="en-US" sz="1400" dirty="0"/>
              <a:t> MQTT </a:t>
            </a:r>
            <a:r>
              <a:rPr lang="en-US" sz="1400" dirty="0" err="1"/>
              <a:t>publicada</a:t>
            </a:r>
            <a:r>
              <a:rPr lang="en-US" sz="1400" dirty="0"/>
              <a:t> / </a:t>
            </a:r>
            <a:r>
              <a:rPr lang="en-US" sz="1400" dirty="0" err="1"/>
              <a:t>enviada</a:t>
            </a:r>
            <a:r>
              <a:rPr lang="en-US" sz="1400" dirty="0"/>
              <a:t> </a:t>
            </a:r>
            <a:r>
              <a:rPr lang="en-US" sz="1400" dirty="0" err="1"/>
              <a:t>possui</a:t>
            </a:r>
            <a:r>
              <a:rPr lang="en-US" sz="1400" dirty="0"/>
              <a:t> </a:t>
            </a:r>
            <a:r>
              <a:rPr lang="en-US" sz="1400" dirty="0" err="1"/>
              <a:t>duas</a:t>
            </a:r>
            <a:r>
              <a:rPr lang="en-US" sz="1400" dirty="0"/>
              <a:t> </a:t>
            </a:r>
            <a:r>
              <a:rPr lang="en-US" sz="1400" dirty="0" err="1"/>
              <a:t>partes</a:t>
            </a:r>
            <a:r>
              <a:rPr lang="en-US" sz="1400" dirty="0"/>
              <a:t> </a:t>
            </a:r>
            <a:r>
              <a:rPr lang="en-US" sz="1400" dirty="0" err="1"/>
              <a:t>importantes</a:t>
            </a:r>
            <a:r>
              <a:rPr lang="en-US" sz="1400" dirty="0"/>
              <a:t>:</a:t>
            </a:r>
          </a:p>
          <a:p>
            <a:pPr marL="416308" lvl="1" indent="-257175" defTabSz="271115">
              <a:spcBef>
                <a:spcPts val="1477"/>
              </a:spcBef>
              <a:buFont typeface="+mj-lt"/>
              <a:buAutoNum type="arabicPeriod"/>
              <a:defRPr sz="1848"/>
            </a:pPr>
            <a:r>
              <a:rPr lang="en-US" sz="1400" dirty="0" err="1"/>
              <a:t>Tópico</a:t>
            </a:r>
            <a:r>
              <a:rPr lang="en-US" sz="1400" dirty="0"/>
              <a:t> – “</a:t>
            </a:r>
            <a:r>
              <a:rPr lang="en-US" sz="1400" dirty="0" err="1"/>
              <a:t>chave</a:t>
            </a:r>
            <a:r>
              <a:rPr lang="en-US" sz="1400" dirty="0"/>
              <a:t>” / </a:t>
            </a:r>
            <a:r>
              <a:rPr lang="en-US" sz="1400" dirty="0" err="1"/>
              <a:t>identificação</a:t>
            </a:r>
            <a:r>
              <a:rPr lang="en-US" sz="1400" dirty="0"/>
              <a:t> da </a:t>
            </a:r>
            <a:r>
              <a:rPr lang="en-US" sz="1400" dirty="0" err="1"/>
              <a:t>informação</a:t>
            </a:r>
            <a:r>
              <a:rPr lang="en-US" sz="1400" dirty="0"/>
              <a:t> </a:t>
            </a:r>
            <a:r>
              <a:rPr lang="en-US" sz="1400" dirty="0" err="1"/>
              <a:t>publicada</a:t>
            </a:r>
            <a:r>
              <a:rPr lang="en-US" sz="1400" dirty="0"/>
              <a:t>.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usado</a:t>
            </a:r>
            <a:r>
              <a:rPr lang="en-US" sz="1400" dirty="0"/>
              <a:t> para </a:t>
            </a:r>
            <a:r>
              <a:rPr lang="en-US" sz="1400" dirty="0" err="1"/>
              <a:t>direcionar</a:t>
            </a:r>
            <a:r>
              <a:rPr lang="en-US" sz="1400" dirty="0"/>
              <a:t> a </a:t>
            </a:r>
            <a:r>
              <a:rPr lang="en-US" sz="1400" dirty="0" err="1"/>
              <a:t>informação</a:t>
            </a:r>
            <a:r>
              <a:rPr lang="en-US" sz="1400" dirty="0"/>
              <a:t> </a:t>
            </a:r>
            <a:r>
              <a:rPr lang="en-US" sz="1400" dirty="0" err="1"/>
              <a:t>publicada</a:t>
            </a:r>
            <a:r>
              <a:rPr lang="en-US" sz="1400" dirty="0"/>
              <a:t> / </a:t>
            </a:r>
            <a:r>
              <a:rPr lang="en-US" sz="1400" dirty="0" err="1"/>
              <a:t>enviada</a:t>
            </a:r>
            <a:r>
              <a:rPr lang="en-US" sz="1400" dirty="0"/>
              <a:t> a </a:t>
            </a:r>
            <a:r>
              <a:rPr lang="en-US" sz="1400" dirty="0" err="1"/>
              <a:t>quem</a:t>
            </a:r>
            <a:r>
              <a:rPr lang="en-US" sz="1400" dirty="0"/>
              <a:t> </a:t>
            </a:r>
            <a:r>
              <a:rPr lang="en-US" sz="1400" dirty="0" err="1"/>
              <a:t>assina</a:t>
            </a:r>
            <a:r>
              <a:rPr lang="en-US" sz="1400" dirty="0"/>
              <a:t> (</a:t>
            </a:r>
            <a:r>
              <a:rPr lang="en-US" sz="1400" dirty="0" err="1"/>
              <a:t>quem</a:t>
            </a:r>
            <a:r>
              <a:rPr lang="en-US" sz="1400" dirty="0"/>
              <a:t> “</a:t>
            </a:r>
            <a:r>
              <a:rPr lang="en-US" sz="1400" dirty="0" err="1"/>
              <a:t>dá</a:t>
            </a:r>
            <a:r>
              <a:rPr lang="en-US" sz="1400" dirty="0"/>
              <a:t> subscribe”) no </a:t>
            </a:r>
            <a:r>
              <a:rPr lang="en-US" sz="1400" dirty="0" err="1"/>
              <a:t>tópico</a:t>
            </a:r>
            <a:r>
              <a:rPr lang="en-US" sz="1400" dirty="0"/>
              <a:t>.</a:t>
            </a:r>
          </a:p>
          <a:p>
            <a:pPr marL="416308" lvl="1" indent="-257175" defTabSz="271115">
              <a:spcBef>
                <a:spcPts val="1477"/>
              </a:spcBef>
              <a:buFont typeface="+mj-lt"/>
              <a:buAutoNum type="arabicPeriod"/>
              <a:defRPr sz="1848"/>
            </a:pPr>
            <a:r>
              <a:rPr lang="en-US" sz="1400" dirty="0"/>
              <a:t>Payload – </a:t>
            </a:r>
            <a:r>
              <a:rPr lang="en-US" sz="1400" dirty="0" err="1"/>
              <a:t>informação</a:t>
            </a:r>
            <a:r>
              <a:rPr lang="en-US" sz="1400" dirty="0"/>
              <a:t> </a:t>
            </a:r>
            <a:r>
              <a:rPr lang="en-US" sz="1400" dirty="0" err="1"/>
              <a:t>propriamente</a:t>
            </a:r>
            <a:r>
              <a:rPr lang="en-US" sz="1400" dirty="0"/>
              <a:t> </a:t>
            </a:r>
            <a:r>
              <a:rPr lang="en-US" sz="1400" dirty="0" err="1"/>
              <a:t>dita</a:t>
            </a:r>
            <a:endParaRPr lang="en-US" sz="1400" dirty="0"/>
          </a:p>
          <a:p>
            <a:pPr marL="159133" indent="-159133" defTabSz="271115">
              <a:spcBef>
                <a:spcPts val="1477"/>
              </a:spcBef>
              <a:defRPr sz="1848"/>
            </a:pPr>
            <a:r>
              <a:rPr lang="en-US" sz="1400" dirty="0"/>
              <a:t>Um publisher </a:t>
            </a:r>
            <a:r>
              <a:rPr lang="en-US" sz="1400" dirty="0" err="1"/>
              <a:t>envia</a:t>
            </a:r>
            <a:r>
              <a:rPr lang="en-US" sz="1400" dirty="0"/>
              <a:t> as </a:t>
            </a:r>
            <a:r>
              <a:rPr lang="en-US" sz="1400" dirty="0" err="1"/>
              <a:t>informações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um dado </a:t>
            </a:r>
            <a:r>
              <a:rPr lang="en-US" sz="1400" dirty="0" err="1"/>
              <a:t>momento</a:t>
            </a:r>
            <a:r>
              <a:rPr lang="en-US" sz="1400" dirty="0"/>
              <a:t>. </a:t>
            </a:r>
            <a:r>
              <a:rPr lang="en-US" sz="1400" dirty="0" err="1"/>
              <a:t>Os</a:t>
            </a:r>
            <a:r>
              <a:rPr lang="en-US" sz="1400" dirty="0"/>
              <a:t> subscribers e publishers,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estão</a:t>
            </a:r>
            <a:r>
              <a:rPr lang="en-US" sz="1400" dirty="0"/>
              <a:t> </a:t>
            </a:r>
            <a:r>
              <a:rPr lang="en-US" sz="1400" dirty="0" err="1"/>
              <a:t>conectados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brokers e “</a:t>
            </a:r>
            <a:r>
              <a:rPr lang="en-US" sz="1400" dirty="0" err="1"/>
              <a:t>escutando</a:t>
            </a:r>
            <a:r>
              <a:rPr lang="en-US" sz="1400" dirty="0"/>
              <a:t>” </a:t>
            </a:r>
            <a:r>
              <a:rPr lang="en-US" sz="1400" dirty="0" err="1"/>
              <a:t>mensagens</a:t>
            </a:r>
            <a:r>
              <a:rPr lang="en-US" sz="1400" dirty="0"/>
              <a:t> </a:t>
            </a:r>
            <a:r>
              <a:rPr lang="en-US" sz="1400" dirty="0" err="1"/>
              <a:t>trafegadas</a:t>
            </a:r>
            <a:r>
              <a:rPr lang="en-US" sz="1400" dirty="0"/>
              <a:t> com o </a:t>
            </a:r>
            <a:r>
              <a:rPr lang="en-US" sz="1400" dirty="0" err="1"/>
              <a:t>tópico-alvo</a:t>
            </a:r>
            <a:r>
              <a:rPr lang="en-US" sz="1400" dirty="0"/>
              <a:t>. </a:t>
            </a:r>
          </a:p>
          <a:p>
            <a:pPr marL="159133" indent="-159133" defTabSz="271115">
              <a:spcBef>
                <a:spcPts val="1477"/>
              </a:spcBef>
              <a:defRPr sz="1848"/>
            </a:pPr>
            <a:r>
              <a:rPr lang="en-US" sz="1400" dirty="0" err="1"/>
              <a:t>Quando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mensagem</a:t>
            </a:r>
            <a:r>
              <a:rPr lang="en-US" sz="1400" dirty="0"/>
              <a:t> com o </a:t>
            </a:r>
            <a:r>
              <a:rPr lang="en-US" sz="1400" dirty="0" err="1"/>
              <a:t>tópico</a:t>
            </a:r>
            <a:r>
              <a:rPr lang="en-US" sz="1400" dirty="0"/>
              <a:t> </a:t>
            </a:r>
            <a:r>
              <a:rPr lang="en-US" sz="1400" dirty="0" err="1"/>
              <a:t>alvo</a:t>
            </a:r>
            <a:r>
              <a:rPr lang="en-US" sz="1400" dirty="0"/>
              <a:t>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publicada</a:t>
            </a:r>
            <a:r>
              <a:rPr lang="en-US" sz="1400" dirty="0"/>
              <a:t>, </a:t>
            </a:r>
            <a:r>
              <a:rPr lang="en-US" sz="1400" dirty="0" err="1"/>
              <a:t>automaticamente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direcionadas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subscribers.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 idx="4294967295"/>
          </p:nvPr>
        </p:nvSpPr>
        <p:spPr>
          <a:xfrm>
            <a:off x="882986" y="989576"/>
            <a:ext cx="10502900" cy="653257"/>
          </a:xfrm>
        </p:spPr>
        <p:txBody>
          <a:bodyPr>
            <a:normAutofit/>
          </a:bodyPr>
          <a:lstStyle/>
          <a:p>
            <a:pPr marL="176982"/>
            <a:r>
              <a:rPr lang="en-US" sz="3250" dirty="0" err="1">
                <a:solidFill>
                  <a:schemeClr val="accent1"/>
                </a:solidFill>
              </a:rPr>
              <a:t>Protocolo</a:t>
            </a:r>
            <a:r>
              <a:rPr lang="en-US" sz="3250" dirty="0">
                <a:solidFill>
                  <a:schemeClr val="accent1"/>
                </a:solidFill>
              </a:rPr>
              <a:t> MQTT</a:t>
            </a:r>
            <a:endParaRPr lang="en-US" sz="3050" dirty="0">
              <a:solidFill>
                <a:schemeClr val="accent1"/>
              </a:solidFill>
            </a:endParaRPr>
          </a:p>
        </p:txBody>
      </p:sp>
      <p:cxnSp>
        <p:nvCxnSpPr>
          <p:cNvPr id="12" name="Rak 11"/>
          <p:cNvCxnSpPr/>
          <p:nvPr/>
        </p:nvCxnSpPr>
        <p:spPr>
          <a:xfrm>
            <a:off x="882986" y="989545"/>
            <a:ext cx="0" cy="6532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C9DF2C-DCA2-6F47-99FE-7A958552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2" y="4089400"/>
            <a:ext cx="862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519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laboutcircuits.com/uploads/articles/Introduction-to-the-MQTT-Protocol-on-NodeMCU-%281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82" y="268224"/>
            <a:ext cx="9635332" cy="62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Source: https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://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www.allaboutcircuits.com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/projects/introduction-to-the-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mqtt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-protocol-on-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nodemcu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0741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758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Quarta Tech</vt:lpstr>
      <vt:lpstr>PowerPoint Presentation</vt:lpstr>
      <vt:lpstr>IBM Watson IoT Platform   Conceitos e Arquitetura</vt:lpstr>
      <vt:lpstr>PowerPoint Presentation</vt:lpstr>
      <vt:lpstr>PowerPoint Presentation</vt:lpstr>
      <vt:lpstr>Protocolo MQTT</vt:lpstr>
      <vt:lpstr>Protocolo MQTT</vt:lpstr>
      <vt:lpstr>Protocolo MQTT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MARIA Cesario</dc:creator>
  <cp:lastModifiedBy>Microsoft Office User</cp:lastModifiedBy>
  <cp:revision>9</cp:revision>
  <dcterms:created xsi:type="dcterms:W3CDTF">2018-01-16T16:50:20Z</dcterms:created>
  <dcterms:modified xsi:type="dcterms:W3CDTF">2018-01-22T16:02:16Z</dcterms:modified>
</cp:coreProperties>
</file>