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</p:sldMasterIdLst>
  <p:notesMasterIdLst>
    <p:notesMasterId r:id="rId26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</p:sldIdLst>
  <p:sldSz cx="9144000" cy="6858000" type="screen4x3"/>
  <p:notesSz cx="6858000" cy="91440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/>
    <p:restoredTop sz="94652"/>
  </p:normalViewPr>
  <p:slideViewPr>
    <p:cSldViewPr>
      <p:cViewPr varScale="1">
        <p:scale>
          <a:sx n="90" d="100"/>
          <a:sy n="90" d="100"/>
        </p:scale>
        <p:origin x="456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D4365676-064A-FD48-9A57-B7C9BEE1CF6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0AEAA1D9-649E-7C46-9B10-7928823E37D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1764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alt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E889D6C9-CA15-4A43-ACCA-D466B56387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04574A7-482F-EA4B-90E8-F5214802B7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E889D6C9-CA15-4A43-ACCA-D466B56387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04574A7-482F-EA4B-90E8-F5214802B7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66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E889D6C9-CA15-4A43-ACCA-D466B56387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04574A7-482F-EA4B-90E8-F5214802B7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523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E889D6C9-CA15-4A43-ACCA-D466B56387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04574A7-482F-EA4B-90E8-F5214802B7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394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E889D6C9-CA15-4A43-ACCA-D466B56387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04574A7-482F-EA4B-90E8-F5214802B7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588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E889D6C9-CA15-4A43-ACCA-D466B56387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04574A7-482F-EA4B-90E8-F5214802B7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397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E889D6C9-CA15-4A43-ACCA-D466B56387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04574A7-482F-EA4B-90E8-F5214802B7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573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E889D6C9-CA15-4A43-ACCA-D466B56387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04574A7-482F-EA4B-90E8-F5214802B7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691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E889D6C9-CA15-4A43-ACCA-D466B56387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04574A7-482F-EA4B-90E8-F5214802B7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86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E889D6C9-CA15-4A43-ACCA-D466B56387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04574A7-482F-EA4B-90E8-F5214802B7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697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E889D6C9-CA15-4A43-ACCA-D466B56387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04574A7-482F-EA4B-90E8-F5214802B7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268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E889D6C9-CA15-4A43-ACCA-D466B56387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04574A7-482F-EA4B-90E8-F5214802B7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652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E889D6C9-CA15-4A43-ACCA-D466B56387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04574A7-482F-EA4B-90E8-F5214802B7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24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D8FA35-A136-3E40-ACBF-2B05521EB2E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F27A2-160D-C249-9DA3-049A180CB4CE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31474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9812B5-1CA2-3D41-BC1E-15A263FC2D0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1819EA-03AD-A148-9D74-50A2AC2D7969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15032362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713038" y="273050"/>
            <a:ext cx="750887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2103438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357D266-4A7A-C343-9D84-8E92741A59B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870620-7448-C646-B105-27150697588D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88168541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C9E78C-9114-BE4F-BDD4-2D271488C85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C12BA-35BA-A04E-B5C9-238537815CCC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71300914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B7FD2E9-7556-8F4E-89CD-67525B86BA3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9B0A97-093D-FE42-BD69-3E7DBB5F4CB8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07387567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8FDBCEA-0CBE-764E-96F7-486C6872515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097553-CCB7-2D47-B857-00D28AB9F4E4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49191792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92288" y="5367338"/>
            <a:ext cx="2665412" cy="80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10100" y="5367338"/>
            <a:ext cx="2667000" cy="80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3E19980-CABB-FA4D-8341-ACBE040B953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58D7F-2427-3A47-A096-B1FAE03B2894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84239438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223F14-C583-B246-871A-19F92FFA2F9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731D01-7DAD-A44B-8835-606DF3F41682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77102565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B4E5D3E-E5D7-DB4D-A987-0BF9D4597FC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71B75-B26E-6044-9C8E-3D82755718DC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36462681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AFB461FD-2A97-C847-B082-9E0D8317A0B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C3042A-8023-0C41-93F0-2A084332EC72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15833984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370475-7E19-7146-8F2C-DA627B87026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7F13F-34FA-D54A-B001-AFAE8BD32C24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9476765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29CEE7-40A7-B241-8912-8C29746C4F7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CD79D5-685E-FB4F-81C6-B2B98EB4804E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6598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49937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B1A378-B1E9-3840-AD8B-62C2C891A18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8E76BA-1BB4-144A-AB6E-A0A20198666E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94256350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53CFFD5-4301-224C-9790-9A27C4C3710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53166-C4F5-6042-9312-0FC056F91B79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87697664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907088" y="4800600"/>
            <a:ext cx="1370012" cy="137001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792288" y="4800600"/>
            <a:ext cx="3962400" cy="137001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7B92EE9-0DA6-664B-ABA2-C9C717D15A2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2FBFE4-8C2D-044B-B190-845136F012D5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11830761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E22817A-9BC5-194F-B38D-38D12987C3C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C7C4C-5382-C04A-B687-D8ACEA0146EF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78227853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79C8AC6-7005-B749-975D-5D0F6733C27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5F241C-D3A4-D841-AA3B-DF44FBC1814E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14304739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F543F27-17D2-D341-B1AC-D83F0E30B76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5BBCF8-AF56-E74D-A783-993EA3C989E6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49400597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AD92D1-8037-564F-945D-5B1C975C5E5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E9042-B4B1-FC47-9F86-0A9BE01B3B98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01360461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347A8B8-D120-CC40-B955-68AF1D24CB5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18113C-8640-FB45-A591-BF4D7CB7B5A9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42642271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AA4B3F6-9172-5E4B-906A-51B45D82F2E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8B5DAD-6B6B-EF43-B0DC-1B9AD7E9F0EE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56014525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B6C7461-24EB-8B4A-9B17-81EF13797BC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1F284-F24B-0547-97E1-2E59BF074836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74230373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73462D-F610-3746-856B-FB2EEDFEF21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AB7854-3BEA-5144-A088-0625843ACADE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860019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CACA765-F602-D845-84D1-69AE4554665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136778-2E40-D846-967B-7BBF17A97DE8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11646690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9422EC-FC73-2441-997A-6A7D2E1E4D4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2FA181-29DD-1443-9FF6-D4A4E8704889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44159226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7C9F1B6-4313-3E4B-B10C-EA56DCBB9EA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DA1D-8F51-564E-B4CE-2053E01C4AA8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04676041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59959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59959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DC97FCD-9443-8F49-88BF-561D91253F2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76B71A-728B-C44B-9F47-91F8D3F02AA2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2521325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D46E156-74B9-864E-8D7D-F9ABDC413CA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FDBB3D-5494-BF4C-9CBB-73CFF8026E24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95196475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43864BA-A2F8-994F-8CE8-FE83ACE7C65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182C7F-4660-8349-B825-485C1FC84194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94672723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8D3FA6-BED0-EA4C-B2AD-424B90A3073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CE0F5C-43AD-644C-A58D-16239F50A8E3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19724487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8588"/>
            <a:ext cx="2932113" cy="599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541713" y="128588"/>
            <a:ext cx="2933700" cy="599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247776-D608-4C47-8669-25D49A4762D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8BD5AB-56F1-2346-94B1-077E01B1DE26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15710935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7509885-6878-0F47-B648-C19AE2E5105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B57C8-4ADB-5248-A833-D44BD4B6BAB8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60325579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D296B86-D144-5B41-8D2C-5452AAAD025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5DFD16-5A9F-D94B-A81F-D700983CEA3A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940654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672D3A5-44D3-B84A-A2E3-EA2AE530543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5CEB8B-22D7-4B4B-B50A-0AE961184427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926715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F70926C-F517-7A4F-B095-9DC2E269E5D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5D9B-D24E-DE49-8C1B-B39936CF8E90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91886528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0B7DB0-9F73-DF40-90C1-09A38D6A959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457D26-03A2-E343-9DF2-4F4703F7C944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65551503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9C3C93-95BB-3D43-967F-A1F9D0E661C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BC75FB-0212-174A-89F4-256C3D426253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795004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B447D5E-191C-004B-860B-677923D7639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6CC45-E9B7-8847-A2CA-8D5B8E043463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89744449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59959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65868BD-A2AB-B348-A08A-1C6E801F080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C2A461-F94B-C449-95FC-1B9580374EAA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63817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8E0EEF2-4DD6-9B42-A47E-30FF8FD2622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0CADB-FAC2-314A-804B-0F4770F3F4F4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86072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27BDA7-4DC1-FE4A-ACF7-D33A5DCFAFB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1EFAA9-5420-1243-AE76-88DA1A46975A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392311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2E6E4BE-A2FA-334E-9CD5-B65405CC708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603E03-2E52-8945-8E49-880C8FE89EFE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753125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788A1EB-9DF7-1A47-9753-9C8CA234B4B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3B0E8-4A34-724D-A5EA-1F1A198213D5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3192809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C08BC6F-C95A-9D45-95CA-BEFAA96C785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38CE7B-17C3-FA4C-B0B7-F4CB5E6DF223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27123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63D91B-B497-9546-BBE8-EEFD6C1C62F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B100B-E38D-6E48-A958-A7B69BE56BAB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62436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BCBC53-A987-AE4C-BAC9-6CDE3F34F4E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CE5914-103A-E541-BA5F-957CBE25A271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629480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A336DE-A63F-CA4C-B099-BE3E7B51EF3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BDD66B-9785-CE42-AC3C-61B32A36B1D5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4010088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BE8F39A-0CE3-624A-9384-94C577263EE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9B43D-D83D-D441-92D3-BD4EC7E250E3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352526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2130425"/>
            <a:ext cx="1941513" cy="350678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2130425"/>
            <a:ext cx="5676900" cy="350678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247C869-EE3B-DF4E-B2BD-6613ECE87BA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8AE97-73FC-264A-A203-C57E27C68463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6370198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B44965-F241-C54B-AA17-6B546A26028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E66CC1-2585-7046-9806-895D6F8DD37F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048293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F31C93A-87B7-DD4E-9A2F-A7AA896664B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047BE0-B971-A741-9D29-86EE29E9C3DE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1795522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09C95B-9C24-4444-A2A4-67D1F273F6E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A74EC-5443-AB4B-B6D5-0B71D508F4B0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647804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B866D4-75A8-E94F-A2BD-F82D1CAE93C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21C75E-2B29-4546-A22F-F7C8705FF42B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7158074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A59C5AA-2779-3540-86CE-31727A274C1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285F9-1557-9144-81B1-E2B7EB1B82AF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5439321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03F2FAC-6237-114F-BACB-5D17D583084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4F7E11-127B-AD45-8944-D4703A4B8B11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2753426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E3DBFE5-145A-7F40-8E1F-D6800381727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0DF50C-B086-3E4D-BD9A-3839C3FD246A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01600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8908F4-008F-A446-857C-5A0894460F3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EF8FD4-7BAA-384A-AD04-61C093BBF733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5930894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4E8B62-D16D-3D46-A7A2-825AB7FA32D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AF16E-DDEB-D942-AF63-26BB345836FD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464750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684B12-EE02-AA42-A7AF-446DF6ABA4F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758402-7964-3F49-BAD3-52375935DB74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5891495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D2FB02A-022E-E14D-84DB-F00EBF0E6ED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F57494-D071-3C40-864C-29D4FE86C7B6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41792379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59975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5997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DA20EDA-FDFF-CE4B-BFB0-EE5C99C5161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92B080-D316-3945-A615-EA4F11C5F43F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0060041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FCDD903-B936-1346-90E8-A618985A169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ADB51-5836-9843-AAEB-890B07E2F104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5141026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54AAE0E-1354-7646-B331-8304AE83DAF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4168C-9939-1243-8C94-34934BF0B341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685616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F855C8B-E0A8-D545-96A4-588A8B1E61B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B7948D-5029-DB4D-A588-2EFBB9658D54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6030698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22313" y="2906713"/>
            <a:ext cx="3808412" cy="149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83125" y="2906713"/>
            <a:ext cx="3810000" cy="149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687251-B7E9-9C49-AECC-AE2788F35F5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C01103-2AA4-8845-83CC-59191E51DAB5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3460465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2F7D188-197A-7644-9097-BCECC650FA3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8079AA-81B2-B740-83A0-4AA58BC9DB8C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7073538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F8D14E1-55D1-A04E-9660-32B804459FD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C45BB2-9D9D-CA4D-9700-E309CCF5DA0F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53833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97BD4F-CDE5-9C40-B886-D84E5B949BF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06E76E-5438-044E-98C6-16E5D28ABD37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4907566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9396B8F-88A1-AC4F-A0AE-EA45AEE2E9E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348D50-2F0A-A54D-A341-749C56C1F928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5325731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03792F-86FA-9A49-9D82-CC0F4D3D2DD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8FA91-D6F8-3F4B-A3C5-479270DBD01F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5992523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192D7A-7A27-314F-8744-84458008E96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ABE29-B419-5141-A9A6-AD226523CC16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2911348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5FAF532-C90E-E64B-8523-55951D33406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EB28FE-5AB9-7C4C-9A24-10B22FFCF71A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6295769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1613" y="2906713"/>
            <a:ext cx="1941512" cy="28606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22313" y="2906713"/>
            <a:ext cx="5676900" cy="28606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AF8F0BE-3D29-1D4B-B947-9ACA882A625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0F1C9E-1102-E04D-ACAE-38288494C005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9206032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BB36E2D-9B3E-CD46-856D-29F6951500F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6AB94B-3C93-0E45-92FE-2D05187AB5DF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564211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814C72-EE6F-0041-84C6-7F39B83E7B0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2C566-BA6A-B145-8BAF-66C8BAA0E5AB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1240731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68A5C19-8A73-2E4D-8561-2D60E441B29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2C382B-68F4-AF49-BED5-2DAE278136A6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144346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D45CF56-2A05-A44F-A6A8-712367801DE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9E8A2E-1B94-EB45-80B4-C255F83A416A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4178682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F17025-FA60-6D43-9E1B-293C8716D00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27774-2F5F-C04D-86D5-9B308BF22FB5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44361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9ACEFD1-05A0-BC49-820F-798C8E415CE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356A8-5E56-6A45-906D-F435D19BC911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3063212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723046B-8649-0D4B-9879-B7C25C761BB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D85037-17AC-1143-B9A6-11118EA3911E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1362727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3715ABAE-1D36-D547-872C-CE8404F1970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AC8426-065B-3D4A-815C-9E2CA51CF456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6479202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D9AB4F-017A-9044-B6B0-92ECE9863E0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37572E-6B83-A249-B917-C8DE0308442D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7098296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DAF6413-ECA7-1642-B068-F6499709B99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39975E-AFED-5643-96FD-713EAFB28513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124938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25F178B-05B7-324F-8FFF-E7CF3864B5B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EE450-E007-8E49-959E-5BE61E767025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4858081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59975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5997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1B3A2C4-C235-ED4D-98A3-5843A589D20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E364F-6FB9-E448-8472-F847FE9A715B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6036934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29356B5-103F-C54C-A9E4-F65E68052C4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BE7D6-B14D-B747-B217-8A49BE682FA1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9514817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E177D9E-60C1-A340-89CC-5FDBCC3F5DA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EE05BC-16E5-3841-B21F-B89A4943F40F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412199457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1DF22EE-3430-E043-9906-7B2DE52B426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540B57-B37A-EC4A-8BD4-2CA8536CC9C0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5400174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535113"/>
            <a:ext cx="1943100" cy="638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52700" y="1535113"/>
            <a:ext cx="1943100" cy="638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36F597F-45C4-804A-87AD-71433DB8ED6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77C1E6-CCB8-9B44-81C0-34409BFDCF9C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2431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90C9E3F-331C-6F41-87C2-F6065CA4A7E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CA5E1-79F4-F948-945D-67842464B152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8689650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054C25B-92EE-214A-A019-2720C481988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2F4F54-8B83-974E-8F57-4528C532DE5C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2929896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14404A7C-8C7A-9C49-919C-BCEE8E04346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09C6B-B6EC-4346-95ED-6D0D5744992B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42338627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F73735E9-8A3C-844B-82A4-14DC6433F1E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19EB95-BC16-064F-94BE-146551CF71C3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506176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818FD25-19F8-2E48-9238-B44756E41EF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69BDE-6FF9-FA49-8D30-2B47649A2F0E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419897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144473B-2820-F941-BA4F-D9A01090D03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F49C4-38AF-1C4F-8882-4AC512A6465B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60052574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0AD221B-95D3-6C44-9FDF-F4EA1877C79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FC319-EA48-1B4F-B2CE-E6AC6401BC74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6298737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18986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18986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F05879D-C7FB-C74A-8CBC-9DECC43AF05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44D0-3B5A-3D40-8A73-7E34F86A298D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576435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D07524-2A23-C747-9B03-5F96D90EBF6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E82D4-CB97-7649-B8CE-619C439AC12B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4023079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CFCD8F-EF30-9849-9F75-FA66F4EDD6C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BAE5C6-A880-EA49-8FF5-3520CF48E36F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21469379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33A054-1E25-1248-BAA8-E676F569046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CDAC64-65FA-0042-80F6-2F1C7A82FFAF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40719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C0CFAE4-C075-3448-ADBB-CA7A94C335A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3A801-C490-6848-81D2-7DE235767295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76833583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BD12EC-B3C5-6E41-88F4-949801E5FC6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9605FE-CE81-A940-992D-D2449BD0703F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73533923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1463C3C-338D-5F45-AAB5-B72B7694E5B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F88027-24E1-5F45-A3E4-DA1D648AEC5E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9062674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0ECD176-3986-CB4E-90F6-E738CFEE4DB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D6FC57-42D0-BC48-968D-73E6B050BE1D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68249865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372DD32-6513-8D43-8245-9D895CF5877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EC8EB-BC59-7E49-82B7-C21CDCAF519D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98330619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B2AF2-5333-1847-9FA8-FE4E91917A4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4E02C5-A528-6A47-AC46-B5130542B98F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6126920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CE881-625C-374B-9916-AB67FF9045F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684FC-83CD-E343-B1EB-1BF350CEC4EC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94141603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11F459-860A-6C46-8D46-C12E3674209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4CBC4-4522-B24D-97A4-B39015706A74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20631455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59975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5997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56E443-631F-8942-B7D3-8FAB4D446D5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03FA4-10D5-184A-A12D-86C8E1FA85F7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84641762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3494F6-3E06-7B4A-A335-74C515FCB69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58C28-9C29-9241-9C20-D9349EF19933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422583652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1F0FD6-985D-864E-B565-9A883728D66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4D110-53F2-B54E-BB5C-F249102FCFF7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22818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AC4E41-0E8B-7640-AFD1-C0D72002075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42A6A-2A62-EC43-9BF2-ABE76870A405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26249697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AF0AA6-1870-F14F-AD0E-6789F2AE350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DD69A-EDCC-9A45-B0C6-03DD4FDBC038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21666331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B396CB4-E7ED-AC4A-B8B4-95A857995DB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BDCFD-EAB9-7D4A-97DB-F797BA6F7C25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71051733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F3302CC-E119-3041-A9B0-F3917BB3CCA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33B62-DB68-9849-AAAC-4B05FB834737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9494593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02F41D2-1542-9844-998F-26C090E5660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530DF8-4283-4C43-B757-1F60E1F7FA74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93051958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0E412BC-1966-334F-BF05-7DCEB76DA47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33A57B-BB1A-3041-99FE-4EABEAC095DC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24804748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A552ED5-E59A-2E4D-9EF5-303910594C8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1FB58-96CC-7746-A48D-3D01351DFE99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412360569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129901-3AC3-E74B-874A-2251873621F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71616E-EF33-664C-928D-2084B32C550D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95914675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12D25-438D-644E-B93B-E677067B387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93F8F-1A02-5E4E-80AB-05D267ABA019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19599560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0671D9-644D-DE4E-A9FE-3BA5EE15A05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D4326-8010-BE49-A8F4-FCBC0D44B0EE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41675374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objeto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D6FA702-4CD8-9F48-A3E3-4BD24A4CB51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F396E8-7099-9845-B442-DE7CBA56A691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94713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171A79-9ED6-2145-BC8B-01DD670E77A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7113A7-5C94-E244-BB6E-B47D2D345B6A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7535434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DA46842-F516-2740-8D5A-106464D1DDE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06C0E2-E728-C14E-8EED-2638EEA67EA7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76879363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9631167-894D-7C42-96EA-CF367B0881D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96AFE-31F9-684C-9DD4-ADE67E7EBF90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10321176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0FE0E05-357E-6842-B5BB-6D6DB6284DB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069352-A41E-8948-ADCA-8BFADBD5701C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72832667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35100"/>
            <a:ext cx="1427163" cy="4689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036763" y="1435100"/>
            <a:ext cx="1427162" cy="4689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BE605BE-C3D3-8F49-8A29-301D8392684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0A2112-3600-5B45-A7D9-B1E2748F9E41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00060125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48E4F6-1CAC-4744-B11B-17C5556A5C7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A0F031-D54F-6D45-9DC8-73F5CB832FA5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37058278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A4DC73E-115D-4942-A664-B487B550D33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EF0D1A-2A42-454D-8225-9BED3D0E7C9D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62751352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A32FFA20-F1B9-2D4E-9D60-7546FE3279F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26B1C5-4934-BF4F-9BAD-E330AF2A8B2A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71822212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36FB687-124D-1842-AC60-4A29D7AC287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34EA1-C2D9-4542-A76E-9FE9069A3D76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5339023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9DE0C13-3A4F-5444-A2D6-0D5313CCA64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BADD1-37AC-4A4E-824A-E66E8AC28E96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400261131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F1A1DDB-F898-5940-957B-D4C957D790A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9E61F8-CDB5-6049-B6C8-E0944FEFA780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25161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27D1EF3B-2015-3F48-99C5-465C96F89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Haga clic para modificar el estilo de texto del patrón</a:t>
            </a:r>
          </a:p>
          <a:p>
            <a:pPr lvl="1"/>
            <a:r>
              <a:rPr lang="en-GB" altLang="es-ES"/>
              <a:t>Segundo nivel</a:t>
            </a:r>
          </a:p>
          <a:p>
            <a:pPr lvl="2"/>
            <a:r>
              <a:rPr lang="en-GB" altLang="es-ES"/>
              <a:t>Tercer nivel</a:t>
            </a:r>
          </a:p>
          <a:p>
            <a:pPr lvl="3"/>
            <a:r>
              <a:rPr lang="en-GB" altLang="es-ES"/>
              <a:t>Cuarto nivel</a:t>
            </a:r>
          </a:p>
          <a:p>
            <a:pPr lvl="4"/>
            <a:r>
              <a:rPr lang="en-GB" altLang="es-ES"/>
              <a:t>Quinto nivel</a:t>
            </a:r>
          </a:p>
        </p:txBody>
      </p:sp>
      <p:sp>
        <p:nvSpPr>
          <p:cNvPr id="1027" name="Text Box 2">
            <a:extLst>
              <a:ext uri="{FF2B5EF4-FFF2-40B4-BE49-F238E27FC236}">
                <a16:creationId xmlns:a16="http://schemas.microsoft.com/office/drawing/2014/main" id="{5D701438-7F91-1B44-9F78-8F5F615A3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 dirty="0"/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4776647A-DD86-4E46-A9CF-E59E52CC4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7853615-20E7-2E44-B87E-10A35C3B161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9004F9E1-ABF2-0E49-BAB5-7F6E4CF09BEF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Arial Unicode MS" panose="020B0604020202020204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64801982-B9E2-F54B-B349-5814714AB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2288" y="4800600"/>
            <a:ext cx="5484812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Haga clic para modificar el estilo de título del patrón</a:t>
            </a: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5AC59834-95AB-9744-A16A-982FFF7D3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 dirty="0"/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C30CFFE-739F-1244-AEB8-71408626F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2288" y="5367338"/>
            <a:ext cx="5484812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Haga clic para modificar el estilo de texto del patrón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A8F3704F-4148-0541-90F5-D615196CA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 dirty="0"/>
          </a:p>
        </p:txBody>
      </p:sp>
      <p:sp>
        <p:nvSpPr>
          <p:cNvPr id="10246" name="Text Box 5">
            <a:extLst>
              <a:ext uri="{FF2B5EF4-FFF2-40B4-BE49-F238E27FC236}">
                <a16:creationId xmlns:a16="http://schemas.microsoft.com/office/drawing/2014/main" id="{08494AB8-9CFF-9F41-80DA-85862F982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 dirty="0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28C764E-95B6-7341-8FA3-E78A3CE617A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FA0920B0-6C61-9A4D-A093-00384E767936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Arial Unicode MS" panose="020B0604020202020204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D3A7D435-189C-0044-9272-77B1CAF54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Haga clic para modificar el estilo de título del patrón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5050833-4EEA-564F-931E-8C6E48A5D4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Haga clic para modificar el estilo de texto del patrón</a:t>
            </a:r>
          </a:p>
          <a:p>
            <a:pPr lvl="1"/>
            <a:r>
              <a:rPr lang="en-GB" altLang="es-ES"/>
              <a:t>Segundo nivel</a:t>
            </a:r>
          </a:p>
          <a:p>
            <a:pPr lvl="2"/>
            <a:r>
              <a:rPr lang="en-GB" altLang="es-ES"/>
              <a:t>Tercer nivel</a:t>
            </a:r>
          </a:p>
          <a:p>
            <a:pPr lvl="3"/>
            <a:r>
              <a:rPr lang="en-GB" altLang="es-ES"/>
              <a:t>Cuarto nivel</a:t>
            </a:r>
          </a:p>
          <a:p>
            <a:pPr lvl="4"/>
            <a:r>
              <a:rPr lang="en-GB" altLang="es-ES"/>
              <a:t>Quinto nivel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A1A2534C-5164-4C41-B575-2175D52C5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 dirty="0"/>
          </a:p>
        </p:txBody>
      </p:sp>
      <p:sp>
        <p:nvSpPr>
          <p:cNvPr id="11269" name="Text Box 4">
            <a:extLst>
              <a:ext uri="{FF2B5EF4-FFF2-40B4-BE49-F238E27FC236}">
                <a16:creationId xmlns:a16="http://schemas.microsoft.com/office/drawing/2014/main" id="{AAD6BC3C-8B7A-834A-A35A-B12840B2D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7E08E311-DE1E-5944-BC2E-34E9FBECFB7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2917E74F-2ABA-3C4B-A8D2-6073924BE7D4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Arial Unicode MS" panose="020B0604020202020204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641640AA-E87C-C24F-9FA0-0DAE36C45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29400" y="128588"/>
            <a:ext cx="2055813" cy="599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Haga clic para modificar el estilo de título del patrón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27DA753-0372-2D4E-B107-6938EE349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8588"/>
            <a:ext cx="6018213" cy="599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Haga clic para modificar el estilo de texto del patrón</a:t>
            </a:r>
          </a:p>
          <a:p>
            <a:pPr lvl="1"/>
            <a:r>
              <a:rPr lang="en-GB" altLang="es-ES"/>
              <a:t>Segundo nivel</a:t>
            </a:r>
          </a:p>
          <a:p>
            <a:pPr lvl="2"/>
            <a:r>
              <a:rPr lang="en-GB" altLang="es-ES"/>
              <a:t>Tercer nivel</a:t>
            </a:r>
          </a:p>
          <a:p>
            <a:pPr lvl="3"/>
            <a:r>
              <a:rPr lang="en-GB" altLang="es-ES"/>
              <a:t>Cuarto nivel</a:t>
            </a:r>
          </a:p>
          <a:p>
            <a:pPr lvl="4"/>
            <a:r>
              <a:rPr lang="en-GB" altLang="es-ES"/>
              <a:t>Quinto nivel</a:t>
            </a: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2967911E-4D16-364E-B1A5-6736C94F7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 dirty="0"/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C6A83B15-E18F-F449-B205-29FB0F0BA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BDC79688-4A8B-4E4F-BECD-7A8C51C5DEE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07168A6F-DDB9-684B-8399-D50E232DCE05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Arial Unicode MS" panose="020B0604020202020204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6670A188-0867-0249-857C-6828970CF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Haga clic para modificar el estilo de título del patrón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83B9E0B4-52F6-574A-943C-340913C6E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Haga clic para modificar el estilo de subtítulo del patrón</a:t>
            </a:r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F3F677C6-2952-5241-A33B-2A7D8E0E3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 dirty="0"/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18F3C091-76AC-6F46-9F0A-DB368B8E3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7DC053F1-8E04-1542-AF73-D758F1147A8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BFDC7F7C-7516-3D45-9AED-2AE82C954670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Arial Unicode MS" panose="020B0604020202020204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BC2F4FE7-BB59-6241-9F10-AD8B85334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Haga clic para modificar el estilo de título del patrón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F9C5089F-BE4D-EE45-B791-D4D4380CD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224" rIns="0" bIns="0"/>
          <a:lstStyle>
            <a:lvl1pPr marL="684213" indent="-682625"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hangingPunct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s-ES" altLang="es-ES" sz="3200" dirty="0">
                <a:ea typeface="+mn-ea"/>
                <a:cs typeface="DejaVu Sans" charset="0"/>
              </a:rPr>
              <a:t>Haga clic para modificar el estilo de texto del patrón</a:t>
            </a:r>
            <a:br>
              <a:rPr lang="es-ES" altLang="es-ES" sz="3200" dirty="0">
                <a:ea typeface="+mn-ea"/>
                <a:cs typeface="DejaVu Sans" charset="0"/>
              </a:rPr>
            </a:br>
            <a:r>
              <a:rPr lang="es-ES" altLang="es-ES" sz="2800" dirty="0">
                <a:ea typeface="+mn-ea"/>
                <a:cs typeface="DejaVu Sans" charset="0"/>
              </a:rPr>
              <a:t>Segundo nivel</a:t>
            </a:r>
            <a:br>
              <a:rPr lang="es-ES" altLang="es-ES" sz="2800" dirty="0">
                <a:ea typeface="+mn-ea"/>
                <a:cs typeface="DejaVu Sans" charset="0"/>
              </a:rPr>
            </a:br>
            <a:r>
              <a:rPr lang="es-ES" altLang="es-ES" sz="2400" dirty="0">
                <a:ea typeface="+mn-ea"/>
                <a:cs typeface="DejaVu Sans" charset="0"/>
              </a:rPr>
              <a:t>Tercer nivel</a:t>
            </a:r>
            <a:br>
              <a:rPr lang="es-ES" altLang="es-ES" sz="2400" dirty="0">
                <a:ea typeface="+mn-ea"/>
                <a:cs typeface="DejaVu Sans" charset="0"/>
              </a:rPr>
            </a:br>
            <a:r>
              <a:rPr lang="es-ES" altLang="es-ES" sz="2000" dirty="0">
                <a:ea typeface="+mn-ea"/>
                <a:cs typeface="DejaVu Sans" charset="0"/>
              </a:rPr>
              <a:t>Cuarto nivel</a:t>
            </a:r>
            <a:br>
              <a:rPr lang="es-ES" altLang="es-ES" sz="2000" dirty="0">
                <a:ea typeface="+mn-ea"/>
                <a:cs typeface="DejaVu Sans" charset="0"/>
              </a:rPr>
            </a:br>
            <a:r>
              <a:rPr lang="es-ES" altLang="es-ES" sz="2000" dirty="0">
                <a:ea typeface="+mn-ea"/>
                <a:cs typeface="DejaVu Sans" charset="0"/>
              </a:rPr>
              <a:t>Quinto nivel</a:t>
            </a:r>
          </a:p>
        </p:txBody>
      </p:sp>
      <p:sp>
        <p:nvSpPr>
          <p:cNvPr id="3076" name="Text Box 3">
            <a:extLst>
              <a:ext uri="{FF2B5EF4-FFF2-40B4-BE49-F238E27FC236}">
                <a16:creationId xmlns:a16="http://schemas.microsoft.com/office/drawing/2014/main" id="{DD2AA4F1-D53B-C14B-AA46-E4A724869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 dirty="0"/>
          </a:p>
        </p:txBody>
      </p:sp>
      <p:sp>
        <p:nvSpPr>
          <p:cNvPr id="3077" name="Text Box 4">
            <a:extLst>
              <a:ext uri="{FF2B5EF4-FFF2-40B4-BE49-F238E27FC236}">
                <a16:creationId xmlns:a16="http://schemas.microsoft.com/office/drawing/2014/main" id="{C27AA9C3-7321-204C-B5B4-843C6A2F3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D7CE520-966D-C841-A8DF-528521D8530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7F05A484-494C-5A44-8DEA-0E918C63407B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Arial Unicode MS" panose="020B0604020202020204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BFD4CD67-F777-1E46-88BB-B34B08903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2313" y="4406900"/>
            <a:ext cx="7770812" cy="136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Haga clic para modificar el estilo de título del patrón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CFE4C130-8F6B-A44B-ADE7-7EC2AF0E9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2313" y="2906713"/>
            <a:ext cx="7770812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64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Haga clic para modificar el estilo de texto del patrón</a:t>
            </a:r>
          </a:p>
        </p:txBody>
      </p:sp>
      <p:sp>
        <p:nvSpPr>
          <p:cNvPr id="4100" name="Text Box 3">
            <a:extLst>
              <a:ext uri="{FF2B5EF4-FFF2-40B4-BE49-F238E27FC236}">
                <a16:creationId xmlns:a16="http://schemas.microsoft.com/office/drawing/2014/main" id="{2E630AF1-3F26-AE40-AAEA-04E2B08D4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 dirty="0"/>
          </a:p>
        </p:txBody>
      </p:sp>
      <p:sp>
        <p:nvSpPr>
          <p:cNvPr id="4101" name="Text Box 4">
            <a:extLst>
              <a:ext uri="{FF2B5EF4-FFF2-40B4-BE49-F238E27FC236}">
                <a16:creationId xmlns:a16="http://schemas.microsoft.com/office/drawing/2014/main" id="{F1DD1682-39E9-304F-B677-C825C0CF0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73FFA7AE-2EA0-CB42-A281-A4E2AE4F881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5D777539-4470-A94A-A91E-4E7ECE26F2EB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Arial Unicode MS" panose="020B0604020202020204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A61505E1-76DF-634B-B1B8-B1FDA12F2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Haga clic para modificar el estilo de título del patrón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95AF5D8B-EAAC-EC43-B7DB-DF5E223A6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695" rIns="0" bIns="0"/>
          <a:lstStyle>
            <a:lvl1pPr marL="684213" indent="-682625"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hangingPunct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s-ES" altLang="es-ES" sz="2800" dirty="0">
                <a:ea typeface="+mn-ea"/>
                <a:cs typeface="DejaVu Sans" charset="0"/>
              </a:rPr>
              <a:t>Haga clic para modificar el estilo de texto del patrón</a:t>
            </a:r>
            <a:br>
              <a:rPr lang="es-ES" altLang="es-ES" sz="2800" dirty="0">
                <a:ea typeface="+mn-ea"/>
                <a:cs typeface="DejaVu Sans" charset="0"/>
              </a:rPr>
            </a:br>
            <a:r>
              <a:rPr lang="es-ES" altLang="es-ES" sz="2400" dirty="0">
                <a:ea typeface="+mn-ea"/>
                <a:cs typeface="DejaVu Sans" charset="0"/>
              </a:rPr>
              <a:t>Segundo nivel</a:t>
            </a:r>
            <a:br>
              <a:rPr lang="es-ES" altLang="es-ES" sz="2400" dirty="0">
                <a:ea typeface="+mn-ea"/>
                <a:cs typeface="DejaVu Sans" charset="0"/>
              </a:rPr>
            </a:br>
            <a:r>
              <a:rPr lang="es-ES" altLang="es-ES" sz="2000" dirty="0">
                <a:ea typeface="+mn-ea"/>
                <a:cs typeface="DejaVu Sans" charset="0"/>
              </a:rPr>
              <a:t>Tercer nivel</a:t>
            </a:r>
            <a:br>
              <a:rPr lang="es-ES" altLang="es-ES" sz="2000" dirty="0">
                <a:ea typeface="+mn-ea"/>
                <a:cs typeface="DejaVu Sans" charset="0"/>
              </a:rPr>
            </a:br>
            <a:r>
              <a:rPr lang="es-ES" altLang="es-ES" dirty="0">
                <a:ea typeface="+mn-ea"/>
                <a:cs typeface="DejaVu Sans" charset="0"/>
              </a:rPr>
              <a:t>Cuarto nivel</a:t>
            </a:r>
            <a:br>
              <a:rPr lang="es-ES" altLang="es-ES" dirty="0">
                <a:ea typeface="+mn-ea"/>
                <a:cs typeface="DejaVu Sans" charset="0"/>
              </a:rPr>
            </a:br>
            <a:r>
              <a:rPr lang="es-ES" altLang="es-ES" dirty="0">
                <a:ea typeface="+mn-ea"/>
                <a:cs typeface="DejaVu Sans" charset="0"/>
              </a:rPr>
              <a:t>Quinto nivel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85FD6B11-B7E2-364B-8EE8-0635888C0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695" rIns="0" bIns="0"/>
          <a:lstStyle>
            <a:lvl1pPr marL="684213" indent="-682625"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hangingPunct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s-ES" altLang="es-ES" sz="2800" dirty="0">
                <a:ea typeface="+mn-ea"/>
                <a:cs typeface="DejaVu Sans" charset="0"/>
              </a:rPr>
              <a:t>Haga clic para modificar el estilo de texto del patrón</a:t>
            </a:r>
            <a:br>
              <a:rPr lang="es-ES" altLang="es-ES" sz="2800" dirty="0">
                <a:ea typeface="+mn-ea"/>
                <a:cs typeface="DejaVu Sans" charset="0"/>
              </a:rPr>
            </a:br>
            <a:r>
              <a:rPr lang="es-ES" altLang="es-ES" sz="2400" dirty="0">
                <a:ea typeface="+mn-ea"/>
                <a:cs typeface="DejaVu Sans" charset="0"/>
              </a:rPr>
              <a:t>Segundo nivel</a:t>
            </a:r>
            <a:br>
              <a:rPr lang="es-ES" altLang="es-ES" sz="2400" dirty="0">
                <a:ea typeface="+mn-ea"/>
                <a:cs typeface="DejaVu Sans" charset="0"/>
              </a:rPr>
            </a:br>
            <a:r>
              <a:rPr lang="es-ES" altLang="es-ES" sz="2000" dirty="0">
                <a:ea typeface="+mn-ea"/>
                <a:cs typeface="DejaVu Sans" charset="0"/>
              </a:rPr>
              <a:t>Tercer nivel</a:t>
            </a:r>
            <a:br>
              <a:rPr lang="es-ES" altLang="es-ES" sz="2000" dirty="0">
                <a:ea typeface="+mn-ea"/>
                <a:cs typeface="DejaVu Sans" charset="0"/>
              </a:rPr>
            </a:br>
            <a:r>
              <a:rPr lang="es-ES" altLang="es-ES" dirty="0">
                <a:ea typeface="+mn-ea"/>
                <a:cs typeface="DejaVu Sans" charset="0"/>
              </a:rPr>
              <a:t>Cuarto nivel</a:t>
            </a:r>
            <a:br>
              <a:rPr lang="es-ES" altLang="es-ES" dirty="0">
                <a:ea typeface="+mn-ea"/>
                <a:cs typeface="DejaVu Sans" charset="0"/>
              </a:rPr>
            </a:br>
            <a:r>
              <a:rPr lang="es-ES" altLang="es-ES" dirty="0">
                <a:ea typeface="+mn-ea"/>
                <a:cs typeface="DejaVu Sans" charset="0"/>
              </a:rPr>
              <a:t>Quinto nivel</a:t>
            </a:r>
          </a:p>
        </p:txBody>
      </p:sp>
      <p:sp>
        <p:nvSpPr>
          <p:cNvPr id="5125" name="Text Box 4">
            <a:extLst>
              <a:ext uri="{FF2B5EF4-FFF2-40B4-BE49-F238E27FC236}">
                <a16:creationId xmlns:a16="http://schemas.microsoft.com/office/drawing/2014/main" id="{64C312B1-E6A4-874F-AF5F-F63A10C3D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 dirty="0"/>
          </a:p>
        </p:txBody>
      </p:sp>
      <p:sp>
        <p:nvSpPr>
          <p:cNvPr id="5126" name="Text Box 5">
            <a:extLst>
              <a:ext uri="{FF2B5EF4-FFF2-40B4-BE49-F238E27FC236}">
                <a16:creationId xmlns:a16="http://schemas.microsoft.com/office/drawing/2014/main" id="{1BB50CF2-7994-6B47-ABEA-5D386D2F6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6F5B512-DD01-9443-9C61-D13BBAA96D6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55514EC6-1225-F149-8E87-BF3568FAF7AD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Arial Unicode MS" panose="020B0604020202020204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63B783F1-50FE-6A40-8078-B266625F2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Haga clic para modificar el estilo de título del patrón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FD3158B-DD62-9E47-BD8E-A49436484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35113"/>
            <a:ext cx="4038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7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Haga clic para modificar el estilo de texto del patrón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44BF53C5-44F9-7747-A9DD-C843C37EB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167" rIns="0" bIns="0"/>
          <a:lstStyle>
            <a:lvl1pPr marL="684213" indent="-682625"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hangingPunct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s-ES" altLang="es-ES" sz="2400" dirty="0">
                <a:ea typeface="+mn-ea"/>
                <a:cs typeface="DejaVu Sans" charset="0"/>
              </a:rPr>
              <a:t>Haga clic para modificar el estilo de texto del patrón</a:t>
            </a:r>
            <a:br>
              <a:rPr lang="es-ES" altLang="es-ES" sz="2400" dirty="0">
                <a:ea typeface="+mn-ea"/>
                <a:cs typeface="DejaVu Sans" charset="0"/>
              </a:rPr>
            </a:br>
            <a:r>
              <a:rPr lang="es-ES" altLang="es-ES" sz="2000" dirty="0">
                <a:ea typeface="+mn-ea"/>
                <a:cs typeface="DejaVu Sans" charset="0"/>
              </a:rPr>
              <a:t>Segundo nivel</a:t>
            </a:r>
            <a:br>
              <a:rPr lang="es-ES" altLang="es-ES" sz="2000" dirty="0">
                <a:ea typeface="+mn-ea"/>
                <a:cs typeface="DejaVu Sans" charset="0"/>
              </a:rPr>
            </a:br>
            <a:r>
              <a:rPr lang="es-ES" altLang="es-ES" dirty="0">
                <a:ea typeface="+mn-ea"/>
                <a:cs typeface="DejaVu Sans" charset="0"/>
              </a:rPr>
              <a:t>Tercer nivel</a:t>
            </a:r>
            <a:br>
              <a:rPr lang="es-ES" altLang="es-ES" dirty="0">
                <a:ea typeface="+mn-ea"/>
                <a:cs typeface="DejaVu Sans" charset="0"/>
              </a:rPr>
            </a:br>
            <a:r>
              <a:rPr lang="es-ES" altLang="es-ES" sz="1600" dirty="0">
                <a:ea typeface="+mn-ea"/>
                <a:cs typeface="DejaVu Sans" charset="0"/>
              </a:rPr>
              <a:t>Cuarto nivel</a:t>
            </a:r>
            <a:br>
              <a:rPr lang="es-ES" altLang="es-ES" sz="1600" dirty="0">
                <a:ea typeface="+mn-ea"/>
                <a:cs typeface="DejaVu Sans" charset="0"/>
              </a:rPr>
            </a:br>
            <a:r>
              <a:rPr lang="es-ES" altLang="es-ES" sz="1600" dirty="0">
                <a:ea typeface="+mn-ea"/>
                <a:cs typeface="DejaVu Sans" charset="0"/>
              </a:rPr>
              <a:t>Quinto nivel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346DE06-1CD3-2E40-A51D-3827443A7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167" rIns="0" bIns="0" anchor="b"/>
          <a:lstStyle>
            <a:lvl1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hangingPunct="1">
              <a:spcBef>
                <a:spcPts val="800"/>
              </a:spcBef>
              <a:buClrTx/>
              <a:buSzPct val="45000"/>
              <a:buFontTx/>
              <a:buNone/>
              <a:defRPr/>
            </a:pPr>
            <a:r>
              <a:rPr lang="es-ES" altLang="es-ES" sz="2400" b="1" dirty="0">
                <a:ea typeface="+mn-ea"/>
                <a:cs typeface="DejaVu Sans" charset="0"/>
              </a:rPr>
              <a:t>Haga clic para modificar el estilo de texto del patrón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E831F472-2143-1147-AA7F-2A781F96C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167" rIns="0" bIns="0"/>
          <a:lstStyle>
            <a:lvl1pPr marL="684213" indent="-682625"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hangingPunct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s-ES" altLang="es-ES" sz="2400" dirty="0">
                <a:ea typeface="+mn-ea"/>
                <a:cs typeface="DejaVu Sans" charset="0"/>
              </a:rPr>
              <a:t>Haga clic para modificar el estilo de texto del patrón</a:t>
            </a:r>
            <a:br>
              <a:rPr lang="es-ES" altLang="es-ES" sz="2400" dirty="0">
                <a:ea typeface="+mn-ea"/>
                <a:cs typeface="DejaVu Sans" charset="0"/>
              </a:rPr>
            </a:br>
            <a:r>
              <a:rPr lang="es-ES" altLang="es-ES" sz="2000" dirty="0">
                <a:ea typeface="+mn-ea"/>
                <a:cs typeface="DejaVu Sans" charset="0"/>
              </a:rPr>
              <a:t>Segundo nivel</a:t>
            </a:r>
            <a:br>
              <a:rPr lang="es-ES" altLang="es-ES" sz="2000" dirty="0">
                <a:ea typeface="+mn-ea"/>
                <a:cs typeface="DejaVu Sans" charset="0"/>
              </a:rPr>
            </a:br>
            <a:r>
              <a:rPr lang="es-ES" altLang="es-ES" dirty="0">
                <a:ea typeface="+mn-ea"/>
                <a:cs typeface="DejaVu Sans" charset="0"/>
              </a:rPr>
              <a:t>Tercer nivel</a:t>
            </a:r>
            <a:br>
              <a:rPr lang="es-ES" altLang="es-ES" dirty="0">
                <a:ea typeface="+mn-ea"/>
                <a:cs typeface="DejaVu Sans" charset="0"/>
              </a:rPr>
            </a:br>
            <a:r>
              <a:rPr lang="es-ES" altLang="es-ES" sz="1600" dirty="0">
                <a:ea typeface="+mn-ea"/>
                <a:cs typeface="DejaVu Sans" charset="0"/>
              </a:rPr>
              <a:t>Cuarto nivel</a:t>
            </a:r>
            <a:br>
              <a:rPr lang="es-ES" altLang="es-ES" sz="1600" dirty="0">
                <a:ea typeface="+mn-ea"/>
                <a:cs typeface="DejaVu Sans" charset="0"/>
              </a:rPr>
            </a:br>
            <a:r>
              <a:rPr lang="es-ES" altLang="es-ES" sz="1600" dirty="0">
                <a:ea typeface="+mn-ea"/>
                <a:cs typeface="DejaVu Sans" charset="0"/>
              </a:rPr>
              <a:t>Quinto nivel</a:t>
            </a:r>
          </a:p>
        </p:txBody>
      </p:sp>
      <p:sp>
        <p:nvSpPr>
          <p:cNvPr id="6151" name="Text Box 6">
            <a:extLst>
              <a:ext uri="{FF2B5EF4-FFF2-40B4-BE49-F238E27FC236}">
                <a16:creationId xmlns:a16="http://schemas.microsoft.com/office/drawing/2014/main" id="{E1AC0829-538A-1F45-B935-0AC3161AB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 dirty="0"/>
          </a:p>
        </p:txBody>
      </p:sp>
      <p:sp>
        <p:nvSpPr>
          <p:cNvPr id="6152" name="Text Box 7">
            <a:extLst>
              <a:ext uri="{FF2B5EF4-FFF2-40B4-BE49-F238E27FC236}">
                <a16:creationId xmlns:a16="http://schemas.microsoft.com/office/drawing/2014/main" id="{5A0F1D2B-4911-2244-BE49-58D2EDF99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 dirty="0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4D339C0E-AC46-3246-B62B-F259E27C0CD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BF123887-BE9D-504C-92C4-D4C6DF0FC513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Arial Unicode MS" panose="020B0604020202020204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4488B0B-DE0D-4849-9274-B9CB8928B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Haga clic para modificar el estilo de título del patrón</a:t>
            </a: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2BC72CB8-6E24-7E4D-B62A-B14A73D7C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 dirty="0"/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6D264BE1-681B-C047-839B-66D58FEB9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96AEF9F0-A652-BC4D-80FC-E74F7579519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5E6CEB40-F90D-994F-ADDF-7065AD789E55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Arial Unicode MS" panose="020B0604020202020204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AB2C7870-7C1E-554F-8AE8-BB17AAAA5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 dirty="0"/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E8B8CB72-0221-D541-92E1-4B7DD0816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6EA5BE7-85EF-3D4E-8EAE-4E3B49B83A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CBB0182D-71C3-4E45-A274-EDCBC3DBEF75}" type="slidenum">
              <a:rPr lang="es-ES" altLang="es-ES"/>
              <a:pPr/>
              <a:t>‹Nº›</a:t>
            </a:fld>
            <a:endParaRPr lang="es-ES" altLang="es-ES" dirty="0"/>
          </a:p>
        </p:txBody>
      </p:sp>
      <p:sp>
        <p:nvSpPr>
          <p:cNvPr id="8197" name="Rectangle 4">
            <a:extLst>
              <a:ext uri="{FF2B5EF4-FFF2-40B4-BE49-F238E27FC236}">
                <a16:creationId xmlns:a16="http://schemas.microsoft.com/office/drawing/2014/main" id="{FF32C8DA-93BB-CA48-9ACA-40A60DF45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el formato del texto de título</a:t>
            </a:r>
          </a:p>
        </p:txBody>
      </p:sp>
      <p:sp>
        <p:nvSpPr>
          <p:cNvPr id="8198" name="Rectangle 5">
            <a:extLst>
              <a:ext uri="{FF2B5EF4-FFF2-40B4-BE49-F238E27FC236}">
                <a16:creationId xmlns:a16="http://schemas.microsoft.com/office/drawing/2014/main" id="{DE65358A-B29D-6C46-B613-A45026A31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los formatos del texto del esquema</a:t>
            </a:r>
          </a:p>
          <a:p>
            <a:pPr lvl="1"/>
            <a:r>
              <a:rPr lang="en-GB" altLang="es-ES"/>
              <a:t>Segundo nivel del esquema</a:t>
            </a:r>
          </a:p>
          <a:p>
            <a:pPr lvl="2"/>
            <a:r>
              <a:rPr lang="en-GB" altLang="es-ES"/>
              <a:t>Tercer nivel del esquema</a:t>
            </a:r>
          </a:p>
          <a:p>
            <a:pPr lvl="3"/>
            <a:r>
              <a:rPr lang="en-GB" altLang="es-ES"/>
              <a:t>Cuarto nivel del esquema</a:t>
            </a:r>
          </a:p>
          <a:p>
            <a:pPr lvl="4"/>
            <a:r>
              <a:rPr lang="en-GB" altLang="es-ES"/>
              <a:t>Quinto nivel del esquema</a:t>
            </a:r>
          </a:p>
          <a:p>
            <a:pPr lvl="4"/>
            <a:r>
              <a:rPr lang="en-GB" altLang="es-ES"/>
              <a:t>Sexto nivel del esquema</a:t>
            </a:r>
          </a:p>
          <a:p>
            <a:pPr lvl="4"/>
            <a:r>
              <a:rPr lang="en-GB" altLang="es-ES"/>
              <a:t>Séptimo nivel del esquema</a:t>
            </a:r>
          </a:p>
          <a:p>
            <a:pPr lvl="4"/>
            <a:r>
              <a:rPr lang="en-GB" altLang="es-ES"/>
              <a:t>Octavo nivel del esquema</a:t>
            </a:r>
          </a:p>
          <a:p>
            <a:pPr lvl="4"/>
            <a:r>
              <a:rPr lang="en-GB" altLang="es-ES"/>
              <a:t>Noveno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Arial Unicode MS" panose="020B0604020202020204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B75840BD-98E3-1C46-B7D8-AB05CC4C0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30067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Haga clic para modificar el estilo de título del patrón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844AC996-9C24-CD48-9EAF-EC12C6898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224" rIns="0" bIns="0"/>
          <a:lstStyle>
            <a:lvl1pPr marL="684213" indent="-682625"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hangingPunct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s-ES" altLang="es-ES" sz="3200" dirty="0">
                <a:ea typeface="+mn-ea"/>
                <a:cs typeface="DejaVu Sans" charset="0"/>
              </a:rPr>
              <a:t>Haga clic para modificar el estilo de texto del patrón</a:t>
            </a:r>
            <a:br>
              <a:rPr lang="es-ES" altLang="es-ES" sz="3200" dirty="0">
                <a:ea typeface="+mn-ea"/>
                <a:cs typeface="DejaVu Sans" charset="0"/>
              </a:rPr>
            </a:br>
            <a:r>
              <a:rPr lang="es-ES" altLang="es-ES" sz="2800" dirty="0">
                <a:ea typeface="+mn-ea"/>
                <a:cs typeface="DejaVu Sans" charset="0"/>
              </a:rPr>
              <a:t>Segundo nivel</a:t>
            </a:r>
            <a:br>
              <a:rPr lang="es-ES" altLang="es-ES" sz="2800" dirty="0">
                <a:ea typeface="+mn-ea"/>
                <a:cs typeface="DejaVu Sans" charset="0"/>
              </a:rPr>
            </a:br>
            <a:r>
              <a:rPr lang="es-ES" altLang="es-ES" sz="2400" dirty="0">
                <a:ea typeface="+mn-ea"/>
                <a:cs typeface="DejaVu Sans" charset="0"/>
              </a:rPr>
              <a:t>Tercer nivel</a:t>
            </a:r>
            <a:br>
              <a:rPr lang="es-ES" altLang="es-ES" sz="2400" dirty="0">
                <a:ea typeface="+mn-ea"/>
                <a:cs typeface="DejaVu Sans" charset="0"/>
              </a:rPr>
            </a:br>
            <a:r>
              <a:rPr lang="es-ES" altLang="es-ES" sz="2000" dirty="0">
                <a:ea typeface="+mn-ea"/>
                <a:cs typeface="DejaVu Sans" charset="0"/>
              </a:rPr>
              <a:t>Cuarto nivel</a:t>
            </a:r>
            <a:br>
              <a:rPr lang="es-ES" altLang="es-ES" sz="2000" dirty="0">
                <a:ea typeface="+mn-ea"/>
                <a:cs typeface="DejaVu Sans" charset="0"/>
              </a:rPr>
            </a:br>
            <a:r>
              <a:rPr lang="es-ES" altLang="es-ES" sz="2000" dirty="0">
                <a:ea typeface="+mn-ea"/>
                <a:cs typeface="DejaVu Sans" charset="0"/>
              </a:rPr>
              <a:t>Quinto nivel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02E4C79-CC9D-AB4C-8B7D-EF2703043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5100"/>
            <a:ext cx="3006725" cy="468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Haga clic para modificar el estilo de texto del patrón</a:t>
            </a:r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id="{F2D4F55B-D450-7E4F-A5F7-34D3D84B6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 dirty="0"/>
          </a:p>
        </p:txBody>
      </p:sp>
      <p:sp>
        <p:nvSpPr>
          <p:cNvPr id="9222" name="Text Box 5">
            <a:extLst>
              <a:ext uri="{FF2B5EF4-FFF2-40B4-BE49-F238E27FC236}">
                <a16:creationId xmlns:a16="http://schemas.microsoft.com/office/drawing/2014/main" id="{9ADFAC8F-6F1C-3540-A40C-B6588A685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2CB7E6E-D8F9-6B41-8732-80E0C8A650A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F8198F56-0044-ED4D-ADEC-32C05B207396}" type="slidenum">
              <a:rPr lang="es-ES" altLang="es-ES"/>
              <a:pPr/>
              <a:t>‹Nº›</a:t>
            </a:fld>
            <a:endParaRPr lang="es-ES" alt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Arial Unicode MS" panose="020B0604020202020204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2836100A-0BB1-2B4C-BE95-2FAAE5C240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 rot="16200000">
            <a:off x="5280025" y="-2149474"/>
            <a:ext cx="600075" cy="6337300"/>
          </a:xfrm>
        </p:spPr>
        <p:txBody>
          <a:bodyPr vert="eaVert" tIns="14112" anchorCtr="1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es-ES" sz="1600" b="1" i="1" dirty="0"/>
              <a:t>Máster Universitario en Arquitectura del Software</a:t>
            </a:r>
          </a:p>
        </p:txBody>
      </p:sp>
      <p:sp>
        <p:nvSpPr>
          <p:cNvPr id="13315" name="Freeform 2">
            <a:extLst>
              <a:ext uri="{FF2B5EF4-FFF2-40B4-BE49-F238E27FC236}">
                <a16:creationId xmlns:a16="http://schemas.microsoft.com/office/drawing/2014/main" id="{53A14E6B-E7D3-4248-AFD1-45ED2A2E9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0"/>
            <a:ext cx="179387" cy="3429000"/>
          </a:xfrm>
          <a:custGeom>
            <a:avLst/>
            <a:gdLst>
              <a:gd name="T0" fmla="*/ 0 w 21600"/>
              <a:gd name="T1" fmla="*/ 0 h 21600"/>
              <a:gd name="T2" fmla="*/ 1489801 w 21600"/>
              <a:gd name="T3" fmla="*/ 0 h 21600"/>
              <a:gd name="T4" fmla="*/ 1489801 w 21600"/>
              <a:gd name="T5" fmla="*/ 544353750 h 21600"/>
              <a:gd name="T6" fmla="*/ 0 w 21600"/>
              <a:gd name="T7" fmla="*/ 54435375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6655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3316" name="Freeform 3">
            <a:extLst>
              <a:ext uri="{FF2B5EF4-FFF2-40B4-BE49-F238E27FC236}">
                <a16:creationId xmlns:a16="http://schemas.microsoft.com/office/drawing/2014/main" id="{6B8F1A07-A4BC-0744-9D3E-00F0FE5F3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3429000"/>
            <a:ext cx="179387" cy="3429000"/>
          </a:xfrm>
          <a:custGeom>
            <a:avLst/>
            <a:gdLst>
              <a:gd name="T0" fmla="*/ 0 w 21600"/>
              <a:gd name="T1" fmla="*/ 0 h 21600"/>
              <a:gd name="T2" fmla="*/ 1489801 w 21600"/>
              <a:gd name="T3" fmla="*/ 0 h 21600"/>
              <a:gd name="T4" fmla="*/ 1489801 w 21600"/>
              <a:gd name="T5" fmla="*/ 544353750 h 21600"/>
              <a:gd name="T6" fmla="*/ 0 w 21600"/>
              <a:gd name="T7" fmla="*/ 54435375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13317" name="Picture 4">
            <a:extLst>
              <a:ext uri="{FF2B5EF4-FFF2-40B4-BE49-F238E27FC236}">
                <a16:creationId xmlns:a16="http://schemas.microsoft.com/office/drawing/2014/main" id="{63371159-D3D8-5044-8CB5-4E739B865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997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8" name="Text Box 5">
            <a:extLst>
              <a:ext uri="{FF2B5EF4-FFF2-40B4-BE49-F238E27FC236}">
                <a16:creationId xmlns:a16="http://schemas.microsoft.com/office/drawing/2014/main" id="{13645D3B-94E8-494D-9D19-A27F65B84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98563"/>
            <a:ext cx="1511300" cy="12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7938" rIns="0" bIns="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s-ES" altLang="es-ES" sz="900" b="1" i="1" dirty="0">
                <a:solidFill>
                  <a:srgbClr val="000000"/>
                </a:solidFill>
              </a:rPr>
              <a:t>“La Universidad cercana”</a:t>
            </a:r>
          </a:p>
        </p:txBody>
      </p:sp>
      <p:sp>
        <p:nvSpPr>
          <p:cNvPr id="13319" name="Text Box 6">
            <a:extLst>
              <a:ext uri="{FF2B5EF4-FFF2-40B4-BE49-F238E27FC236}">
                <a16:creationId xmlns:a16="http://schemas.microsoft.com/office/drawing/2014/main" id="{332AAAAF-796B-5D45-94B4-F01D6931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160588"/>
            <a:ext cx="7019925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23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/>
            <a:r>
              <a:rPr lang="es-ES" altLang="es-ES" sz="1500" b="1" dirty="0">
                <a:solidFill>
                  <a:srgbClr val="000000"/>
                </a:solidFill>
              </a:rPr>
              <a:t>TRABAJO FIN DE MÁSTER</a:t>
            </a:r>
          </a:p>
          <a:p>
            <a:pPr algn="ctr" eaLnBrk="1"/>
            <a:endParaRPr lang="es-ES" altLang="es-ES" sz="1500" dirty="0">
              <a:solidFill>
                <a:srgbClr val="000000"/>
              </a:solidFill>
            </a:endParaRPr>
          </a:p>
          <a:p>
            <a:pPr algn="ctr" eaLnBrk="1"/>
            <a:endParaRPr lang="es-ES" altLang="es-ES" sz="1500" dirty="0">
              <a:solidFill>
                <a:srgbClr val="000000"/>
              </a:solidFill>
            </a:endParaRPr>
          </a:p>
          <a:p>
            <a:pPr algn="ctr" eaLnBrk="1"/>
            <a:r>
              <a:rPr lang="es-ES" altLang="es-ES" sz="1500" dirty="0">
                <a:solidFill>
                  <a:srgbClr val="000000"/>
                </a:solidFill>
              </a:rPr>
              <a:t>Máster Universitario en Arquitectura del Software</a:t>
            </a:r>
          </a:p>
          <a:p>
            <a:pPr algn="ctr" eaLnBrk="1"/>
            <a:endParaRPr lang="es-ES" altLang="es-ES" sz="1500" dirty="0">
              <a:solidFill>
                <a:srgbClr val="000000"/>
              </a:solidFill>
            </a:endParaRPr>
          </a:p>
          <a:p>
            <a:pPr algn="ctr" eaLnBrk="1"/>
            <a:endParaRPr lang="es-ES" altLang="es-ES" sz="1500" dirty="0">
              <a:solidFill>
                <a:srgbClr val="000000"/>
              </a:solidFill>
            </a:endParaRPr>
          </a:p>
          <a:p>
            <a:pPr algn="ctr" eaLnBrk="1"/>
            <a:endParaRPr lang="es-ES" altLang="es-ES" sz="1500" dirty="0">
              <a:solidFill>
                <a:srgbClr val="000000"/>
              </a:solidFill>
            </a:endParaRPr>
          </a:p>
          <a:p>
            <a:pPr algn="ctr"/>
            <a:r>
              <a:rPr lang="es-ES" sz="1600" dirty="0"/>
              <a:t>Diseño de un DSL orientado a dispositivos conectados a internet mediante arquitectura MDE</a:t>
            </a:r>
          </a:p>
          <a:p>
            <a:pPr algn="ctr" eaLnBrk="1"/>
            <a:endParaRPr lang="es-ES" altLang="es-ES" sz="1500" dirty="0">
              <a:solidFill>
                <a:srgbClr val="000000"/>
              </a:solidFill>
            </a:endParaRPr>
          </a:p>
          <a:p>
            <a:pPr algn="ctr" eaLnBrk="1"/>
            <a:endParaRPr lang="es-ES" altLang="es-ES" sz="1500" dirty="0">
              <a:solidFill>
                <a:srgbClr val="000000"/>
              </a:solidFill>
            </a:endParaRPr>
          </a:p>
          <a:p>
            <a:pPr algn="ctr" eaLnBrk="1"/>
            <a:endParaRPr lang="es-ES" altLang="es-ES" sz="1500" dirty="0">
              <a:solidFill>
                <a:srgbClr val="000000"/>
              </a:solidFill>
            </a:endParaRPr>
          </a:p>
          <a:p>
            <a:pPr algn="ctr" eaLnBrk="1"/>
            <a:r>
              <a:rPr lang="es-ES" altLang="es-ES" sz="1500" dirty="0">
                <a:solidFill>
                  <a:srgbClr val="000000"/>
                </a:solidFill>
              </a:rPr>
              <a:t>Autor/a: César Laso Laso</a:t>
            </a:r>
          </a:p>
          <a:p>
            <a:pPr algn="ctr" eaLnBrk="1"/>
            <a:endParaRPr lang="es-ES" altLang="es-ES" sz="1500" dirty="0">
              <a:solidFill>
                <a:srgbClr val="000000"/>
              </a:solidFill>
            </a:endParaRPr>
          </a:p>
          <a:p>
            <a:pPr algn="ctr" eaLnBrk="1"/>
            <a:r>
              <a:rPr lang="es-ES" altLang="es-ES" sz="1500" dirty="0">
                <a:solidFill>
                  <a:srgbClr val="000000"/>
                </a:solidFill>
              </a:rPr>
              <a:t>Director/a: Javier Bravo Agapito</a:t>
            </a:r>
          </a:p>
          <a:p>
            <a:pPr algn="ctr" eaLnBrk="1"/>
            <a:endParaRPr lang="es-ES" altLang="es-ES" sz="1500" dirty="0">
              <a:solidFill>
                <a:srgbClr val="000000"/>
              </a:solidFill>
            </a:endParaRPr>
          </a:p>
          <a:p>
            <a:pPr algn="ctr" eaLnBrk="1"/>
            <a:endParaRPr lang="es-ES" altLang="es-ES" sz="1500" dirty="0">
              <a:solidFill>
                <a:srgbClr val="000000"/>
              </a:solidFill>
            </a:endParaRPr>
          </a:p>
          <a:p>
            <a:pPr algn="ctr" eaLnBrk="1"/>
            <a:endParaRPr lang="es-ES" altLang="es-ES" sz="1500" dirty="0">
              <a:solidFill>
                <a:srgbClr val="000000"/>
              </a:solidFill>
            </a:endParaRPr>
          </a:p>
          <a:p>
            <a:pPr eaLnBrk="1"/>
            <a:endParaRPr lang="es-ES" altLang="es-ES" sz="1500" dirty="0">
              <a:solidFill>
                <a:srgbClr val="000000"/>
              </a:solidFill>
            </a:endParaRPr>
          </a:p>
          <a:p>
            <a:pPr algn="ctr" eaLnBrk="1"/>
            <a:r>
              <a:rPr lang="es-ES" altLang="es-ES" sz="1500" dirty="0">
                <a:solidFill>
                  <a:srgbClr val="000000"/>
                </a:solidFill>
              </a:rPr>
              <a:t>Curso 2017/2018</a:t>
            </a:r>
          </a:p>
          <a:p>
            <a:pPr eaLnBrk="1"/>
            <a:r>
              <a:rPr lang="es-ES" altLang="es-ES" sz="1500" dirty="0">
                <a:solidFill>
                  <a:srgbClr val="000000"/>
                </a:solidFill>
              </a:rPr>
              <a:t>.</a:t>
            </a:r>
          </a:p>
          <a:p>
            <a:pPr eaLnBrk="1">
              <a:spcBef>
                <a:spcPts val="1200"/>
              </a:spcBef>
              <a:spcAft>
                <a:spcPts val="1000"/>
              </a:spcAft>
            </a:pPr>
            <a:endParaRPr lang="es-ES" altLang="es-ES" sz="1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2836100A-0BB1-2B4C-BE95-2FAAE5C240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 rot="16200000">
            <a:off x="5280025" y="-2149474"/>
            <a:ext cx="600075" cy="6337300"/>
          </a:xfrm>
        </p:spPr>
        <p:txBody>
          <a:bodyPr vert="eaVert" tIns="14112" anchorCtr="1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es-ES" sz="1600" b="1" i="1" dirty="0"/>
              <a:t>Máster Universitario en Arquitectura del Software</a:t>
            </a:r>
          </a:p>
        </p:txBody>
      </p:sp>
      <p:sp>
        <p:nvSpPr>
          <p:cNvPr id="13315" name="Freeform 2">
            <a:extLst>
              <a:ext uri="{FF2B5EF4-FFF2-40B4-BE49-F238E27FC236}">
                <a16:creationId xmlns:a16="http://schemas.microsoft.com/office/drawing/2014/main" id="{53A14E6B-E7D3-4248-AFD1-45ED2A2E9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0"/>
            <a:ext cx="179387" cy="3429000"/>
          </a:xfrm>
          <a:custGeom>
            <a:avLst/>
            <a:gdLst>
              <a:gd name="T0" fmla="*/ 0 w 21600"/>
              <a:gd name="T1" fmla="*/ 0 h 21600"/>
              <a:gd name="T2" fmla="*/ 1489801 w 21600"/>
              <a:gd name="T3" fmla="*/ 0 h 21600"/>
              <a:gd name="T4" fmla="*/ 1489801 w 21600"/>
              <a:gd name="T5" fmla="*/ 544353750 h 21600"/>
              <a:gd name="T6" fmla="*/ 0 w 21600"/>
              <a:gd name="T7" fmla="*/ 54435375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6655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3316" name="Freeform 3">
            <a:extLst>
              <a:ext uri="{FF2B5EF4-FFF2-40B4-BE49-F238E27FC236}">
                <a16:creationId xmlns:a16="http://schemas.microsoft.com/office/drawing/2014/main" id="{6B8F1A07-A4BC-0744-9D3E-00F0FE5F3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3429000"/>
            <a:ext cx="179387" cy="3429000"/>
          </a:xfrm>
          <a:custGeom>
            <a:avLst/>
            <a:gdLst>
              <a:gd name="T0" fmla="*/ 0 w 21600"/>
              <a:gd name="T1" fmla="*/ 0 h 21600"/>
              <a:gd name="T2" fmla="*/ 1489801 w 21600"/>
              <a:gd name="T3" fmla="*/ 0 h 21600"/>
              <a:gd name="T4" fmla="*/ 1489801 w 21600"/>
              <a:gd name="T5" fmla="*/ 544353750 h 21600"/>
              <a:gd name="T6" fmla="*/ 0 w 21600"/>
              <a:gd name="T7" fmla="*/ 54435375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13317" name="Picture 4">
            <a:extLst>
              <a:ext uri="{FF2B5EF4-FFF2-40B4-BE49-F238E27FC236}">
                <a16:creationId xmlns:a16="http://schemas.microsoft.com/office/drawing/2014/main" id="{63371159-D3D8-5044-8CB5-4E739B865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997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8" name="Text Box 5">
            <a:extLst>
              <a:ext uri="{FF2B5EF4-FFF2-40B4-BE49-F238E27FC236}">
                <a16:creationId xmlns:a16="http://schemas.microsoft.com/office/drawing/2014/main" id="{13645D3B-94E8-494D-9D19-A27F65B84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98563"/>
            <a:ext cx="1511300" cy="12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7938" rIns="0" bIns="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s-ES" altLang="es-ES" sz="900" b="1" i="1" dirty="0">
                <a:solidFill>
                  <a:srgbClr val="000000"/>
                </a:solidFill>
              </a:rPr>
              <a:t>“La Universidad cercana”</a:t>
            </a:r>
          </a:p>
        </p:txBody>
      </p:sp>
      <p:sp>
        <p:nvSpPr>
          <p:cNvPr id="13319" name="Text Box 6">
            <a:extLst>
              <a:ext uri="{FF2B5EF4-FFF2-40B4-BE49-F238E27FC236}">
                <a16:creationId xmlns:a16="http://schemas.microsoft.com/office/drawing/2014/main" id="{332AAAAF-796B-5D45-94B4-F01D6931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517776"/>
            <a:ext cx="7019925" cy="425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23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/>
            <a:r>
              <a:rPr lang="es-ES" altLang="es-ES" sz="1500" b="1" dirty="0">
                <a:solidFill>
                  <a:srgbClr val="000000"/>
                </a:solidFill>
              </a:rPr>
              <a:t>Desarrollo - DSL compilación a Java</a:t>
            </a:r>
          </a:p>
          <a:p>
            <a:pPr algn="ctr" eaLnBrk="1"/>
            <a:endParaRPr lang="es-ES" altLang="es-ES" sz="1500" b="1" dirty="0">
              <a:solidFill>
                <a:srgbClr val="000000"/>
              </a:solidFill>
            </a:endParaRPr>
          </a:p>
          <a:p>
            <a:pPr algn="ctr" eaLnBrk="1"/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Xtend – Lenguaje</a:t>
            </a:r>
          </a:p>
          <a:p>
            <a:pPr marL="285750" indent="-285750" eaLnBrk="1">
              <a:buFont typeface="Arial" panose="020B0604020202020204" pitchFamily="34" charset="0"/>
              <a:buChar char="•"/>
            </a:pPr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Xtend - Compilación del DSL a lenguaje de la plataforma destino</a:t>
            </a:r>
          </a:p>
        </p:txBody>
      </p:sp>
    </p:spTree>
    <p:extLst>
      <p:ext uri="{BB962C8B-B14F-4D97-AF65-F5344CB8AC3E}">
        <p14:creationId xmlns:p14="http://schemas.microsoft.com/office/powerpoint/2010/main" val="10877133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2836100A-0BB1-2B4C-BE95-2FAAE5C240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 rot="16200000">
            <a:off x="5280025" y="-2149474"/>
            <a:ext cx="600075" cy="6337300"/>
          </a:xfrm>
        </p:spPr>
        <p:txBody>
          <a:bodyPr vert="eaVert" tIns="14112" anchorCtr="1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es-ES" sz="1600" b="1" i="1" dirty="0"/>
              <a:t>Máster Universitario en Arquitectura del Software</a:t>
            </a:r>
          </a:p>
        </p:txBody>
      </p:sp>
      <p:sp>
        <p:nvSpPr>
          <p:cNvPr id="13315" name="Freeform 2">
            <a:extLst>
              <a:ext uri="{FF2B5EF4-FFF2-40B4-BE49-F238E27FC236}">
                <a16:creationId xmlns:a16="http://schemas.microsoft.com/office/drawing/2014/main" id="{53A14E6B-E7D3-4248-AFD1-45ED2A2E9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0"/>
            <a:ext cx="179387" cy="3429000"/>
          </a:xfrm>
          <a:custGeom>
            <a:avLst/>
            <a:gdLst>
              <a:gd name="T0" fmla="*/ 0 w 21600"/>
              <a:gd name="T1" fmla="*/ 0 h 21600"/>
              <a:gd name="T2" fmla="*/ 1489801 w 21600"/>
              <a:gd name="T3" fmla="*/ 0 h 21600"/>
              <a:gd name="T4" fmla="*/ 1489801 w 21600"/>
              <a:gd name="T5" fmla="*/ 544353750 h 21600"/>
              <a:gd name="T6" fmla="*/ 0 w 21600"/>
              <a:gd name="T7" fmla="*/ 54435375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6655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3316" name="Freeform 3">
            <a:extLst>
              <a:ext uri="{FF2B5EF4-FFF2-40B4-BE49-F238E27FC236}">
                <a16:creationId xmlns:a16="http://schemas.microsoft.com/office/drawing/2014/main" id="{6B8F1A07-A4BC-0744-9D3E-00F0FE5F3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3429000"/>
            <a:ext cx="179387" cy="3429000"/>
          </a:xfrm>
          <a:custGeom>
            <a:avLst/>
            <a:gdLst>
              <a:gd name="T0" fmla="*/ 0 w 21600"/>
              <a:gd name="T1" fmla="*/ 0 h 21600"/>
              <a:gd name="T2" fmla="*/ 1489801 w 21600"/>
              <a:gd name="T3" fmla="*/ 0 h 21600"/>
              <a:gd name="T4" fmla="*/ 1489801 w 21600"/>
              <a:gd name="T5" fmla="*/ 544353750 h 21600"/>
              <a:gd name="T6" fmla="*/ 0 w 21600"/>
              <a:gd name="T7" fmla="*/ 54435375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13317" name="Picture 4">
            <a:extLst>
              <a:ext uri="{FF2B5EF4-FFF2-40B4-BE49-F238E27FC236}">
                <a16:creationId xmlns:a16="http://schemas.microsoft.com/office/drawing/2014/main" id="{63371159-D3D8-5044-8CB5-4E739B865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997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8" name="Text Box 5">
            <a:extLst>
              <a:ext uri="{FF2B5EF4-FFF2-40B4-BE49-F238E27FC236}">
                <a16:creationId xmlns:a16="http://schemas.microsoft.com/office/drawing/2014/main" id="{13645D3B-94E8-494D-9D19-A27F65B84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98563"/>
            <a:ext cx="1511300" cy="12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7938" rIns="0" bIns="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s-ES" altLang="es-ES" sz="900" b="1" i="1" dirty="0">
                <a:solidFill>
                  <a:srgbClr val="000000"/>
                </a:solidFill>
              </a:rPr>
              <a:t>“La Universidad cercana”</a:t>
            </a:r>
          </a:p>
        </p:txBody>
      </p:sp>
      <p:sp>
        <p:nvSpPr>
          <p:cNvPr id="13319" name="Text Box 6">
            <a:extLst>
              <a:ext uri="{FF2B5EF4-FFF2-40B4-BE49-F238E27FC236}">
                <a16:creationId xmlns:a16="http://schemas.microsoft.com/office/drawing/2014/main" id="{332AAAAF-796B-5D45-94B4-F01D6931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517776"/>
            <a:ext cx="7019925" cy="425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23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/>
            <a:r>
              <a:rPr lang="es-ES" altLang="es-ES" sz="1500" b="1" dirty="0">
                <a:solidFill>
                  <a:srgbClr val="000000"/>
                </a:solidFill>
              </a:rPr>
              <a:t>Desarrollo - DSL Ejemplos de programas</a:t>
            </a:r>
          </a:p>
          <a:p>
            <a:pPr algn="ctr" eaLnBrk="1"/>
            <a:endParaRPr lang="es-ES" altLang="es-ES" sz="1500" b="1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Futbolín</a:t>
            </a:r>
          </a:p>
          <a:p>
            <a:pPr marL="285750" indent="-285750" eaLnBrk="1">
              <a:buFont typeface="Arial" panose="020B0604020202020204" pitchFamily="34" charset="0"/>
              <a:buChar char="•"/>
            </a:pPr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Ascensor</a:t>
            </a:r>
          </a:p>
          <a:p>
            <a:pPr marL="285750" indent="-285750" eaLnBrk="1">
              <a:buFont typeface="Arial" panose="020B0604020202020204" pitchFamily="34" charset="0"/>
              <a:buChar char="•"/>
            </a:pPr>
            <a:endParaRPr lang="es-ES" altLang="es-E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2687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2836100A-0BB1-2B4C-BE95-2FAAE5C240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 rot="16200000">
            <a:off x="5280025" y="-2149474"/>
            <a:ext cx="600075" cy="6337300"/>
          </a:xfrm>
        </p:spPr>
        <p:txBody>
          <a:bodyPr vert="eaVert" tIns="14112" anchorCtr="1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es-ES" sz="1600" b="1" i="1" dirty="0"/>
              <a:t>Máster Universitario en Arquitectura del Software</a:t>
            </a:r>
          </a:p>
        </p:txBody>
      </p:sp>
      <p:sp>
        <p:nvSpPr>
          <p:cNvPr id="13315" name="Freeform 2">
            <a:extLst>
              <a:ext uri="{FF2B5EF4-FFF2-40B4-BE49-F238E27FC236}">
                <a16:creationId xmlns:a16="http://schemas.microsoft.com/office/drawing/2014/main" id="{53A14E6B-E7D3-4248-AFD1-45ED2A2E9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0"/>
            <a:ext cx="179387" cy="3429000"/>
          </a:xfrm>
          <a:custGeom>
            <a:avLst/>
            <a:gdLst>
              <a:gd name="T0" fmla="*/ 0 w 21600"/>
              <a:gd name="T1" fmla="*/ 0 h 21600"/>
              <a:gd name="T2" fmla="*/ 1489801 w 21600"/>
              <a:gd name="T3" fmla="*/ 0 h 21600"/>
              <a:gd name="T4" fmla="*/ 1489801 w 21600"/>
              <a:gd name="T5" fmla="*/ 544353750 h 21600"/>
              <a:gd name="T6" fmla="*/ 0 w 21600"/>
              <a:gd name="T7" fmla="*/ 54435375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6655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3316" name="Freeform 3">
            <a:extLst>
              <a:ext uri="{FF2B5EF4-FFF2-40B4-BE49-F238E27FC236}">
                <a16:creationId xmlns:a16="http://schemas.microsoft.com/office/drawing/2014/main" id="{6B8F1A07-A4BC-0744-9D3E-00F0FE5F3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3429000"/>
            <a:ext cx="179387" cy="3429000"/>
          </a:xfrm>
          <a:custGeom>
            <a:avLst/>
            <a:gdLst>
              <a:gd name="T0" fmla="*/ 0 w 21600"/>
              <a:gd name="T1" fmla="*/ 0 h 21600"/>
              <a:gd name="T2" fmla="*/ 1489801 w 21600"/>
              <a:gd name="T3" fmla="*/ 0 h 21600"/>
              <a:gd name="T4" fmla="*/ 1489801 w 21600"/>
              <a:gd name="T5" fmla="*/ 544353750 h 21600"/>
              <a:gd name="T6" fmla="*/ 0 w 21600"/>
              <a:gd name="T7" fmla="*/ 54435375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13317" name="Picture 4">
            <a:extLst>
              <a:ext uri="{FF2B5EF4-FFF2-40B4-BE49-F238E27FC236}">
                <a16:creationId xmlns:a16="http://schemas.microsoft.com/office/drawing/2014/main" id="{63371159-D3D8-5044-8CB5-4E739B865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997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8" name="Text Box 5">
            <a:extLst>
              <a:ext uri="{FF2B5EF4-FFF2-40B4-BE49-F238E27FC236}">
                <a16:creationId xmlns:a16="http://schemas.microsoft.com/office/drawing/2014/main" id="{13645D3B-94E8-494D-9D19-A27F65B84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98563"/>
            <a:ext cx="1511300" cy="12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7938" rIns="0" bIns="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s-ES" altLang="es-ES" sz="900" b="1" i="1" dirty="0">
                <a:solidFill>
                  <a:srgbClr val="000000"/>
                </a:solidFill>
              </a:rPr>
              <a:t>“La Universidad cercana”</a:t>
            </a:r>
          </a:p>
        </p:txBody>
      </p:sp>
      <p:sp>
        <p:nvSpPr>
          <p:cNvPr id="13319" name="Text Box 6">
            <a:extLst>
              <a:ext uri="{FF2B5EF4-FFF2-40B4-BE49-F238E27FC236}">
                <a16:creationId xmlns:a16="http://schemas.microsoft.com/office/drawing/2014/main" id="{332AAAAF-796B-5D45-94B4-F01D6931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517776"/>
            <a:ext cx="7019925" cy="425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23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/>
            <a:r>
              <a:rPr lang="es-ES" altLang="es-ES" sz="1500" b="1" dirty="0">
                <a:solidFill>
                  <a:srgbClr val="000000"/>
                </a:solidFill>
              </a:rPr>
              <a:t>Desarrollo – Conclusiones</a:t>
            </a:r>
          </a:p>
          <a:p>
            <a:pPr algn="ctr" eaLnBrk="1"/>
            <a:endParaRPr lang="es-ES" altLang="es-ES" sz="1500" b="1" dirty="0">
              <a:solidFill>
                <a:srgbClr val="000000"/>
              </a:solidFill>
            </a:endParaRPr>
          </a:p>
          <a:p>
            <a:pPr algn="ctr" eaLnBrk="1"/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DSL</a:t>
            </a:r>
          </a:p>
          <a:p>
            <a:pPr marL="285750" indent="-285750" eaLnBrk="1">
              <a:buFont typeface="Arial" panose="020B0604020202020204" pitchFamily="34" charset="0"/>
              <a:buChar char="•"/>
            </a:pPr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Eclipse EMF</a:t>
            </a:r>
          </a:p>
          <a:p>
            <a:pPr marL="285750" indent="-285750" eaLnBrk="1">
              <a:buFont typeface="Arial" panose="020B0604020202020204" pitchFamily="34" charset="0"/>
              <a:buChar char="•"/>
            </a:pPr>
            <a:endParaRPr lang="es-ES" altLang="es-E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007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2836100A-0BB1-2B4C-BE95-2FAAE5C240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 rot="16200000">
            <a:off x="5280025" y="-2149474"/>
            <a:ext cx="600075" cy="6337300"/>
          </a:xfrm>
        </p:spPr>
        <p:txBody>
          <a:bodyPr vert="eaVert" tIns="14112" anchorCtr="1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es-ES" sz="1600" b="1" i="1" dirty="0"/>
              <a:t>Máster Universitario en Arquitectura del Software</a:t>
            </a:r>
          </a:p>
        </p:txBody>
      </p:sp>
      <p:sp>
        <p:nvSpPr>
          <p:cNvPr id="13315" name="Freeform 2">
            <a:extLst>
              <a:ext uri="{FF2B5EF4-FFF2-40B4-BE49-F238E27FC236}">
                <a16:creationId xmlns:a16="http://schemas.microsoft.com/office/drawing/2014/main" id="{53A14E6B-E7D3-4248-AFD1-45ED2A2E9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0"/>
            <a:ext cx="179387" cy="3429000"/>
          </a:xfrm>
          <a:custGeom>
            <a:avLst/>
            <a:gdLst>
              <a:gd name="T0" fmla="*/ 0 w 21600"/>
              <a:gd name="T1" fmla="*/ 0 h 21600"/>
              <a:gd name="T2" fmla="*/ 1489801 w 21600"/>
              <a:gd name="T3" fmla="*/ 0 h 21600"/>
              <a:gd name="T4" fmla="*/ 1489801 w 21600"/>
              <a:gd name="T5" fmla="*/ 544353750 h 21600"/>
              <a:gd name="T6" fmla="*/ 0 w 21600"/>
              <a:gd name="T7" fmla="*/ 54435375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6655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3316" name="Freeform 3">
            <a:extLst>
              <a:ext uri="{FF2B5EF4-FFF2-40B4-BE49-F238E27FC236}">
                <a16:creationId xmlns:a16="http://schemas.microsoft.com/office/drawing/2014/main" id="{6B8F1A07-A4BC-0744-9D3E-00F0FE5F3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3429000"/>
            <a:ext cx="179387" cy="3429000"/>
          </a:xfrm>
          <a:custGeom>
            <a:avLst/>
            <a:gdLst>
              <a:gd name="T0" fmla="*/ 0 w 21600"/>
              <a:gd name="T1" fmla="*/ 0 h 21600"/>
              <a:gd name="T2" fmla="*/ 1489801 w 21600"/>
              <a:gd name="T3" fmla="*/ 0 h 21600"/>
              <a:gd name="T4" fmla="*/ 1489801 w 21600"/>
              <a:gd name="T5" fmla="*/ 544353750 h 21600"/>
              <a:gd name="T6" fmla="*/ 0 w 21600"/>
              <a:gd name="T7" fmla="*/ 54435375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13317" name="Picture 4">
            <a:extLst>
              <a:ext uri="{FF2B5EF4-FFF2-40B4-BE49-F238E27FC236}">
                <a16:creationId xmlns:a16="http://schemas.microsoft.com/office/drawing/2014/main" id="{63371159-D3D8-5044-8CB5-4E739B865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997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8" name="Text Box 5">
            <a:extLst>
              <a:ext uri="{FF2B5EF4-FFF2-40B4-BE49-F238E27FC236}">
                <a16:creationId xmlns:a16="http://schemas.microsoft.com/office/drawing/2014/main" id="{13645D3B-94E8-494D-9D19-A27F65B84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98563"/>
            <a:ext cx="1511300" cy="12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7938" rIns="0" bIns="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s-ES" altLang="es-ES" sz="900" b="1" i="1" dirty="0">
                <a:solidFill>
                  <a:srgbClr val="000000"/>
                </a:solidFill>
              </a:rPr>
              <a:t>“La Universidad cercana”</a:t>
            </a:r>
          </a:p>
        </p:txBody>
      </p:sp>
      <p:sp>
        <p:nvSpPr>
          <p:cNvPr id="13319" name="Text Box 6">
            <a:extLst>
              <a:ext uri="{FF2B5EF4-FFF2-40B4-BE49-F238E27FC236}">
                <a16:creationId xmlns:a16="http://schemas.microsoft.com/office/drawing/2014/main" id="{332AAAAF-796B-5D45-94B4-F01D6931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517776"/>
            <a:ext cx="7019925" cy="425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23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/>
            <a:r>
              <a:rPr lang="es-ES" altLang="es-ES" sz="1500" b="1" dirty="0">
                <a:solidFill>
                  <a:srgbClr val="000000"/>
                </a:solidFill>
              </a:rPr>
              <a:t>Líneas futuras</a:t>
            </a:r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Funcionalidad en el DSL</a:t>
            </a:r>
          </a:p>
          <a:p>
            <a:pPr marL="285750" indent="-285750" eaLnBrk="1">
              <a:buFont typeface="Arial" panose="020B0604020202020204" pitchFamily="34" charset="0"/>
              <a:buChar char="•"/>
            </a:pPr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Compilación del DSL a diferentes plataformas</a:t>
            </a:r>
          </a:p>
          <a:p>
            <a:pPr marL="285750" indent="-285750" eaLnBrk="1">
              <a:buFont typeface="Arial" panose="020B0604020202020204" pitchFamily="34" charset="0"/>
              <a:buChar char="•"/>
            </a:pPr>
            <a:endParaRPr lang="es-ES" altLang="es-E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709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2836100A-0BB1-2B4C-BE95-2FAAE5C240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 rot="16200000">
            <a:off x="5280025" y="-2149474"/>
            <a:ext cx="600075" cy="6337300"/>
          </a:xfrm>
        </p:spPr>
        <p:txBody>
          <a:bodyPr vert="eaVert" tIns="14112" anchorCtr="1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es-ES" sz="1600" b="1" i="1" dirty="0"/>
              <a:t>Máster Universitario en Arquitectura del Software</a:t>
            </a:r>
          </a:p>
        </p:txBody>
      </p:sp>
      <p:sp>
        <p:nvSpPr>
          <p:cNvPr id="13315" name="Freeform 2">
            <a:extLst>
              <a:ext uri="{FF2B5EF4-FFF2-40B4-BE49-F238E27FC236}">
                <a16:creationId xmlns:a16="http://schemas.microsoft.com/office/drawing/2014/main" id="{53A14E6B-E7D3-4248-AFD1-45ED2A2E9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0"/>
            <a:ext cx="179387" cy="3429000"/>
          </a:xfrm>
          <a:custGeom>
            <a:avLst/>
            <a:gdLst>
              <a:gd name="T0" fmla="*/ 0 w 21600"/>
              <a:gd name="T1" fmla="*/ 0 h 21600"/>
              <a:gd name="T2" fmla="*/ 1489801 w 21600"/>
              <a:gd name="T3" fmla="*/ 0 h 21600"/>
              <a:gd name="T4" fmla="*/ 1489801 w 21600"/>
              <a:gd name="T5" fmla="*/ 544353750 h 21600"/>
              <a:gd name="T6" fmla="*/ 0 w 21600"/>
              <a:gd name="T7" fmla="*/ 54435375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6655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3316" name="Freeform 3">
            <a:extLst>
              <a:ext uri="{FF2B5EF4-FFF2-40B4-BE49-F238E27FC236}">
                <a16:creationId xmlns:a16="http://schemas.microsoft.com/office/drawing/2014/main" id="{6B8F1A07-A4BC-0744-9D3E-00F0FE5F3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3429000"/>
            <a:ext cx="179387" cy="3429000"/>
          </a:xfrm>
          <a:custGeom>
            <a:avLst/>
            <a:gdLst>
              <a:gd name="T0" fmla="*/ 0 w 21600"/>
              <a:gd name="T1" fmla="*/ 0 h 21600"/>
              <a:gd name="T2" fmla="*/ 1489801 w 21600"/>
              <a:gd name="T3" fmla="*/ 0 h 21600"/>
              <a:gd name="T4" fmla="*/ 1489801 w 21600"/>
              <a:gd name="T5" fmla="*/ 544353750 h 21600"/>
              <a:gd name="T6" fmla="*/ 0 w 21600"/>
              <a:gd name="T7" fmla="*/ 54435375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13317" name="Picture 4">
            <a:extLst>
              <a:ext uri="{FF2B5EF4-FFF2-40B4-BE49-F238E27FC236}">
                <a16:creationId xmlns:a16="http://schemas.microsoft.com/office/drawing/2014/main" id="{63371159-D3D8-5044-8CB5-4E739B865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997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8" name="Text Box 5">
            <a:extLst>
              <a:ext uri="{FF2B5EF4-FFF2-40B4-BE49-F238E27FC236}">
                <a16:creationId xmlns:a16="http://schemas.microsoft.com/office/drawing/2014/main" id="{13645D3B-94E8-494D-9D19-A27F65B84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98563"/>
            <a:ext cx="1511300" cy="12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7938" rIns="0" bIns="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s-ES" altLang="es-ES" sz="900" b="1" i="1" dirty="0">
                <a:solidFill>
                  <a:srgbClr val="000000"/>
                </a:solidFill>
              </a:rPr>
              <a:t>“La Universidad cercana”</a:t>
            </a:r>
          </a:p>
        </p:txBody>
      </p:sp>
      <p:sp>
        <p:nvSpPr>
          <p:cNvPr id="13319" name="Text Box 6">
            <a:extLst>
              <a:ext uri="{FF2B5EF4-FFF2-40B4-BE49-F238E27FC236}">
                <a16:creationId xmlns:a16="http://schemas.microsoft.com/office/drawing/2014/main" id="{332AAAAF-796B-5D45-94B4-F01D6931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517776"/>
            <a:ext cx="7019925" cy="425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23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/>
            <a:r>
              <a:rPr lang="es-ES" altLang="es-ES" sz="1500" b="1" dirty="0">
                <a:solidFill>
                  <a:srgbClr val="000000"/>
                </a:solidFill>
              </a:rPr>
              <a:t>Contextualización</a:t>
            </a:r>
          </a:p>
          <a:p>
            <a:pPr algn="ctr" eaLnBrk="1"/>
            <a:endParaRPr lang="es-ES" altLang="es-ES" sz="1500" b="1" dirty="0">
              <a:solidFill>
                <a:srgbClr val="000000"/>
              </a:solidFill>
            </a:endParaRPr>
          </a:p>
          <a:p>
            <a:pPr algn="ctr" eaLnBrk="1"/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Condicionado por la asignatura Diseño avanzado en arquitecturas software.</a:t>
            </a:r>
          </a:p>
          <a:p>
            <a:pPr marL="285750" indent="-285750" eaLnBrk="1">
              <a:buFont typeface="Arial" panose="020B0604020202020204" pitchFamily="34" charset="0"/>
              <a:buChar char="•"/>
            </a:pPr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El trabajo consiste en el estudio y desarrollo de un DSL orientado a sistemas de tipo IOT utilizando la arquitectura MDE, mediante (EMF) Eclipse Model Framework.</a:t>
            </a:r>
          </a:p>
          <a:p>
            <a:pPr marL="285750" indent="-285750" eaLnBrk="1">
              <a:buFont typeface="Arial" panose="020B0604020202020204" pitchFamily="34" charset="0"/>
              <a:buChar char="•"/>
            </a:pPr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Validación y verificación en el desarrollo software, necesidad de programas formalmente correctos.</a:t>
            </a:r>
          </a:p>
          <a:p>
            <a:pPr algn="ctr" eaLnBrk="1"/>
            <a:endParaRPr lang="es-ES" altLang="es-ES" sz="1500" dirty="0">
              <a:solidFill>
                <a:srgbClr val="000000"/>
              </a:solidFill>
            </a:endParaRPr>
          </a:p>
          <a:p>
            <a:pPr algn="ctr" eaLnBrk="1"/>
            <a:endParaRPr lang="es-ES" altLang="es-ES" sz="1500" dirty="0">
              <a:solidFill>
                <a:srgbClr val="000000"/>
              </a:solidFill>
            </a:endParaRPr>
          </a:p>
          <a:p>
            <a:pPr eaLnBrk="1"/>
            <a:endParaRPr lang="es-ES" altLang="es-ES" sz="1500" dirty="0">
              <a:solidFill>
                <a:srgbClr val="000000"/>
              </a:solidFill>
            </a:endParaRPr>
          </a:p>
          <a:p>
            <a:pPr eaLnBrk="1"/>
            <a:r>
              <a:rPr lang="es-ES" altLang="es-ES" sz="1500" dirty="0">
                <a:solidFill>
                  <a:srgbClr val="000000"/>
                </a:solidFill>
              </a:rPr>
              <a:t>.</a:t>
            </a:r>
          </a:p>
          <a:p>
            <a:pPr eaLnBrk="1">
              <a:spcBef>
                <a:spcPts val="1200"/>
              </a:spcBef>
              <a:spcAft>
                <a:spcPts val="1000"/>
              </a:spcAft>
            </a:pPr>
            <a:endParaRPr lang="es-ES" altLang="es-E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5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2836100A-0BB1-2B4C-BE95-2FAAE5C240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 rot="16200000">
            <a:off x="5280025" y="-2149474"/>
            <a:ext cx="600075" cy="6337300"/>
          </a:xfrm>
        </p:spPr>
        <p:txBody>
          <a:bodyPr vert="eaVert" tIns="14112" anchorCtr="1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es-ES" sz="1600" b="1" i="1" dirty="0"/>
              <a:t>Máster Universitario en Arquitectura del Software</a:t>
            </a:r>
          </a:p>
        </p:txBody>
      </p:sp>
      <p:sp>
        <p:nvSpPr>
          <p:cNvPr id="13315" name="Freeform 2">
            <a:extLst>
              <a:ext uri="{FF2B5EF4-FFF2-40B4-BE49-F238E27FC236}">
                <a16:creationId xmlns:a16="http://schemas.microsoft.com/office/drawing/2014/main" id="{53A14E6B-E7D3-4248-AFD1-45ED2A2E9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0"/>
            <a:ext cx="179387" cy="3429000"/>
          </a:xfrm>
          <a:custGeom>
            <a:avLst/>
            <a:gdLst>
              <a:gd name="T0" fmla="*/ 0 w 21600"/>
              <a:gd name="T1" fmla="*/ 0 h 21600"/>
              <a:gd name="T2" fmla="*/ 1489801 w 21600"/>
              <a:gd name="T3" fmla="*/ 0 h 21600"/>
              <a:gd name="T4" fmla="*/ 1489801 w 21600"/>
              <a:gd name="T5" fmla="*/ 544353750 h 21600"/>
              <a:gd name="T6" fmla="*/ 0 w 21600"/>
              <a:gd name="T7" fmla="*/ 54435375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6655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3316" name="Freeform 3">
            <a:extLst>
              <a:ext uri="{FF2B5EF4-FFF2-40B4-BE49-F238E27FC236}">
                <a16:creationId xmlns:a16="http://schemas.microsoft.com/office/drawing/2014/main" id="{6B8F1A07-A4BC-0744-9D3E-00F0FE5F3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3429000"/>
            <a:ext cx="179387" cy="3429000"/>
          </a:xfrm>
          <a:custGeom>
            <a:avLst/>
            <a:gdLst>
              <a:gd name="T0" fmla="*/ 0 w 21600"/>
              <a:gd name="T1" fmla="*/ 0 h 21600"/>
              <a:gd name="T2" fmla="*/ 1489801 w 21600"/>
              <a:gd name="T3" fmla="*/ 0 h 21600"/>
              <a:gd name="T4" fmla="*/ 1489801 w 21600"/>
              <a:gd name="T5" fmla="*/ 544353750 h 21600"/>
              <a:gd name="T6" fmla="*/ 0 w 21600"/>
              <a:gd name="T7" fmla="*/ 54435375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13317" name="Picture 4">
            <a:extLst>
              <a:ext uri="{FF2B5EF4-FFF2-40B4-BE49-F238E27FC236}">
                <a16:creationId xmlns:a16="http://schemas.microsoft.com/office/drawing/2014/main" id="{63371159-D3D8-5044-8CB5-4E739B865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997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8" name="Text Box 5">
            <a:extLst>
              <a:ext uri="{FF2B5EF4-FFF2-40B4-BE49-F238E27FC236}">
                <a16:creationId xmlns:a16="http://schemas.microsoft.com/office/drawing/2014/main" id="{13645D3B-94E8-494D-9D19-A27F65B84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98563"/>
            <a:ext cx="1511300" cy="12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7938" rIns="0" bIns="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s-ES" altLang="es-ES" sz="900" b="1" i="1" dirty="0">
                <a:solidFill>
                  <a:srgbClr val="000000"/>
                </a:solidFill>
              </a:rPr>
              <a:t>“La Universidad cercana”</a:t>
            </a:r>
          </a:p>
        </p:txBody>
      </p:sp>
      <p:sp>
        <p:nvSpPr>
          <p:cNvPr id="13319" name="Text Box 6">
            <a:extLst>
              <a:ext uri="{FF2B5EF4-FFF2-40B4-BE49-F238E27FC236}">
                <a16:creationId xmlns:a16="http://schemas.microsoft.com/office/drawing/2014/main" id="{332AAAAF-796B-5D45-94B4-F01D6931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517776"/>
            <a:ext cx="7019925" cy="425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23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/>
            <a:r>
              <a:rPr lang="es-ES" altLang="es-ES" sz="1500" b="1" dirty="0">
                <a:solidFill>
                  <a:srgbClr val="000000"/>
                </a:solidFill>
              </a:rPr>
              <a:t>Motivación</a:t>
            </a:r>
          </a:p>
          <a:p>
            <a:pPr algn="ctr" eaLnBrk="1"/>
            <a:endParaRPr lang="es-ES" altLang="es-ES" sz="1500" b="1" dirty="0">
              <a:solidFill>
                <a:srgbClr val="000000"/>
              </a:solidFill>
            </a:endParaRPr>
          </a:p>
          <a:p>
            <a:pPr algn="ctr" eaLnBrk="1"/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El desarrollo de productos IOT requiere hardware y software no compatible y especifico para cada plataforma.</a:t>
            </a:r>
          </a:p>
          <a:p>
            <a:pPr marL="285750" indent="-285750" eaLnBrk="1">
              <a:buFont typeface="Arial" panose="020B0604020202020204" pitchFamily="34" charset="0"/>
              <a:buChar char="•"/>
            </a:pPr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La necesidad de utilizar varias plataformas obliga a realizar el mismo proyecto para cada una de las plataformas.</a:t>
            </a:r>
          </a:p>
          <a:p>
            <a:pPr marL="285750" indent="-285750" eaLnBrk="1">
              <a:buFont typeface="Arial" panose="020B0604020202020204" pitchFamily="34" charset="0"/>
              <a:buChar char="•"/>
            </a:pPr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Al crear un DSL, mediante un lenguaje de tipo descriptivo, abstraemos la funcionalidad del hardware/software necesario.</a:t>
            </a:r>
          </a:p>
          <a:p>
            <a:pPr algn="ctr" eaLnBrk="1"/>
            <a:endParaRPr lang="es-ES" altLang="es-ES" sz="1500" dirty="0">
              <a:solidFill>
                <a:srgbClr val="000000"/>
              </a:solidFill>
            </a:endParaRPr>
          </a:p>
          <a:p>
            <a:pPr eaLnBrk="1"/>
            <a:endParaRPr lang="es-ES" altLang="es-ES" sz="1500" dirty="0">
              <a:solidFill>
                <a:srgbClr val="000000"/>
              </a:solidFill>
            </a:endParaRPr>
          </a:p>
          <a:p>
            <a:pPr eaLnBrk="1"/>
            <a:r>
              <a:rPr lang="es-ES" altLang="es-ES" sz="1500" dirty="0">
                <a:solidFill>
                  <a:srgbClr val="000000"/>
                </a:solidFill>
              </a:rPr>
              <a:t>.</a:t>
            </a:r>
          </a:p>
          <a:p>
            <a:pPr eaLnBrk="1">
              <a:spcBef>
                <a:spcPts val="1200"/>
              </a:spcBef>
              <a:spcAft>
                <a:spcPts val="1000"/>
              </a:spcAft>
            </a:pPr>
            <a:endParaRPr lang="es-ES" altLang="es-E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2836100A-0BB1-2B4C-BE95-2FAAE5C240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 rot="16200000">
            <a:off x="5280025" y="-2149474"/>
            <a:ext cx="600075" cy="6337300"/>
          </a:xfrm>
        </p:spPr>
        <p:txBody>
          <a:bodyPr vert="eaVert" tIns="14112" anchorCtr="1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es-ES" sz="1600" b="1" i="1" dirty="0"/>
              <a:t>Máster Universitario en Arquitectura del Software</a:t>
            </a:r>
          </a:p>
        </p:txBody>
      </p:sp>
      <p:sp>
        <p:nvSpPr>
          <p:cNvPr id="13315" name="Freeform 2">
            <a:extLst>
              <a:ext uri="{FF2B5EF4-FFF2-40B4-BE49-F238E27FC236}">
                <a16:creationId xmlns:a16="http://schemas.microsoft.com/office/drawing/2014/main" id="{53A14E6B-E7D3-4248-AFD1-45ED2A2E9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0"/>
            <a:ext cx="179387" cy="3429000"/>
          </a:xfrm>
          <a:custGeom>
            <a:avLst/>
            <a:gdLst>
              <a:gd name="T0" fmla="*/ 0 w 21600"/>
              <a:gd name="T1" fmla="*/ 0 h 21600"/>
              <a:gd name="T2" fmla="*/ 1489801 w 21600"/>
              <a:gd name="T3" fmla="*/ 0 h 21600"/>
              <a:gd name="T4" fmla="*/ 1489801 w 21600"/>
              <a:gd name="T5" fmla="*/ 544353750 h 21600"/>
              <a:gd name="T6" fmla="*/ 0 w 21600"/>
              <a:gd name="T7" fmla="*/ 54435375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6655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3316" name="Freeform 3">
            <a:extLst>
              <a:ext uri="{FF2B5EF4-FFF2-40B4-BE49-F238E27FC236}">
                <a16:creationId xmlns:a16="http://schemas.microsoft.com/office/drawing/2014/main" id="{6B8F1A07-A4BC-0744-9D3E-00F0FE5F3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3429000"/>
            <a:ext cx="179387" cy="3429000"/>
          </a:xfrm>
          <a:custGeom>
            <a:avLst/>
            <a:gdLst>
              <a:gd name="T0" fmla="*/ 0 w 21600"/>
              <a:gd name="T1" fmla="*/ 0 h 21600"/>
              <a:gd name="T2" fmla="*/ 1489801 w 21600"/>
              <a:gd name="T3" fmla="*/ 0 h 21600"/>
              <a:gd name="T4" fmla="*/ 1489801 w 21600"/>
              <a:gd name="T5" fmla="*/ 544353750 h 21600"/>
              <a:gd name="T6" fmla="*/ 0 w 21600"/>
              <a:gd name="T7" fmla="*/ 54435375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13317" name="Picture 4">
            <a:extLst>
              <a:ext uri="{FF2B5EF4-FFF2-40B4-BE49-F238E27FC236}">
                <a16:creationId xmlns:a16="http://schemas.microsoft.com/office/drawing/2014/main" id="{63371159-D3D8-5044-8CB5-4E739B865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997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8" name="Text Box 5">
            <a:extLst>
              <a:ext uri="{FF2B5EF4-FFF2-40B4-BE49-F238E27FC236}">
                <a16:creationId xmlns:a16="http://schemas.microsoft.com/office/drawing/2014/main" id="{13645D3B-94E8-494D-9D19-A27F65B84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98563"/>
            <a:ext cx="1511300" cy="12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7938" rIns="0" bIns="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s-ES" altLang="es-ES" sz="900" b="1" i="1" dirty="0">
                <a:solidFill>
                  <a:srgbClr val="000000"/>
                </a:solidFill>
              </a:rPr>
              <a:t>“La Universidad cercana”</a:t>
            </a:r>
          </a:p>
        </p:txBody>
      </p:sp>
      <p:sp>
        <p:nvSpPr>
          <p:cNvPr id="13319" name="Text Box 6">
            <a:extLst>
              <a:ext uri="{FF2B5EF4-FFF2-40B4-BE49-F238E27FC236}">
                <a16:creationId xmlns:a16="http://schemas.microsoft.com/office/drawing/2014/main" id="{332AAAAF-796B-5D45-94B4-F01D6931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517776"/>
            <a:ext cx="7019925" cy="425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23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/>
            <a:r>
              <a:rPr lang="es-ES" altLang="es-ES" sz="1500" b="1" dirty="0">
                <a:solidFill>
                  <a:srgbClr val="000000"/>
                </a:solidFill>
              </a:rPr>
              <a:t>Objetivos</a:t>
            </a:r>
          </a:p>
          <a:p>
            <a:pPr algn="ctr" eaLnBrk="1"/>
            <a:endParaRPr lang="es-ES" altLang="es-ES" sz="1500" b="1" dirty="0">
              <a:solidFill>
                <a:srgbClr val="000000"/>
              </a:solidFill>
            </a:endParaRPr>
          </a:p>
          <a:p>
            <a:pPr algn="ctr" eaLnBrk="1"/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Modelar la arquitectura de un sistema orientado al IOT mediante Ecore. (Entradas, salidas, conectividad con servidor, estado de salud)</a:t>
            </a:r>
          </a:p>
          <a:p>
            <a:pPr marL="285750" indent="-285750" eaLnBrk="1">
              <a:buFont typeface="Arial" panose="020B0604020202020204" pitchFamily="34" charset="0"/>
              <a:buChar char="•"/>
            </a:pPr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Generación de código en una plataforma destino a partir de los modelos.</a:t>
            </a:r>
          </a:p>
          <a:p>
            <a:pPr marL="285750" indent="-285750" eaLnBrk="1">
              <a:buFont typeface="Arial" panose="020B0604020202020204" pitchFamily="34" charset="0"/>
              <a:buChar char="•"/>
            </a:pPr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Creación de la gramática de un DSL que utilice los modelos anteriores.</a:t>
            </a:r>
          </a:p>
          <a:p>
            <a:pPr marL="285750" indent="-285750" eaLnBrk="1">
              <a:buFont typeface="Arial" panose="020B0604020202020204" pitchFamily="34" charset="0"/>
              <a:buChar char="•"/>
            </a:pPr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Estudiar las posibilidades de Eclipse EMF.</a:t>
            </a:r>
          </a:p>
          <a:p>
            <a:pPr marL="285750" indent="-285750" eaLnBrk="1">
              <a:buFont typeface="Arial" panose="020B0604020202020204" pitchFamily="34" charset="0"/>
              <a:buChar char="•"/>
            </a:pPr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Crear varios ejemplos de programas realizados en el lenguaje creado.</a:t>
            </a:r>
          </a:p>
          <a:p>
            <a:pPr eaLnBrk="1"/>
            <a:endParaRPr lang="es-ES" altLang="es-ES" sz="1500" dirty="0">
              <a:solidFill>
                <a:srgbClr val="000000"/>
              </a:solidFill>
            </a:endParaRPr>
          </a:p>
          <a:p>
            <a:pPr eaLnBrk="1"/>
            <a:r>
              <a:rPr lang="es-ES" altLang="es-ES" sz="1500" dirty="0">
                <a:solidFill>
                  <a:srgbClr val="000000"/>
                </a:solidFill>
              </a:rPr>
              <a:t>.</a:t>
            </a:r>
          </a:p>
          <a:p>
            <a:pPr eaLnBrk="1">
              <a:spcBef>
                <a:spcPts val="1200"/>
              </a:spcBef>
              <a:spcAft>
                <a:spcPts val="1000"/>
              </a:spcAft>
            </a:pPr>
            <a:endParaRPr lang="es-ES" altLang="es-E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615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2836100A-0BB1-2B4C-BE95-2FAAE5C240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 rot="16200000">
            <a:off x="5280025" y="-2149474"/>
            <a:ext cx="600075" cy="6337300"/>
          </a:xfrm>
        </p:spPr>
        <p:txBody>
          <a:bodyPr vert="eaVert" tIns="14112" anchorCtr="1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es-ES" sz="1600" b="1" i="1" dirty="0"/>
              <a:t>Máster Universitario en Arquitectura del Software</a:t>
            </a:r>
          </a:p>
        </p:txBody>
      </p:sp>
      <p:sp>
        <p:nvSpPr>
          <p:cNvPr id="13315" name="Freeform 2">
            <a:extLst>
              <a:ext uri="{FF2B5EF4-FFF2-40B4-BE49-F238E27FC236}">
                <a16:creationId xmlns:a16="http://schemas.microsoft.com/office/drawing/2014/main" id="{53A14E6B-E7D3-4248-AFD1-45ED2A2E9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0"/>
            <a:ext cx="179387" cy="3429000"/>
          </a:xfrm>
          <a:custGeom>
            <a:avLst/>
            <a:gdLst>
              <a:gd name="T0" fmla="*/ 0 w 21600"/>
              <a:gd name="T1" fmla="*/ 0 h 21600"/>
              <a:gd name="T2" fmla="*/ 1489801 w 21600"/>
              <a:gd name="T3" fmla="*/ 0 h 21600"/>
              <a:gd name="T4" fmla="*/ 1489801 w 21600"/>
              <a:gd name="T5" fmla="*/ 544353750 h 21600"/>
              <a:gd name="T6" fmla="*/ 0 w 21600"/>
              <a:gd name="T7" fmla="*/ 54435375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6655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3316" name="Freeform 3">
            <a:extLst>
              <a:ext uri="{FF2B5EF4-FFF2-40B4-BE49-F238E27FC236}">
                <a16:creationId xmlns:a16="http://schemas.microsoft.com/office/drawing/2014/main" id="{6B8F1A07-A4BC-0744-9D3E-00F0FE5F3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3429000"/>
            <a:ext cx="179387" cy="3429000"/>
          </a:xfrm>
          <a:custGeom>
            <a:avLst/>
            <a:gdLst>
              <a:gd name="T0" fmla="*/ 0 w 21600"/>
              <a:gd name="T1" fmla="*/ 0 h 21600"/>
              <a:gd name="T2" fmla="*/ 1489801 w 21600"/>
              <a:gd name="T3" fmla="*/ 0 h 21600"/>
              <a:gd name="T4" fmla="*/ 1489801 w 21600"/>
              <a:gd name="T5" fmla="*/ 544353750 h 21600"/>
              <a:gd name="T6" fmla="*/ 0 w 21600"/>
              <a:gd name="T7" fmla="*/ 54435375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13317" name="Picture 4">
            <a:extLst>
              <a:ext uri="{FF2B5EF4-FFF2-40B4-BE49-F238E27FC236}">
                <a16:creationId xmlns:a16="http://schemas.microsoft.com/office/drawing/2014/main" id="{63371159-D3D8-5044-8CB5-4E739B865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997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8" name="Text Box 5">
            <a:extLst>
              <a:ext uri="{FF2B5EF4-FFF2-40B4-BE49-F238E27FC236}">
                <a16:creationId xmlns:a16="http://schemas.microsoft.com/office/drawing/2014/main" id="{13645D3B-94E8-494D-9D19-A27F65B84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98563"/>
            <a:ext cx="1511300" cy="12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7938" rIns="0" bIns="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s-ES" altLang="es-ES" sz="900" b="1" i="1" dirty="0">
                <a:solidFill>
                  <a:srgbClr val="000000"/>
                </a:solidFill>
              </a:rPr>
              <a:t>“La Universidad cercana”</a:t>
            </a:r>
          </a:p>
        </p:txBody>
      </p:sp>
      <p:sp>
        <p:nvSpPr>
          <p:cNvPr id="13319" name="Text Box 6">
            <a:extLst>
              <a:ext uri="{FF2B5EF4-FFF2-40B4-BE49-F238E27FC236}">
                <a16:creationId xmlns:a16="http://schemas.microsoft.com/office/drawing/2014/main" id="{332AAAAF-796B-5D45-94B4-F01D6931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517776"/>
            <a:ext cx="7019925" cy="425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23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/>
            <a:r>
              <a:rPr lang="es-ES" altLang="es-ES" sz="1500" b="1" dirty="0">
                <a:solidFill>
                  <a:srgbClr val="000000"/>
                </a:solidFill>
              </a:rPr>
              <a:t>Estado de la cuestión</a:t>
            </a:r>
          </a:p>
          <a:p>
            <a:pPr algn="ctr" eaLnBrk="1"/>
            <a:endParaRPr lang="es-ES" altLang="es-ES" sz="1500" b="1" dirty="0">
              <a:solidFill>
                <a:srgbClr val="000000"/>
              </a:solidFill>
            </a:endParaRPr>
          </a:p>
          <a:p>
            <a:pPr algn="ctr" eaLnBrk="1"/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Arquitectura del software basada en modelos. </a:t>
            </a:r>
          </a:p>
          <a:p>
            <a:pPr marL="1028700" lvl="1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Modelos,</a:t>
            </a:r>
          </a:p>
          <a:p>
            <a:pPr marL="1028700" lvl="1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Meta modelos,</a:t>
            </a:r>
          </a:p>
          <a:p>
            <a:pPr marL="1028700" lvl="1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Plataformas PIM, PSM</a:t>
            </a:r>
          </a:p>
          <a:p>
            <a:pPr marL="285750" indent="-285750" eaLnBrk="1">
              <a:buFont typeface="Arial" panose="020B0604020202020204" pitchFamily="34" charset="0"/>
              <a:buChar char="•"/>
            </a:pPr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Eclipse EMF.</a:t>
            </a:r>
          </a:p>
          <a:p>
            <a:pPr marL="1028700" lvl="1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Ecore</a:t>
            </a:r>
          </a:p>
          <a:p>
            <a:pPr marL="1028700" lvl="1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Sirius</a:t>
            </a:r>
          </a:p>
          <a:p>
            <a:pPr marL="1028700" lvl="1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Genmodel</a:t>
            </a:r>
          </a:p>
          <a:p>
            <a:pPr marL="1028700" lvl="1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Xtext</a:t>
            </a:r>
          </a:p>
          <a:p>
            <a:pPr marL="1028700" lvl="1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Xtend</a:t>
            </a:r>
          </a:p>
          <a:p>
            <a:pPr marL="285750" indent="-285750" eaLnBrk="1">
              <a:buFont typeface="Arial" panose="020B0604020202020204" pitchFamily="34" charset="0"/>
              <a:buChar char="•"/>
            </a:pPr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Trabajos relacionados.</a:t>
            </a:r>
          </a:p>
          <a:p>
            <a:pPr marL="1028700" lvl="1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DSL for Arduino</a:t>
            </a:r>
          </a:p>
          <a:p>
            <a:pPr marL="1028700" lvl="1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Openhab</a:t>
            </a:r>
          </a:p>
          <a:p>
            <a:pPr eaLnBrk="1"/>
            <a:r>
              <a:rPr lang="es-ES" altLang="es-ES" sz="1500" dirty="0">
                <a:solidFill>
                  <a:srgbClr val="000000"/>
                </a:solidFill>
              </a:rPr>
              <a:t>.</a:t>
            </a:r>
          </a:p>
          <a:p>
            <a:pPr eaLnBrk="1">
              <a:spcBef>
                <a:spcPts val="1200"/>
              </a:spcBef>
              <a:spcAft>
                <a:spcPts val="1000"/>
              </a:spcAft>
            </a:pPr>
            <a:endParaRPr lang="es-ES" altLang="es-E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348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2836100A-0BB1-2B4C-BE95-2FAAE5C240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 rot="16200000">
            <a:off x="5280025" y="-2149474"/>
            <a:ext cx="600075" cy="6337300"/>
          </a:xfrm>
        </p:spPr>
        <p:txBody>
          <a:bodyPr vert="eaVert" tIns="14112" anchorCtr="1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es-ES" sz="1600" b="1" i="1" dirty="0"/>
              <a:t>Máster Universitario en Arquitectura del Software</a:t>
            </a:r>
          </a:p>
        </p:txBody>
      </p:sp>
      <p:sp>
        <p:nvSpPr>
          <p:cNvPr id="13315" name="Freeform 2">
            <a:extLst>
              <a:ext uri="{FF2B5EF4-FFF2-40B4-BE49-F238E27FC236}">
                <a16:creationId xmlns:a16="http://schemas.microsoft.com/office/drawing/2014/main" id="{53A14E6B-E7D3-4248-AFD1-45ED2A2E9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0"/>
            <a:ext cx="179387" cy="3429000"/>
          </a:xfrm>
          <a:custGeom>
            <a:avLst/>
            <a:gdLst>
              <a:gd name="T0" fmla="*/ 0 w 21600"/>
              <a:gd name="T1" fmla="*/ 0 h 21600"/>
              <a:gd name="T2" fmla="*/ 1489801 w 21600"/>
              <a:gd name="T3" fmla="*/ 0 h 21600"/>
              <a:gd name="T4" fmla="*/ 1489801 w 21600"/>
              <a:gd name="T5" fmla="*/ 544353750 h 21600"/>
              <a:gd name="T6" fmla="*/ 0 w 21600"/>
              <a:gd name="T7" fmla="*/ 54435375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6655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3316" name="Freeform 3">
            <a:extLst>
              <a:ext uri="{FF2B5EF4-FFF2-40B4-BE49-F238E27FC236}">
                <a16:creationId xmlns:a16="http://schemas.microsoft.com/office/drawing/2014/main" id="{6B8F1A07-A4BC-0744-9D3E-00F0FE5F3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3429000"/>
            <a:ext cx="179387" cy="3429000"/>
          </a:xfrm>
          <a:custGeom>
            <a:avLst/>
            <a:gdLst>
              <a:gd name="T0" fmla="*/ 0 w 21600"/>
              <a:gd name="T1" fmla="*/ 0 h 21600"/>
              <a:gd name="T2" fmla="*/ 1489801 w 21600"/>
              <a:gd name="T3" fmla="*/ 0 h 21600"/>
              <a:gd name="T4" fmla="*/ 1489801 w 21600"/>
              <a:gd name="T5" fmla="*/ 544353750 h 21600"/>
              <a:gd name="T6" fmla="*/ 0 w 21600"/>
              <a:gd name="T7" fmla="*/ 54435375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13317" name="Picture 4">
            <a:extLst>
              <a:ext uri="{FF2B5EF4-FFF2-40B4-BE49-F238E27FC236}">
                <a16:creationId xmlns:a16="http://schemas.microsoft.com/office/drawing/2014/main" id="{63371159-D3D8-5044-8CB5-4E739B865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997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8" name="Text Box 5">
            <a:extLst>
              <a:ext uri="{FF2B5EF4-FFF2-40B4-BE49-F238E27FC236}">
                <a16:creationId xmlns:a16="http://schemas.microsoft.com/office/drawing/2014/main" id="{13645D3B-94E8-494D-9D19-A27F65B84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98563"/>
            <a:ext cx="1511300" cy="12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7938" rIns="0" bIns="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s-ES" altLang="es-ES" sz="900" b="1" i="1" dirty="0">
                <a:solidFill>
                  <a:srgbClr val="000000"/>
                </a:solidFill>
              </a:rPr>
              <a:t>“La Universidad cercana”</a:t>
            </a:r>
          </a:p>
        </p:txBody>
      </p:sp>
      <p:sp>
        <p:nvSpPr>
          <p:cNvPr id="13319" name="Text Box 6">
            <a:extLst>
              <a:ext uri="{FF2B5EF4-FFF2-40B4-BE49-F238E27FC236}">
                <a16:creationId xmlns:a16="http://schemas.microsoft.com/office/drawing/2014/main" id="{332AAAAF-796B-5D45-94B4-F01D6931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517776"/>
            <a:ext cx="7019925" cy="425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23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/>
            <a:r>
              <a:rPr lang="es-ES" altLang="es-ES" sz="1500" b="1" dirty="0">
                <a:solidFill>
                  <a:srgbClr val="000000"/>
                </a:solidFill>
              </a:rPr>
              <a:t>Desarrollo – Modelado</a:t>
            </a:r>
          </a:p>
          <a:p>
            <a:pPr algn="ctr" eaLnBrk="1"/>
            <a:endParaRPr lang="es-ES" altLang="es-ES" sz="1500" b="1" dirty="0">
              <a:solidFill>
                <a:srgbClr val="000000"/>
              </a:solidFill>
            </a:endParaRPr>
          </a:p>
          <a:p>
            <a:pPr algn="ctr" eaLnBrk="1"/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Modelado de elementos</a:t>
            </a:r>
          </a:p>
          <a:p>
            <a:pPr marL="285750" indent="-285750" eaLnBrk="1">
              <a:buFont typeface="Arial" panose="020B0604020202020204" pitchFamily="34" charset="0"/>
              <a:buChar char="•"/>
            </a:pPr>
            <a:endParaRPr lang="es-ES" altLang="es-ES" sz="1500" dirty="0">
              <a:solidFill>
                <a:srgbClr val="000000"/>
              </a:solidFill>
            </a:endParaRPr>
          </a:p>
          <a:p>
            <a:pPr marL="1028700" lvl="1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Modelos relativos al dominio del dispositivo IOT</a:t>
            </a:r>
          </a:p>
          <a:p>
            <a:pPr marL="1028700" lvl="1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Estado de salud</a:t>
            </a:r>
          </a:p>
          <a:p>
            <a:pPr marL="1028700" lvl="1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Comunicación </a:t>
            </a:r>
          </a:p>
          <a:p>
            <a:pPr marL="1028700" lvl="1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Modelos comunes. (Eventos, </a:t>
            </a:r>
            <a:r>
              <a:rPr lang="es-ES" altLang="es-ES" sz="1500" dirty="0" err="1">
                <a:solidFill>
                  <a:srgbClr val="000000"/>
                </a:solidFill>
              </a:rPr>
              <a:t>timers</a:t>
            </a:r>
            <a:r>
              <a:rPr lang="es-ES" altLang="es-ES" sz="1500" dirty="0">
                <a:solidFill>
                  <a:srgbClr val="000000"/>
                </a:solidFill>
              </a:rPr>
              <a:t>)</a:t>
            </a:r>
          </a:p>
          <a:p>
            <a:pPr marL="285750" indent="-285750" eaLnBrk="1">
              <a:buFont typeface="Arial" panose="020B0604020202020204" pitchFamily="34" charset="0"/>
              <a:buChar char="•"/>
            </a:pPr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Visualización en diferentes formatos del modelo (Tree, Diagrama de clases, Tabla documentación, etc.)</a:t>
            </a:r>
          </a:p>
          <a:p>
            <a:pPr eaLnBrk="1">
              <a:spcBef>
                <a:spcPts val="1200"/>
              </a:spcBef>
              <a:spcAft>
                <a:spcPts val="1000"/>
              </a:spcAft>
            </a:pPr>
            <a:endParaRPr lang="es-ES" altLang="es-E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809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2836100A-0BB1-2B4C-BE95-2FAAE5C240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 rot="16200000">
            <a:off x="5280025" y="-2149474"/>
            <a:ext cx="600075" cy="6337300"/>
          </a:xfrm>
        </p:spPr>
        <p:txBody>
          <a:bodyPr vert="eaVert" tIns="14112" anchorCtr="1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es-ES" sz="1600" b="1" i="1" dirty="0"/>
              <a:t>Máster Universitario en Arquitectura del Software</a:t>
            </a:r>
          </a:p>
        </p:txBody>
      </p:sp>
      <p:sp>
        <p:nvSpPr>
          <p:cNvPr id="13315" name="Freeform 2">
            <a:extLst>
              <a:ext uri="{FF2B5EF4-FFF2-40B4-BE49-F238E27FC236}">
                <a16:creationId xmlns:a16="http://schemas.microsoft.com/office/drawing/2014/main" id="{53A14E6B-E7D3-4248-AFD1-45ED2A2E9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0"/>
            <a:ext cx="179387" cy="3429000"/>
          </a:xfrm>
          <a:custGeom>
            <a:avLst/>
            <a:gdLst>
              <a:gd name="T0" fmla="*/ 0 w 21600"/>
              <a:gd name="T1" fmla="*/ 0 h 21600"/>
              <a:gd name="T2" fmla="*/ 1489801 w 21600"/>
              <a:gd name="T3" fmla="*/ 0 h 21600"/>
              <a:gd name="T4" fmla="*/ 1489801 w 21600"/>
              <a:gd name="T5" fmla="*/ 544353750 h 21600"/>
              <a:gd name="T6" fmla="*/ 0 w 21600"/>
              <a:gd name="T7" fmla="*/ 54435375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6655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3316" name="Freeform 3">
            <a:extLst>
              <a:ext uri="{FF2B5EF4-FFF2-40B4-BE49-F238E27FC236}">
                <a16:creationId xmlns:a16="http://schemas.microsoft.com/office/drawing/2014/main" id="{6B8F1A07-A4BC-0744-9D3E-00F0FE5F3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3429000"/>
            <a:ext cx="179387" cy="3429000"/>
          </a:xfrm>
          <a:custGeom>
            <a:avLst/>
            <a:gdLst>
              <a:gd name="T0" fmla="*/ 0 w 21600"/>
              <a:gd name="T1" fmla="*/ 0 h 21600"/>
              <a:gd name="T2" fmla="*/ 1489801 w 21600"/>
              <a:gd name="T3" fmla="*/ 0 h 21600"/>
              <a:gd name="T4" fmla="*/ 1489801 w 21600"/>
              <a:gd name="T5" fmla="*/ 544353750 h 21600"/>
              <a:gd name="T6" fmla="*/ 0 w 21600"/>
              <a:gd name="T7" fmla="*/ 54435375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13317" name="Picture 4">
            <a:extLst>
              <a:ext uri="{FF2B5EF4-FFF2-40B4-BE49-F238E27FC236}">
                <a16:creationId xmlns:a16="http://schemas.microsoft.com/office/drawing/2014/main" id="{63371159-D3D8-5044-8CB5-4E739B865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997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8" name="Text Box 5">
            <a:extLst>
              <a:ext uri="{FF2B5EF4-FFF2-40B4-BE49-F238E27FC236}">
                <a16:creationId xmlns:a16="http://schemas.microsoft.com/office/drawing/2014/main" id="{13645D3B-94E8-494D-9D19-A27F65B84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98563"/>
            <a:ext cx="1511300" cy="12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7938" rIns="0" bIns="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s-ES" altLang="es-ES" sz="900" b="1" i="1" dirty="0">
                <a:solidFill>
                  <a:srgbClr val="000000"/>
                </a:solidFill>
              </a:rPr>
              <a:t>“La Universidad cercana”</a:t>
            </a:r>
          </a:p>
        </p:txBody>
      </p:sp>
      <p:sp>
        <p:nvSpPr>
          <p:cNvPr id="13319" name="Text Box 6">
            <a:extLst>
              <a:ext uri="{FF2B5EF4-FFF2-40B4-BE49-F238E27FC236}">
                <a16:creationId xmlns:a16="http://schemas.microsoft.com/office/drawing/2014/main" id="{332AAAAF-796B-5D45-94B4-F01D6931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517776"/>
            <a:ext cx="7019925" cy="425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23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/>
            <a:r>
              <a:rPr lang="es-ES" altLang="es-ES" sz="1500" b="1" dirty="0">
                <a:solidFill>
                  <a:srgbClr val="000000"/>
                </a:solidFill>
              </a:rPr>
              <a:t>Desarrollo - Transformación código ecore a java</a:t>
            </a:r>
          </a:p>
          <a:p>
            <a:pPr algn="ctr" eaLnBrk="1"/>
            <a:endParaRPr lang="es-ES" altLang="es-ES" sz="1500" b="1" dirty="0">
              <a:solidFill>
                <a:srgbClr val="000000"/>
              </a:solidFill>
            </a:endParaRPr>
          </a:p>
          <a:p>
            <a:pPr algn="ctr" eaLnBrk="1"/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Genmodel</a:t>
            </a:r>
          </a:p>
          <a:p>
            <a:pPr marL="285750" indent="-285750" eaLnBrk="1">
              <a:buFont typeface="Arial" panose="020B0604020202020204" pitchFamily="34" charset="0"/>
              <a:buChar char="•"/>
            </a:pPr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Código Java basado en librería Ecore para Java</a:t>
            </a:r>
          </a:p>
          <a:p>
            <a:pPr marL="285750" indent="-285750" eaLnBrk="1">
              <a:buFont typeface="Arial" panose="020B0604020202020204" pitchFamily="34" charset="0"/>
              <a:buChar char="•"/>
            </a:pPr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Código Java basado en el anterior y editor gráfico de modelos</a:t>
            </a:r>
          </a:p>
          <a:p>
            <a:pPr marL="285750" indent="-285750" eaLnBrk="1">
              <a:buFont typeface="Arial" panose="020B0604020202020204" pitchFamily="34" charset="0"/>
              <a:buChar char="•"/>
            </a:pPr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Tests unitarios con Ecore y Junit</a:t>
            </a:r>
          </a:p>
          <a:p>
            <a:pPr marL="285750" indent="-285750" eaLnBrk="1">
              <a:buFont typeface="Arial" panose="020B0604020202020204" pitchFamily="34" charset="0"/>
              <a:buChar char="•"/>
            </a:pPr>
            <a:endParaRPr lang="es-ES" altLang="es-E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39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2836100A-0BB1-2B4C-BE95-2FAAE5C240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 rot="16200000">
            <a:off x="5280025" y="-2149474"/>
            <a:ext cx="600075" cy="6337300"/>
          </a:xfrm>
        </p:spPr>
        <p:txBody>
          <a:bodyPr vert="eaVert" tIns="14112" anchorCtr="1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es-ES" sz="1600" b="1" i="1" dirty="0"/>
              <a:t>Máster Universitario en Arquitectura del Software</a:t>
            </a:r>
          </a:p>
        </p:txBody>
      </p:sp>
      <p:sp>
        <p:nvSpPr>
          <p:cNvPr id="13315" name="Freeform 2">
            <a:extLst>
              <a:ext uri="{FF2B5EF4-FFF2-40B4-BE49-F238E27FC236}">
                <a16:creationId xmlns:a16="http://schemas.microsoft.com/office/drawing/2014/main" id="{53A14E6B-E7D3-4248-AFD1-45ED2A2E9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0"/>
            <a:ext cx="179387" cy="3429000"/>
          </a:xfrm>
          <a:custGeom>
            <a:avLst/>
            <a:gdLst>
              <a:gd name="T0" fmla="*/ 0 w 21600"/>
              <a:gd name="T1" fmla="*/ 0 h 21600"/>
              <a:gd name="T2" fmla="*/ 1489801 w 21600"/>
              <a:gd name="T3" fmla="*/ 0 h 21600"/>
              <a:gd name="T4" fmla="*/ 1489801 w 21600"/>
              <a:gd name="T5" fmla="*/ 544353750 h 21600"/>
              <a:gd name="T6" fmla="*/ 0 w 21600"/>
              <a:gd name="T7" fmla="*/ 54435375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6655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3316" name="Freeform 3">
            <a:extLst>
              <a:ext uri="{FF2B5EF4-FFF2-40B4-BE49-F238E27FC236}">
                <a16:creationId xmlns:a16="http://schemas.microsoft.com/office/drawing/2014/main" id="{6B8F1A07-A4BC-0744-9D3E-00F0FE5F3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3429000"/>
            <a:ext cx="179387" cy="3429000"/>
          </a:xfrm>
          <a:custGeom>
            <a:avLst/>
            <a:gdLst>
              <a:gd name="T0" fmla="*/ 0 w 21600"/>
              <a:gd name="T1" fmla="*/ 0 h 21600"/>
              <a:gd name="T2" fmla="*/ 1489801 w 21600"/>
              <a:gd name="T3" fmla="*/ 0 h 21600"/>
              <a:gd name="T4" fmla="*/ 1489801 w 21600"/>
              <a:gd name="T5" fmla="*/ 544353750 h 21600"/>
              <a:gd name="T6" fmla="*/ 0 w 21600"/>
              <a:gd name="T7" fmla="*/ 54435375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13317" name="Picture 4">
            <a:extLst>
              <a:ext uri="{FF2B5EF4-FFF2-40B4-BE49-F238E27FC236}">
                <a16:creationId xmlns:a16="http://schemas.microsoft.com/office/drawing/2014/main" id="{63371159-D3D8-5044-8CB5-4E739B865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997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8" name="Text Box 5">
            <a:extLst>
              <a:ext uri="{FF2B5EF4-FFF2-40B4-BE49-F238E27FC236}">
                <a16:creationId xmlns:a16="http://schemas.microsoft.com/office/drawing/2014/main" id="{13645D3B-94E8-494D-9D19-A27F65B84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98563"/>
            <a:ext cx="1511300" cy="12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7938" rIns="0" bIns="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s-ES" altLang="es-ES" sz="900" b="1" i="1" dirty="0">
                <a:solidFill>
                  <a:srgbClr val="000000"/>
                </a:solidFill>
              </a:rPr>
              <a:t>“La Universidad cercana”</a:t>
            </a:r>
          </a:p>
        </p:txBody>
      </p:sp>
      <p:sp>
        <p:nvSpPr>
          <p:cNvPr id="13319" name="Text Box 6">
            <a:extLst>
              <a:ext uri="{FF2B5EF4-FFF2-40B4-BE49-F238E27FC236}">
                <a16:creationId xmlns:a16="http://schemas.microsoft.com/office/drawing/2014/main" id="{332AAAAF-796B-5D45-94B4-F01D6931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517776"/>
            <a:ext cx="7019925" cy="425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23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/>
            <a:r>
              <a:rPr lang="es-ES" altLang="es-ES" sz="1500" b="1" dirty="0">
                <a:solidFill>
                  <a:srgbClr val="000000"/>
                </a:solidFill>
              </a:rPr>
              <a:t>Desarrollo - Editor de modelos ecore</a:t>
            </a:r>
          </a:p>
          <a:p>
            <a:pPr algn="ctr" eaLnBrk="1"/>
            <a:endParaRPr lang="es-ES" altLang="es-ES" sz="1500" b="1" dirty="0">
              <a:solidFill>
                <a:srgbClr val="000000"/>
              </a:solidFill>
            </a:endParaRPr>
          </a:p>
          <a:p>
            <a:pPr algn="ctr" eaLnBrk="1"/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Creación de instancias de los modelos con el editor generado</a:t>
            </a:r>
          </a:p>
          <a:p>
            <a:pPr marL="285750" indent="-285750" eaLnBrk="1">
              <a:buFont typeface="Arial" panose="020B0604020202020204" pitchFamily="34" charset="0"/>
              <a:buChar char="•"/>
            </a:pPr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GMF posibilidades del editor</a:t>
            </a:r>
          </a:p>
          <a:p>
            <a:pPr marL="285750" indent="-285750" eaLnBrk="1">
              <a:buFont typeface="Arial" panose="020B0604020202020204" pitchFamily="34" charset="0"/>
              <a:buChar char="•"/>
            </a:pPr>
            <a:endParaRPr lang="es-ES" altLang="es-E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214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2836100A-0BB1-2B4C-BE95-2FAAE5C240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 rot="16200000">
            <a:off x="5280025" y="-2149474"/>
            <a:ext cx="600075" cy="6337300"/>
          </a:xfrm>
        </p:spPr>
        <p:txBody>
          <a:bodyPr vert="eaVert" tIns="14112" anchorCtr="1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altLang="es-ES" sz="1600" b="1" i="1" dirty="0"/>
              <a:t>Máster Universitario en Arquitectura del Software</a:t>
            </a:r>
          </a:p>
        </p:txBody>
      </p:sp>
      <p:sp>
        <p:nvSpPr>
          <p:cNvPr id="13315" name="Freeform 2">
            <a:extLst>
              <a:ext uri="{FF2B5EF4-FFF2-40B4-BE49-F238E27FC236}">
                <a16:creationId xmlns:a16="http://schemas.microsoft.com/office/drawing/2014/main" id="{53A14E6B-E7D3-4248-AFD1-45ED2A2E9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0"/>
            <a:ext cx="179387" cy="3429000"/>
          </a:xfrm>
          <a:custGeom>
            <a:avLst/>
            <a:gdLst>
              <a:gd name="T0" fmla="*/ 0 w 21600"/>
              <a:gd name="T1" fmla="*/ 0 h 21600"/>
              <a:gd name="T2" fmla="*/ 1489801 w 21600"/>
              <a:gd name="T3" fmla="*/ 0 h 21600"/>
              <a:gd name="T4" fmla="*/ 1489801 w 21600"/>
              <a:gd name="T5" fmla="*/ 544353750 h 21600"/>
              <a:gd name="T6" fmla="*/ 0 w 21600"/>
              <a:gd name="T7" fmla="*/ 54435375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6655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3316" name="Freeform 3">
            <a:extLst>
              <a:ext uri="{FF2B5EF4-FFF2-40B4-BE49-F238E27FC236}">
                <a16:creationId xmlns:a16="http://schemas.microsoft.com/office/drawing/2014/main" id="{6B8F1A07-A4BC-0744-9D3E-00F0FE5F3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13" y="3429000"/>
            <a:ext cx="179387" cy="3429000"/>
          </a:xfrm>
          <a:custGeom>
            <a:avLst/>
            <a:gdLst>
              <a:gd name="T0" fmla="*/ 0 w 21600"/>
              <a:gd name="T1" fmla="*/ 0 h 21600"/>
              <a:gd name="T2" fmla="*/ 1489801 w 21600"/>
              <a:gd name="T3" fmla="*/ 0 h 21600"/>
              <a:gd name="T4" fmla="*/ 1489801 w 21600"/>
              <a:gd name="T5" fmla="*/ 544353750 h 21600"/>
              <a:gd name="T6" fmla="*/ 0 w 21600"/>
              <a:gd name="T7" fmla="*/ 54435375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13317" name="Picture 4">
            <a:extLst>
              <a:ext uri="{FF2B5EF4-FFF2-40B4-BE49-F238E27FC236}">
                <a16:creationId xmlns:a16="http://schemas.microsoft.com/office/drawing/2014/main" id="{63371159-D3D8-5044-8CB5-4E739B865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997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8" name="Text Box 5">
            <a:extLst>
              <a:ext uri="{FF2B5EF4-FFF2-40B4-BE49-F238E27FC236}">
                <a16:creationId xmlns:a16="http://schemas.microsoft.com/office/drawing/2014/main" id="{13645D3B-94E8-494D-9D19-A27F65B84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98563"/>
            <a:ext cx="1511300" cy="12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7938" rIns="0" bIns="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s-ES" altLang="es-ES" sz="900" b="1" i="1" dirty="0">
                <a:solidFill>
                  <a:srgbClr val="000000"/>
                </a:solidFill>
              </a:rPr>
              <a:t>“La Universidad cercana”</a:t>
            </a:r>
          </a:p>
        </p:txBody>
      </p:sp>
      <p:sp>
        <p:nvSpPr>
          <p:cNvPr id="13319" name="Text Box 6">
            <a:extLst>
              <a:ext uri="{FF2B5EF4-FFF2-40B4-BE49-F238E27FC236}">
                <a16:creationId xmlns:a16="http://schemas.microsoft.com/office/drawing/2014/main" id="{332AAAAF-796B-5D45-94B4-F01D6931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517776"/>
            <a:ext cx="7019925" cy="425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23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/>
            <a:r>
              <a:rPr lang="es-ES" altLang="es-ES" sz="1500" b="1" dirty="0">
                <a:solidFill>
                  <a:srgbClr val="000000"/>
                </a:solidFill>
              </a:rPr>
              <a:t>Desarrollo - DSL - Gramática con Xtext</a:t>
            </a:r>
          </a:p>
          <a:p>
            <a:pPr algn="ctr" eaLnBrk="1"/>
            <a:endParaRPr lang="es-ES" altLang="es-ES" sz="1500" b="1" dirty="0">
              <a:solidFill>
                <a:srgbClr val="000000"/>
              </a:solidFill>
            </a:endParaRPr>
          </a:p>
          <a:p>
            <a:pPr algn="ctr" eaLnBrk="1"/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Xtext - Definición de gramática basada en objetos ecore</a:t>
            </a:r>
          </a:p>
          <a:p>
            <a:pPr marL="1028700" lvl="1" eaLnBrk="1">
              <a:buFont typeface="Arial" panose="020B0604020202020204" pitchFamily="34" charset="0"/>
              <a:buChar char="•"/>
            </a:pPr>
            <a:endParaRPr lang="es-ES" altLang="es-ES" sz="1500" dirty="0">
              <a:solidFill>
                <a:srgbClr val="000000"/>
              </a:solidFill>
            </a:endParaRPr>
          </a:p>
          <a:p>
            <a:pPr eaLnBrk="1"/>
            <a:endParaRPr lang="es-ES" altLang="es-ES" sz="1500" dirty="0">
              <a:solidFill>
                <a:srgbClr val="000000"/>
              </a:solidFill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500" dirty="0">
                <a:solidFill>
                  <a:srgbClr val="000000"/>
                </a:solidFill>
              </a:rPr>
              <a:t>Gramática final</a:t>
            </a:r>
          </a:p>
        </p:txBody>
      </p:sp>
    </p:spTree>
    <p:extLst>
      <p:ext uri="{BB962C8B-B14F-4D97-AF65-F5344CB8AC3E}">
        <p14:creationId xmlns:p14="http://schemas.microsoft.com/office/powerpoint/2010/main" val="1421163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565</Words>
  <Application>Microsoft Macintosh PowerPoint</Application>
  <PresentationFormat>Presentación en pantalla (4:3)</PresentationFormat>
  <Paragraphs>160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12</vt:i4>
      </vt:variant>
      <vt:variant>
        <vt:lpstr>Títulos de diapositiva</vt:lpstr>
      </vt:variant>
      <vt:variant>
        <vt:i4>13</vt:i4>
      </vt:variant>
    </vt:vector>
  </HeadingPairs>
  <TitlesOfParts>
    <vt:vector size="29" baseType="lpstr">
      <vt:lpstr>Arial Unicode MS</vt:lpstr>
      <vt:lpstr>Arial</vt:lpstr>
      <vt:lpstr>DejaVu Sans</vt:lpstr>
      <vt:lpstr>Times New Roman</vt:lpstr>
      <vt:lpstr>Tema de Office</vt:lpstr>
      <vt:lpstr>1_Tema de Office</vt:lpstr>
      <vt:lpstr>2_Tema de Office</vt:lpstr>
      <vt:lpstr>3_Tema de Office</vt:lpstr>
      <vt:lpstr>4_Tema de Office</vt:lpstr>
      <vt:lpstr>5_Tema de Office</vt:lpstr>
      <vt:lpstr>6_Tema de Office</vt:lpstr>
      <vt:lpstr>7_Tema de Office</vt:lpstr>
      <vt:lpstr>8_Tema de Office</vt:lpstr>
      <vt:lpstr>9_Tema de Office</vt:lpstr>
      <vt:lpstr>10_Tema de Office</vt:lpstr>
      <vt:lpstr>11_Tema de Office</vt:lpstr>
      <vt:lpstr>Máster Universitario en Arquitectura del Software</vt:lpstr>
      <vt:lpstr>Máster Universitario en Arquitectura del Software</vt:lpstr>
      <vt:lpstr>Máster Universitario en Arquitectura del Software</vt:lpstr>
      <vt:lpstr>Máster Universitario en Arquitectura del Software</vt:lpstr>
      <vt:lpstr>Máster Universitario en Arquitectura del Software</vt:lpstr>
      <vt:lpstr>Máster Universitario en Arquitectura del Software</vt:lpstr>
      <vt:lpstr>Máster Universitario en Arquitectura del Software</vt:lpstr>
      <vt:lpstr>Máster Universitario en Arquitectura del Software</vt:lpstr>
      <vt:lpstr>Máster Universitario en Arquitectura del Software</vt:lpstr>
      <vt:lpstr>Máster Universitario en Arquitectura del Software</vt:lpstr>
      <vt:lpstr>Máster Universitario en Arquitectura del Software</vt:lpstr>
      <vt:lpstr>Máster Universitario en Arquitectura del Software</vt:lpstr>
      <vt:lpstr>Máster Universitario en Arquitectura del Software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svetlanaydenova</dc:creator>
  <cp:lastModifiedBy>César Laso Laso</cp:lastModifiedBy>
  <cp:revision>17</cp:revision>
  <cp:lastPrinted>2018-06-04T20:32:42Z</cp:lastPrinted>
  <dcterms:created xsi:type="dcterms:W3CDTF">1601-01-01T00:00:00Z</dcterms:created>
  <dcterms:modified xsi:type="dcterms:W3CDTF">2018-06-04T20:45:59Z</dcterms:modified>
</cp:coreProperties>
</file>