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61" r:id="rId6"/>
    <p:sldId id="263" r:id="rId7"/>
    <p:sldId id="272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libri Light" charset="0"/>
      <p:regular r:id="rId21"/>
      <p:italic r:id="rId2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1" d="100"/>
          <a:sy n="101" d="100"/>
        </p:scale>
        <p:origin x="-300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66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8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6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91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8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7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92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8400-6E85-449E-AFF7-9F946FB2A379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5BFC-B62C-4CAB-94D3-80324FFEC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" y="5565457"/>
            <a:ext cx="2819400" cy="8477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4169297" y="3145001"/>
            <a:ext cx="354276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TÍTULO DO TRABALHO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ALUNO: LOREM IPSUM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PROF. ORIENTADOR: LOREM IPSUM</a:t>
            </a:r>
            <a:endParaRPr lang="pt-BR" sz="1600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PROCEDIMENTOS METODOLÓGICOS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8416" y="1422250"/>
            <a:ext cx="7728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TIPO DE PESQUISA: 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digite aqui o tipo de pesquisa, pode ser exploratória, descritiva ou experimental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COLETA DE DADOS: informe 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como seus dados foram coletados, pode ser por meio de pesquisa bibliográfica, documental, pesquisa de campo (neste caso, informe qual o instrumento utilizou na pesquisa de campo, se foi questionário, entrevista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etc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);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UNIDADE DE ANÁLISE: informe 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onde foi realizada a pesquisa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AMOSTRA: informe 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quem foram os participantes da pesquisa e até mesmo quantos foram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;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ABORDAGEM: 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informe que abordagem foi dada aos dados, se foi qualitativa, quantitativa ou ambas.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16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RESULTADOS E DISCUSSÃO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8415" y="1422250"/>
            <a:ext cx="7709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Adicione aqui os dados coletados na pesquisa (gráficos, tabelas, quadros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etc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)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Observação: esta é a principal parte de sua apresentação, você deve demonstrar o gráfico e comentá-lo. Lembre-se de que a apresentação (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power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point) é um suporte somente, você não deve ficar somente lendo, aqui é o espaço que tem para demonstrar segurança e total conhecimento em relação ao trabalho realizado.</a:t>
            </a: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4783" y="629357"/>
            <a:ext cx="893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CONCLUSÕES, LIMITAÇÕES E RECOMENDAÇÕES</a:t>
            </a:r>
            <a:endParaRPr lang="pt-BR" sz="28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8416" y="1422250"/>
            <a:ext cx="7728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Digite aqui suas considerações finais, a que conclusão chegou (lembre-se de que a pergunta colocada como problema da pesquisa deve ser aqui respondida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).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Digite 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também quais foram as limitações do seu estudo e que recomendações podem ser feitas a partir dele.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REFERÊNCIAS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8415" y="1422250"/>
            <a:ext cx="770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Sed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mattis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hendrerit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nunc, ut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vulputate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Fusce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id magna vitae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nisl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fringilla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non vitae erat.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luctus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diam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eros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in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interdum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pulvinar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ut.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Cras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viverra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ac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nibh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viverra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tristique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prstClr val="white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prstClr val="white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prstClr val="white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prstClr val="white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06239" y="636545"/>
            <a:ext cx="4192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 smtClean="0">
                <a:solidFill>
                  <a:prstClr val="white"/>
                </a:solidFill>
                <a:latin typeface="GeoSlab703 MdCn BT" panose="02060506020205050403" pitchFamily="18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180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35074" y="2705725"/>
            <a:ext cx="5873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8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OBRIGADO(A)!</a:t>
            </a:r>
            <a:endParaRPr lang="pt-BR" sz="88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4595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DO RELATÓRIO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7" y="1581021"/>
            <a:ext cx="6030001" cy="56250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938416" y="1535956"/>
            <a:ext cx="1895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91" y="2315665"/>
            <a:ext cx="6030001" cy="562500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938416" y="2287375"/>
            <a:ext cx="734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Características da </a:t>
            </a:r>
            <a:r>
              <a:rPr lang="pt-BR" sz="28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organização (SE HOUVER)</a:t>
            </a:r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50" y="3059254"/>
            <a:ext cx="6030001" cy="5625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938415" y="3034786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 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49" y="3830795"/>
            <a:ext cx="6030001" cy="56250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38415" y="3768621"/>
            <a:ext cx="475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Procedimentos Metodológicos</a:t>
            </a:r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4" y="4589343"/>
            <a:ext cx="6030001" cy="562500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661891" y="4569390"/>
            <a:ext cx="587769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Apresentação e discussão dos resultados</a:t>
            </a:r>
          </a:p>
          <a:p>
            <a:endParaRPr lang="pt-BR" sz="26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24" y="5323964"/>
            <a:ext cx="6030001" cy="56250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822063" y="5293628"/>
            <a:ext cx="61542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Conclusões, Limitações e Recomendações </a:t>
            </a:r>
          </a:p>
          <a:p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800" y="1594134"/>
            <a:ext cx="382500" cy="43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036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INTRODUÇÃO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1616" y="2153727"/>
            <a:ext cx="7709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Apresentar e contextualizar o tema pesquisado.</a:t>
            </a:r>
          </a:p>
        </p:txBody>
      </p:sp>
    </p:spTree>
    <p:extLst>
      <p:ext uri="{BB962C8B-B14F-4D97-AF65-F5344CB8AC3E}">
        <p14:creationId xmlns:p14="http://schemas.microsoft.com/office/powerpoint/2010/main" val="9637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2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PROBLEMA DE PESQUISA</a:t>
            </a:r>
            <a:endParaRPr lang="pt-BR" sz="32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938416" y="1422250"/>
            <a:ext cx="772839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Deve-se colocar aqui qual foi a pergunta que norteou a pesquisa, isto é, a que pergunta a sua pesquisa respondeu.</a:t>
            </a:r>
          </a:p>
          <a:p>
            <a:endParaRPr lang="pt-BR" sz="2800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2696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OBJETIVO GERAL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8415" y="1422250"/>
            <a:ext cx="77091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Sed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mattis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hendrerit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nunc, ut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vulputate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Fusce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id magna vitae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nisl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mollis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fringilla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non vitae erat.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Donec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luctus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diam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eros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in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interdum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pulvinar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ut.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Cras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viverra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ac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nibh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viverra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sz="3200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tristique</a:t>
            </a: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5365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OBJETIVOS ESPECÍFICOS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07801" y="2505670"/>
            <a:ext cx="77283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Sugestão: Insira uma imagem da empresa e comente rapidamente a caracterização da organização.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3296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JUSTIFICATIVA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38415" y="1422250"/>
            <a:ext cx="77091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Digite aqui sua justificativa, o porquê de desenvolver este trabalho, qual a importância para a empresa  (quando for o caso), qual a importância para você, qual a importância do trabalho para a comunidade acadêmica etc.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5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38416" y="1134622"/>
            <a:ext cx="772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Lorem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ipsum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dolor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consectetur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adipiscing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elit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Praesent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iaculis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pellentesque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nisi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cursus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. </a:t>
            </a:r>
          </a:p>
          <a:p>
            <a:r>
              <a:rPr lang="pt-BR" b="1" dirty="0" err="1" smtClean="0">
                <a:solidFill>
                  <a:schemeClr val="bg1"/>
                </a:solidFill>
                <a:latin typeface="GeoSlab703 MdCn BT" panose="02060506020205050403" pitchFamily="18" charset="0"/>
              </a:rPr>
              <a:t>Morbi</a:t>
            </a: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sit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amet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erat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molestie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tempus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nulla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nec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lobortis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enim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.</a:t>
            </a:r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2" y="6310312"/>
            <a:ext cx="1095375" cy="333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32052" y="629357"/>
            <a:ext cx="11079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	</a:t>
            </a:r>
          </a:p>
          <a:p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32052" y="629357"/>
            <a:ext cx="8204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CARACTERÍSTICAS DA ORGANIZAÇÃO 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38415" y="1422250"/>
            <a:ext cx="770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bg1"/>
                </a:solidFill>
                <a:latin typeface="GeoSlab703 MdCn BT" panose="02060506020205050403" pitchFamily="18" charset="0"/>
              </a:rPr>
              <a:t>Se houver</a:t>
            </a:r>
          </a:p>
        </p:txBody>
      </p:sp>
    </p:spTree>
    <p:extLst>
      <p:ext uri="{BB962C8B-B14F-4D97-AF65-F5344CB8AC3E}">
        <p14:creationId xmlns:p14="http://schemas.microsoft.com/office/powerpoint/2010/main" val="2773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32052" y="629357"/>
            <a:ext cx="4336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FUNDAMENTAÇÃO TEÓRICA</a:t>
            </a:r>
            <a:endParaRPr lang="pt-BR" sz="3200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8415" y="1422250"/>
            <a:ext cx="7709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Digite aqui quais foram os tópicos abordados em seu trabalho e, após cada tópico, indique os nomes dos principais autores que foram fonte da pesquisa. Veja exemplos:</a:t>
            </a:r>
          </a:p>
          <a:p>
            <a:endParaRPr lang="pt-BR" b="1" dirty="0">
              <a:solidFill>
                <a:schemeClr val="bg1"/>
              </a:solidFill>
              <a:latin typeface="GeoSlab703 MdCn BT" panose="0206050602020505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Competências: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..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Hamel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;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Prahalad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(1995), Fleury e Fleury (2001);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Zarifian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(2001); Dutra (2000).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Cooperativismo:</a:t>
            </a:r>
          </a:p>
          <a:p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	..Nantes e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Scarpelli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(2001);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Pinazza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,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Alimandro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e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Wedekin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(2001); </a:t>
            </a:r>
            <a:r>
              <a:rPr lang="pt-BR" b="1" dirty="0" err="1">
                <a:solidFill>
                  <a:schemeClr val="bg1"/>
                </a:solidFill>
                <a:latin typeface="GeoSlab703 MdCn BT" panose="02060506020205050403" pitchFamily="18" charset="0"/>
              </a:rPr>
              <a:t>Pinazza</a:t>
            </a:r>
            <a:r>
              <a:rPr lang="pt-BR" b="1" dirty="0">
                <a:solidFill>
                  <a:schemeClr val="bg1"/>
                </a:solidFill>
                <a:latin typeface="GeoSlab703 MdCn BT" panose="02060506020205050403" pitchFamily="18" charset="0"/>
              </a:rPr>
              <a:t> (1987).</a:t>
            </a:r>
          </a:p>
          <a:p>
            <a:endParaRPr lang="pt-BR" b="1" dirty="0" smtClean="0">
              <a:solidFill>
                <a:schemeClr val="bg1"/>
              </a:solidFill>
              <a:latin typeface="GeoSlab703 MdCn BT" panose="0206050602020505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5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721</Words>
  <Application>Microsoft Office PowerPoint</Application>
  <PresentationFormat>Apresentação na tela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GeoSlab703 MdCn BT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Administrador</dc:creator>
  <cp:lastModifiedBy>Carol</cp:lastModifiedBy>
  <cp:revision>32</cp:revision>
  <dcterms:created xsi:type="dcterms:W3CDTF">2017-11-16T17:59:55Z</dcterms:created>
  <dcterms:modified xsi:type="dcterms:W3CDTF">2018-09-16T22:39:41Z</dcterms:modified>
</cp:coreProperties>
</file>