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5"/>
    <p:restoredTop sz="95897"/>
  </p:normalViewPr>
  <p:slideViewPr>
    <p:cSldViewPr snapToGrid="0" snapToObjects="1">
      <p:cViewPr>
        <p:scale>
          <a:sx n="95" d="100"/>
          <a:sy n="95" d="100"/>
        </p:scale>
        <p:origin x="1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6C74-70E0-8149-95AD-B4D7D44E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965" y="1078983"/>
            <a:ext cx="8637073" cy="2541431"/>
          </a:xfrm>
        </p:spPr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79570-5DFD-D346-B6F5-A79B48F8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966" y="1749374"/>
            <a:ext cx="8637072" cy="977621"/>
          </a:xfrm>
        </p:spPr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7641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DBEB-1EDA-9345-8AC4-C4686400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959E-CC8C-6042-841E-F8EC0D896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volume of data</a:t>
            </a:r>
          </a:p>
          <a:p>
            <a:r>
              <a:rPr lang="en-US" dirty="0"/>
              <a:t>Combination of structured, semi structured, and unstructured data</a:t>
            </a:r>
          </a:p>
          <a:p>
            <a:r>
              <a:rPr lang="en-US" dirty="0"/>
              <a:t>Collected by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4922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8109-AAD4-B64A-9605-1288964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V’s of big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92BE-DE42-D048-9E14-1706439D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2A039-6312-6F4F-9142-D556A2BA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073" y="2015732"/>
            <a:ext cx="5534801" cy="33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8EDC-44FD-864A-9382-52038BE3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831B-3F12-4B47-B0D1-BF17D935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structuring, processing, and transforming </a:t>
            </a:r>
            <a:r>
              <a:rPr lang="en-US" b="1" dirty="0"/>
              <a:t>data</a:t>
            </a:r>
            <a:r>
              <a:rPr lang="en-US" dirty="0"/>
              <a:t> in stages.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267D4-2022-7A47-A271-2F38FB9B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2608729"/>
            <a:ext cx="7768894" cy="28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68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45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BIG DATA</vt:lpstr>
      <vt:lpstr>big data</vt:lpstr>
      <vt:lpstr>V’s of big data </vt:lpstr>
      <vt:lpstr>Data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Rahib Amin</dc:creator>
  <cp:lastModifiedBy>Rahib Amin</cp:lastModifiedBy>
  <cp:revision>4</cp:revision>
  <dcterms:created xsi:type="dcterms:W3CDTF">2020-03-13T01:20:51Z</dcterms:created>
  <dcterms:modified xsi:type="dcterms:W3CDTF">2020-03-13T02:05:28Z</dcterms:modified>
</cp:coreProperties>
</file>