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62" r:id="rId2"/>
    <p:sldId id="257" r:id="rId3"/>
    <p:sldId id="258" r:id="rId4"/>
    <p:sldId id="259" r:id="rId5"/>
    <p:sldId id="260"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1949"/>
  </p:normalViewPr>
  <p:slideViewPr>
    <p:cSldViewPr snapToGrid="0" snapToObjects="1">
      <p:cViewPr>
        <p:scale>
          <a:sx n="76" d="100"/>
          <a:sy n="76" d="100"/>
        </p:scale>
        <p:origin x="760"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AF4F0-E512-F547-B512-D7E325D86E7A}" type="datetimeFigureOut">
              <a:rPr lang="en-US" smtClean="0"/>
              <a:t>3/19/20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011F7-7C34-6C4A-944E-AFE257196AFC}" type="slidenum">
              <a:rPr lang="en-US" smtClean="0"/>
              <a:t>‹#›</a:t>
            </a:fld>
            <a:endParaRPr lang="en-US"/>
          </a:p>
        </p:txBody>
      </p:sp>
    </p:spTree>
    <p:extLst>
      <p:ext uri="{BB962C8B-B14F-4D97-AF65-F5344CB8AC3E}">
        <p14:creationId xmlns:p14="http://schemas.microsoft.com/office/powerpoint/2010/main" val="3410543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Agent</a:t>
            </a:r>
            <a:r>
              <a:rPr lang="en-US" sz="1200" b="0" i="0" kern="1200" dirty="0">
                <a:solidFill>
                  <a:schemeClr val="tx1"/>
                </a:solidFill>
                <a:effectLst/>
                <a:latin typeface="+mn-lt"/>
                <a:ea typeface="+mn-ea"/>
                <a:cs typeface="+mn-cs"/>
              </a:rPr>
              <a:t> is an independent daemon process (JVM) in Flume. It receives the data (events) from clients or other agents and forwards it to its next destination (sink or agent). Flume may have more than one agent</a:t>
            </a:r>
          </a:p>
          <a:p>
            <a:r>
              <a:rPr lang="en-US" sz="1200" b="1" i="0" kern="1200" dirty="0">
                <a:solidFill>
                  <a:schemeClr val="tx1"/>
                </a:solidFill>
                <a:effectLst/>
                <a:latin typeface="+mn-lt"/>
                <a:ea typeface="+mn-ea"/>
                <a:cs typeface="+mn-cs"/>
              </a:rPr>
              <a:t>Data collector</a:t>
            </a:r>
            <a:r>
              <a:rPr lang="en-US" sz="1200" b="0" i="0" kern="1200" dirty="0">
                <a:solidFill>
                  <a:schemeClr val="tx1"/>
                </a:solidFill>
                <a:effectLst/>
                <a:latin typeface="+mn-lt"/>
                <a:ea typeface="+mn-ea"/>
                <a:cs typeface="+mn-cs"/>
              </a:rPr>
              <a:t> (which is also an agent) collects the data from the agents which is aggregated and pushed into a centralized store such as HDFS or </a:t>
            </a:r>
            <a:r>
              <a:rPr lang="en-US" sz="1200" b="0" i="0" kern="1200" dirty="0" err="1">
                <a:solidFill>
                  <a:schemeClr val="tx1"/>
                </a:solidFill>
                <a:effectLst/>
                <a:latin typeface="+mn-lt"/>
                <a:ea typeface="+mn-ea"/>
                <a:cs typeface="+mn-cs"/>
              </a:rPr>
              <a:t>Hbase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event</a:t>
            </a:r>
            <a:r>
              <a:rPr lang="en-US" sz="1200" b="0" i="0" kern="1200" dirty="0">
                <a:solidFill>
                  <a:schemeClr val="tx1"/>
                </a:solidFill>
                <a:effectLst/>
                <a:latin typeface="+mn-lt"/>
                <a:ea typeface="+mn-ea"/>
                <a:cs typeface="+mn-cs"/>
              </a:rPr>
              <a:t> is the basic unit of the data transported inside </a:t>
            </a:r>
            <a:r>
              <a:rPr lang="en-US" sz="1200" b="1" i="0" kern="1200" dirty="0">
                <a:solidFill>
                  <a:schemeClr val="tx1"/>
                </a:solidFill>
                <a:effectLst/>
                <a:latin typeface="+mn-lt"/>
                <a:ea typeface="+mn-ea"/>
                <a:cs typeface="+mn-cs"/>
              </a:rPr>
              <a:t>Flume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D1011F7-7C34-6C4A-944E-AFE257196AFC}" type="slidenum">
              <a:rPr lang="en-US" smtClean="0"/>
              <a:t>4</a:t>
            </a:fld>
            <a:endParaRPr lang="en-US"/>
          </a:p>
        </p:txBody>
      </p:sp>
    </p:spTree>
    <p:extLst>
      <p:ext uri="{BB962C8B-B14F-4D97-AF65-F5344CB8AC3E}">
        <p14:creationId xmlns:p14="http://schemas.microsoft.com/office/powerpoint/2010/main" val="45317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3/19/20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3/19/20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6C74-70E0-8149-95AD-B4D7D44E4EE3}"/>
              </a:ext>
            </a:extLst>
          </p:cNvPr>
          <p:cNvSpPr>
            <a:spLocks noGrp="1"/>
          </p:cNvSpPr>
          <p:nvPr>
            <p:ph type="ctrTitle"/>
          </p:nvPr>
        </p:nvSpPr>
        <p:spPr>
          <a:xfrm>
            <a:off x="2283965" y="1078983"/>
            <a:ext cx="8637073" cy="2541431"/>
          </a:xfrm>
        </p:spPr>
        <p:txBody>
          <a:bodyPr/>
          <a:lstStyle/>
          <a:p>
            <a:r>
              <a:rPr lang="en-US" dirty="0"/>
              <a:t>BIG DATA</a:t>
            </a:r>
          </a:p>
        </p:txBody>
      </p:sp>
      <p:sp>
        <p:nvSpPr>
          <p:cNvPr id="3" name="Subtitle 2">
            <a:extLst>
              <a:ext uri="{FF2B5EF4-FFF2-40B4-BE49-F238E27FC236}">
                <a16:creationId xmlns:a16="http://schemas.microsoft.com/office/drawing/2014/main" id="{8B379570-5DFD-D346-B6F5-A79B48F877AE}"/>
              </a:ext>
            </a:extLst>
          </p:cNvPr>
          <p:cNvSpPr>
            <a:spLocks noGrp="1"/>
          </p:cNvSpPr>
          <p:nvPr>
            <p:ph type="subTitle" idx="1"/>
          </p:nvPr>
        </p:nvSpPr>
        <p:spPr>
          <a:xfrm>
            <a:off x="2283966" y="1749374"/>
            <a:ext cx="8637072" cy="977621"/>
          </a:xfrm>
        </p:spPr>
        <p:txBody>
          <a:bodyPr/>
          <a:lstStyle/>
          <a:p>
            <a:r>
              <a:rPr lang="en-US" dirty="0"/>
              <a:t>WELCOME</a:t>
            </a:r>
          </a:p>
          <a:p>
            <a:r>
              <a:rPr lang="en-US" dirty="0"/>
              <a:t>TO</a:t>
            </a:r>
          </a:p>
        </p:txBody>
      </p:sp>
    </p:spTree>
    <p:extLst>
      <p:ext uri="{BB962C8B-B14F-4D97-AF65-F5344CB8AC3E}">
        <p14:creationId xmlns:p14="http://schemas.microsoft.com/office/powerpoint/2010/main" val="36580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E978-3001-624B-BD83-B6A28469A87C}"/>
              </a:ext>
            </a:extLst>
          </p:cNvPr>
          <p:cNvSpPr>
            <a:spLocks noGrp="1"/>
          </p:cNvSpPr>
          <p:nvPr>
            <p:ph type="title"/>
          </p:nvPr>
        </p:nvSpPr>
        <p:spPr/>
        <p:txBody>
          <a:bodyPr/>
          <a:lstStyle/>
          <a:p>
            <a:r>
              <a:rPr lang="en-US" dirty="0"/>
              <a:t>Apache Flume</a:t>
            </a:r>
          </a:p>
        </p:txBody>
      </p:sp>
      <p:sp>
        <p:nvSpPr>
          <p:cNvPr id="3" name="Content Placeholder 2">
            <a:extLst>
              <a:ext uri="{FF2B5EF4-FFF2-40B4-BE49-F238E27FC236}">
                <a16:creationId xmlns:a16="http://schemas.microsoft.com/office/drawing/2014/main" id="{07BBFCBF-A34E-D94A-A6E8-6B20B6102F68}"/>
              </a:ext>
            </a:extLst>
          </p:cNvPr>
          <p:cNvSpPr>
            <a:spLocks noGrp="1"/>
          </p:cNvSpPr>
          <p:nvPr>
            <p:ph idx="1"/>
          </p:nvPr>
        </p:nvSpPr>
        <p:spPr/>
        <p:txBody>
          <a:bodyPr/>
          <a:lstStyle/>
          <a:p>
            <a:r>
              <a:rPr lang="en-US" dirty="0"/>
              <a:t>Flume is an ingestion tool for collecting aggregating and transporting large amount of streaming data</a:t>
            </a:r>
          </a:p>
          <a:p>
            <a:pPr lvl="1"/>
            <a:r>
              <a:rPr lang="en-US" dirty="0"/>
              <a:t>Log</a:t>
            </a:r>
          </a:p>
          <a:p>
            <a:pPr lvl="1"/>
            <a:r>
              <a:rPr lang="en-US" dirty="0"/>
              <a:t>Files</a:t>
            </a:r>
          </a:p>
          <a:p>
            <a:pPr lvl="1"/>
            <a:r>
              <a:rPr lang="en-US" dirty="0"/>
              <a:t>API Events</a:t>
            </a:r>
          </a:p>
          <a:p>
            <a:pPr marL="457200" lvl="1" indent="0">
              <a:buNone/>
            </a:pPr>
            <a:endParaRPr lang="en-US" dirty="0"/>
          </a:p>
        </p:txBody>
      </p:sp>
      <p:pic>
        <p:nvPicPr>
          <p:cNvPr id="4" name="Picture 3">
            <a:extLst>
              <a:ext uri="{FF2B5EF4-FFF2-40B4-BE49-F238E27FC236}">
                <a16:creationId xmlns:a16="http://schemas.microsoft.com/office/drawing/2014/main" id="{A03826E2-67E0-5942-B2E4-56836DCB369F}"/>
              </a:ext>
            </a:extLst>
          </p:cNvPr>
          <p:cNvPicPr>
            <a:picLocks noChangeAspect="1"/>
          </p:cNvPicPr>
          <p:nvPr/>
        </p:nvPicPr>
        <p:blipFill rotWithShape="1">
          <a:blip r:embed="rId2"/>
          <a:srcRect l="10052" t="3544" r="6052" b="36726"/>
          <a:stretch/>
        </p:blipFill>
        <p:spPr>
          <a:xfrm>
            <a:off x="5805055" y="2923308"/>
            <a:ext cx="4025566" cy="2189018"/>
          </a:xfrm>
          <a:prstGeom prst="rect">
            <a:avLst/>
          </a:prstGeom>
        </p:spPr>
      </p:pic>
    </p:spTree>
    <p:extLst>
      <p:ext uri="{BB962C8B-B14F-4D97-AF65-F5344CB8AC3E}">
        <p14:creationId xmlns:p14="http://schemas.microsoft.com/office/powerpoint/2010/main" val="194937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FA69-5F64-F841-B9D9-163194CF46DA}"/>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56811C2-C2F2-754E-83EC-6F08047769C6}"/>
              </a:ext>
            </a:extLst>
          </p:cNvPr>
          <p:cNvSpPr>
            <a:spLocks noGrp="1"/>
          </p:cNvSpPr>
          <p:nvPr>
            <p:ph idx="1"/>
          </p:nvPr>
        </p:nvSpPr>
        <p:spPr/>
        <p:txBody>
          <a:bodyPr>
            <a:normAutofit fontScale="92500" lnSpcReduction="10000"/>
          </a:bodyPr>
          <a:lstStyle/>
          <a:p>
            <a:r>
              <a:rPr lang="en-US" dirty="0"/>
              <a:t>Ingest data from multiple servers into HDFS or HBase</a:t>
            </a:r>
          </a:p>
          <a:p>
            <a:r>
              <a:rPr lang="en-US" dirty="0"/>
              <a:t>Scaled horizontally</a:t>
            </a:r>
          </a:p>
          <a:p>
            <a:r>
              <a:rPr lang="en-US" dirty="0"/>
              <a:t>Multi-hop Flow</a:t>
            </a:r>
          </a:p>
          <a:p>
            <a:r>
              <a:rPr lang="en-US" dirty="0"/>
              <a:t>Fan-out Flow</a:t>
            </a:r>
          </a:p>
          <a:p>
            <a:pPr lvl="1"/>
            <a:r>
              <a:rPr lang="en-US" dirty="0"/>
              <a:t>Replicating</a:t>
            </a:r>
          </a:p>
          <a:p>
            <a:pPr lvl="1"/>
            <a:r>
              <a:rPr lang="en-US" dirty="0"/>
              <a:t>Multiplexing</a:t>
            </a:r>
          </a:p>
          <a:p>
            <a:r>
              <a:rPr lang="en-US" dirty="0"/>
              <a:t>Fan-in Flow</a:t>
            </a:r>
          </a:p>
          <a:p>
            <a:r>
              <a:rPr lang="en-US" dirty="0"/>
              <a:t>Failure Handling</a:t>
            </a:r>
          </a:p>
          <a:p>
            <a:endParaRPr lang="en-US" dirty="0"/>
          </a:p>
          <a:p>
            <a:endParaRPr lang="en-US" dirty="0"/>
          </a:p>
        </p:txBody>
      </p:sp>
      <p:pic>
        <p:nvPicPr>
          <p:cNvPr id="5" name="Picture 4">
            <a:extLst>
              <a:ext uri="{FF2B5EF4-FFF2-40B4-BE49-F238E27FC236}">
                <a16:creationId xmlns:a16="http://schemas.microsoft.com/office/drawing/2014/main" id="{DEDCE3C1-582F-7243-94FD-1F0E4BEBFB39}"/>
              </a:ext>
            </a:extLst>
          </p:cNvPr>
          <p:cNvPicPr>
            <a:picLocks noChangeAspect="1"/>
          </p:cNvPicPr>
          <p:nvPr/>
        </p:nvPicPr>
        <p:blipFill>
          <a:blip r:embed="rId2"/>
          <a:stretch>
            <a:fillRect/>
          </a:stretch>
        </p:blipFill>
        <p:spPr>
          <a:xfrm>
            <a:off x="4890654" y="2650015"/>
            <a:ext cx="5634759" cy="2182045"/>
          </a:xfrm>
          <a:prstGeom prst="rect">
            <a:avLst/>
          </a:prstGeom>
        </p:spPr>
      </p:pic>
    </p:spTree>
    <p:extLst>
      <p:ext uri="{BB962C8B-B14F-4D97-AF65-F5344CB8AC3E}">
        <p14:creationId xmlns:p14="http://schemas.microsoft.com/office/powerpoint/2010/main" val="134116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30A0-58FC-984A-AEBC-C171BDB036C7}"/>
              </a:ext>
            </a:extLst>
          </p:cNvPr>
          <p:cNvSpPr>
            <a:spLocks noGrp="1"/>
          </p:cNvSpPr>
          <p:nvPr>
            <p:ph type="title"/>
          </p:nvPr>
        </p:nvSpPr>
        <p:spPr>
          <a:xfrm>
            <a:off x="1451579" y="804519"/>
            <a:ext cx="9603275" cy="1049235"/>
          </a:xfrm>
        </p:spPr>
        <p:txBody>
          <a:bodyPr>
            <a:normAutofit/>
          </a:bodyPr>
          <a:lstStyle/>
          <a:p>
            <a:r>
              <a:rPr lang="en-US" dirty="0"/>
              <a:t>Architecture</a:t>
            </a:r>
          </a:p>
        </p:txBody>
      </p:sp>
      <p:sp>
        <p:nvSpPr>
          <p:cNvPr id="8" name="Content Placeholder 7">
            <a:extLst>
              <a:ext uri="{FF2B5EF4-FFF2-40B4-BE49-F238E27FC236}">
                <a16:creationId xmlns:a16="http://schemas.microsoft.com/office/drawing/2014/main" id="{35C54985-3078-4281-9CF6-BA2C2A950325}"/>
              </a:ext>
            </a:extLst>
          </p:cNvPr>
          <p:cNvSpPr>
            <a:spLocks noGrp="1"/>
          </p:cNvSpPr>
          <p:nvPr>
            <p:ph idx="1"/>
          </p:nvPr>
        </p:nvSpPr>
        <p:spPr>
          <a:xfrm>
            <a:off x="1451579" y="2015734"/>
            <a:ext cx="4162555" cy="3450613"/>
          </a:xfrm>
        </p:spPr>
        <p:txBody>
          <a:bodyPr>
            <a:normAutofit/>
          </a:bodyPr>
          <a:lstStyle/>
          <a:p>
            <a:r>
              <a:rPr lang="en-US" dirty="0"/>
              <a:t>Agent</a:t>
            </a:r>
          </a:p>
          <a:p>
            <a:r>
              <a:rPr lang="en-US" dirty="0"/>
              <a:t>Data Collector</a:t>
            </a:r>
          </a:p>
          <a:p>
            <a:r>
              <a:rPr lang="en-US" dirty="0"/>
              <a:t>Flume Event</a:t>
            </a:r>
          </a:p>
        </p:txBody>
      </p:sp>
      <p:pic>
        <p:nvPicPr>
          <p:cNvPr id="4" name="Content Placeholder 3">
            <a:extLst>
              <a:ext uri="{FF2B5EF4-FFF2-40B4-BE49-F238E27FC236}">
                <a16:creationId xmlns:a16="http://schemas.microsoft.com/office/drawing/2014/main" id="{683E92B0-0688-CE4A-803F-C6C7C423D52C}"/>
              </a:ext>
            </a:extLst>
          </p:cNvPr>
          <p:cNvPicPr>
            <a:picLocks noChangeAspect="1"/>
          </p:cNvPicPr>
          <p:nvPr/>
        </p:nvPicPr>
        <p:blipFill>
          <a:blip r:embed="rId3"/>
          <a:stretch>
            <a:fillRect/>
          </a:stretch>
        </p:blipFill>
        <p:spPr>
          <a:xfrm>
            <a:off x="6094411" y="2575337"/>
            <a:ext cx="4960443" cy="2331407"/>
          </a:xfrm>
          <a:prstGeom prst="rect">
            <a:avLst/>
          </a:prstGeom>
        </p:spPr>
      </p:pic>
    </p:spTree>
    <p:extLst>
      <p:ext uri="{BB962C8B-B14F-4D97-AF65-F5344CB8AC3E}">
        <p14:creationId xmlns:p14="http://schemas.microsoft.com/office/powerpoint/2010/main" val="47176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DE9E-97D7-744F-9858-3ED73327AB4A}"/>
              </a:ext>
            </a:extLst>
          </p:cNvPr>
          <p:cNvSpPr>
            <a:spLocks noGrp="1"/>
          </p:cNvSpPr>
          <p:nvPr>
            <p:ph type="title"/>
          </p:nvPr>
        </p:nvSpPr>
        <p:spPr/>
        <p:txBody>
          <a:bodyPr/>
          <a:lstStyle/>
          <a:p>
            <a:r>
              <a:rPr lang="en-US" dirty="0"/>
              <a:t>Flume Agent</a:t>
            </a:r>
          </a:p>
        </p:txBody>
      </p:sp>
      <p:pic>
        <p:nvPicPr>
          <p:cNvPr id="4" name="Content Placeholder 3">
            <a:extLst>
              <a:ext uri="{FF2B5EF4-FFF2-40B4-BE49-F238E27FC236}">
                <a16:creationId xmlns:a16="http://schemas.microsoft.com/office/drawing/2014/main" id="{310DD2A0-2E70-D64D-A329-01DB3F26E5D1}"/>
              </a:ext>
            </a:extLst>
          </p:cNvPr>
          <p:cNvPicPr>
            <a:picLocks noGrp="1" noChangeAspect="1"/>
          </p:cNvPicPr>
          <p:nvPr>
            <p:ph idx="1"/>
          </p:nvPr>
        </p:nvPicPr>
        <p:blipFill>
          <a:blip r:embed="rId2"/>
          <a:stretch>
            <a:fillRect/>
          </a:stretch>
        </p:blipFill>
        <p:spPr>
          <a:xfrm>
            <a:off x="1705043" y="2434152"/>
            <a:ext cx="2853102" cy="2939888"/>
          </a:xfrm>
          <a:prstGeom prst="rect">
            <a:avLst/>
          </a:prstGeom>
        </p:spPr>
      </p:pic>
      <p:sp>
        <p:nvSpPr>
          <p:cNvPr id="6" name="Content Placeholder 2">
            <a:extLst>
              <a:ext uri="{FF2B5EF4-FFF2-40B4-BE49-F238E27FC236}">
                <a16:creationId xmlns:a16="http://schemas.microsoft.com/office/drawing/2014/main" id="{EB2176C9-8F06-E14E-82F1-9B4F2414528A}"/>
              </a:ext>
            </a:extLst>
          </p:cNvPr>
          <p:cNvSpPr txBox="1">
            <a:spLocks/>
          </p:cNvSpPr>
          <p:nvPr/>
        </p:nvSpPr>
        <p:spPr>
          <a:xfrm>
            <a:off x="4904509" y="2526457"/>
            <a:ext cx="6150345" cy="28475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Source</a:t>
            </a:r>
          </a:p>
          <a:p>
            <a:r>
              <a:rPr lang="en-US" dirty="0"/>
              <a:t>Channel</a:t>
            </a:r>
          </a:p>
          <a:p>
            <a:r>
              <a:rPr lang="en-US" dirty="0"/>
              <a:t>Sink</a:t>
            </a:r>
          </a:p>
        </p:txBody>
      </p:sp>
    </p:spTree>
    <p:extLst>
      <p:ext uri="{BB962C8B-B14F-4D97-AF65-F5344CB8AC3E}">
        <p14:creationId xmlns:p14="http://schemas.microsoft.com/office/powerpoint/2010/main" val="241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1C34-801F-024A-BF59-3C4855983E96}"/>
              </a:ext>
            </a:extLst>
          </p:cNvPr>
          <p:cNvSpPr>
            <a:spLocks noGrp="1"/>
          </p:cNvSpPr>
          <p:nvPr>
            <p:ph type="title"/>
          </p:nvPr>
        </p:nvSpPr>
        <p:spPr/>
        <p:txBody>
          <a:bodyPr/>
          <a:lstStyle/>
          <a:p>
            <a:r>
              <a:rPr lang="en-US" dirty="0"/>
              <a:t>Examples</a:t>
            </a:r>
          </a:p>
        </p:txBody>
      </p:sp>
      <p:pic>
        <p:nvPicPr>
          <p:cNvPr id="5" name="Content Placeholder 4" descr="A screenshot of a cell phone&#10;&#10;Description automatically generated">
            <a:extLst>
              <a:ext uri="{FF2B5EF4-FFF2-40B4-BE49-F238E27FC236}">
                <a16:creationId xmlns:a16="http://schemas.microsoft.com/office/drawing/2014/main" id="{97694332-E669-F24B-A385-C85124537689}"/>
              </a:ext>
            </a:extLst>
          </p:cNvPr>
          <p:cNvPicPr>
            <a:picLocks noGrp="1" noChangeAspect="1"/>
          </p:cNvPicPr>
          <p:nvPr>
            <p:ph idx="1"/>
          </p:nvPr>
        </p:nvPicPr>
        <p:blipFill>
          <a:blip r:embed="rId2"/>
          <a:stretch>
            <a:fillRect/>
          </a:stretch>
        </p:blipFill>
        <p:spPr>
          <a:xfrm>
            <a:off x="2486025" y="2016125"/>
            <a:ext cx="6872287" cy="3449638"/>
          </a:xfrm>
        </p:spPr>
      </p:pic>
    </p:spTree>
    <p:extLst>
      <p:ext uri="{BB962C8B-B14F-4D97-AF65-F5344CB8AC3E}">
        <p14:creationId xmlns:p14="http://schemas.microsoft.com/office/powerpoint/2010/main" val="34404401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145</Words>
  <Application>Microsoft Macintosh PowerPoint</Application>
  <PresentationFormat>Widescreen</PresentationFormat>
  <Paragraphs>30</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Gallery</vt:lpstr>
      <vt:lpstr>BIG DATA</vt:lpstr>
      <vt:lpstr>Apache Flume</vt:lpstr>
      <vt:lpstr>Features</vt:lpstr>
      <vt:lpstr>Architecture</vt:lpstr>
      <vt:lpstr>Flume Agent</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Rahib Amin</dc:creator>
  <cp:lastModifiedBy>Rahib Amin</cp:lastModifiedBy>
  <cp:revision>4</cp:revision>
  <dcterms:created xsi:type="dcterms:W3CDTF">2020-03-20T00:53:26Z</dcterms:created>
  <dcterms:modified xsi:type="dcterms:W3CDTF">2020-03-20T02:57:08Z</dcterms:modified>
</cp:coreProperties>
</file>