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6"/>
    <p:restoredTop sz="95940"/>
  </p:normalViewPr>
  <p:slideViewPr>
    <p:cSldViewPr snapToGrid="0" snapToObjects="1">
      <p:cViewPr>
        <p:scale>
          <a:sx n="99" d="100"/>
          <a:sy n="99" d="100"/>
        </p:scale>
        <p:origin x="-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9570-5DFD-D346-B6F5-A79B48F8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966" y="1749374"/>
            <a:ext cx="8637072" cy="977621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9536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A70E-1472-7E45-B1F6-531472B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8C85-6D40-C548-BC6F-37AA4594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  <a:p>
            <a:pPr lvl="1"/>
            <a:r>
              <a:rPr lang="en-US" dirty="0"/>
              <a:t>Uses columns on Hive tables for sorting particular column values mentioned with Order By</a:t>
            </a:r>
          </a:p>
          <a:p>
            <a:r>
              <a:rPr lang="en-US" dirty="0"/>
              <a:t>Group By</a:t>
            </a:r>
          </a:p>
          <a:p>
            <a:pPr lvl="1"/>
            <a:r>
              <a:rPr lang="en-US" dirty="0"/>
              <a:t>Use columns on Hive tables for grouping particular column values mentioned with Group By</a:t>
            </a:r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Performs on column names of Hive tables to sort the output</a:t>
            </a:r>
          </a:p>
          <a:p>
            <a:pPr lvl="1"/>
            <a:r>
              <a:rPr lang="en-US" dirty="0"/>
              <a:t>DESC for sorting the order in descending order and mention ASC for Ascending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5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AB46-1865-EC48-8352-BFB8AC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Hive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25C4-AAE4-094E-964C-FD3D31C8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5 types of Join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42328618-634F-B947-8F42-0F7836EF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3" y="1980317"/>
            <a:ext cx="5615673" cy="37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9F76-6E36-7448-BD3E-08197B0F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4C46-1020-8947-ABF1-2ED0AD8C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a data warehouse infrastructure tool to process structured data in Hadoop. </a:t>
            </a:r>
          </a:p>
          <a:p>
            <a:pPr lvl="1"/>
            <a:r>
              <a:rPr lang="en-US" dirty="0"/>
              <a:t>Resides on top of Hadoop </a:t>
            </a:r>
          </a:p>
          <a:p>
            <a:pPr lvl="1"/>
            <a:r>
              <a:rPr lang="en-US" dirty="0"/>
              <a:t>Makes querying and analyzing easy.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9938-6328-CF4E-96CA-1FC0CF11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Hive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A496-113B-634D-9A0C-AE935AF5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schema in a database and processed data into HDFS.</a:t>
            </a:r>
          </a:p>
          <a:p>
            <a:r>
              <a:rPr lang="en-US" dirty="0"/>
              <a:t>It is designed for OLAP.</a:t>
            </a:r>
          </a:p>
          <a:p>
            <a:r>
              <a:rPr lang="en-US" dirty="0"/>
              <a:t>It provides SQL type language for querying called HiveQL or HQL.</a:t>
            </a:r>
          </a:p>
          <a:p>
            <a:r>
              <a:rPr lang="en-US" dirty="0"/>
              <a:t>It is familiar, fast, scalable, and extensible.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F8EF-8C22-6B41-A882-7C90BE03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Architecture of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C079-A5AB-6648-A326-7D9F12EB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Interface</a:t>
            </a:r>
          </a:p>
          <a:p>
            <a:r>
              <a:rPr lang="en-US" dirty="0"/>
              <a:t>Meta-store</a:t>
            </a:r>
          </a:p>
          <a:p>
            <a:pPr lvl="1"/>
            <a:r>
              <a:rPr lang="en-US" dirty="0"/>
              <a:t>Database servers to store the schema or Metadata of tables.</a:t>
            </a:r>
          </a:p>
          <a:p>
            <a:r>
              <a:rPr lang="en-US" dirty="0"/>
              <a:t>HiveQL Process Engine</a:t>
            </a:r>
          </a:p>
          <a:p>
            <a:pPr lvl="1"/>
            <a:r>
              <a:rPr lang="en-US" dirty="0"/>
              <a:t>Similar to SQL for querying on schema info on the Meta store</a:t>
            </a:r>
          </a:p>
          <a:p>
            <a:pPr lvl="1"/>
            <a:r>
              <a:rPr lang="en-US" dirty="0"/>
              <a:t>MapReduce Jobs</a:t>
            </a:r>
          </a:p>
          <a:p>
            <a:r>
              <a:rPr lang="en-US" dirty="0"/>
              <a:t>Execution Engine </a:t>
            </a:r>
          </a:p>
          <a:p>
            <a:pPr lvl="1"/>
            <a:r>
              <a:rPr lang="en-US" dirty="0"/>
              <a:t>Processes the query and generates results same as MapReduce results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49908-F8C0-A449-BBA7-EB07BCBE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01722"/>
            <a:ext cx="4960443" cy="26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9FFF-BCEE-744E-9494-ECDBE10E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Working of Hive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69043489-C160-7347-A94D-46FB9575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08" y="2192876"/>
            <a:ext cx="5413678" cy="33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24B7-6926-364A-ACE4-BFFF4982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FD8B-758D-D942-9C30-588A99DF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tables</a:t>
            </a:r>
          </a:p>
          <a:p>
            <a:pPr lvl="1"/>
            <a:r>
              <a:rPr lang="en-US" dirty="0"/>
              <a:t>Internal Table is tightly coupled</a:t>
            </a:r>
          </a:p>
          <a:p>
            <a:pPr lvl="2"/>
            <a:r>
              <a:rPr lang="en-US" dirty="0"/>
              <a:t>In this type of table, first create table and load the data.</a:t>
            </a:r>
          </a:p>
          <a:p>
            <a:pPr lvl="1"/>
            <a:r>
              <a:rPr lang="en-US" dirty="0"/>
              <a:t>By dropping this table, both data and schema will be removed.</a:t>
            </a:r>
          </a:p>
          <a:p>
            <a:pPr lvl="1"/>
            <a:r>
              <a:rPr lang="en-US" dirty="0"/>
              <a:t>The stored location of this table will be at /user/hive/warehouse.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AB1A-803E-7B4E-BBE0-9ECD04414EE7}"/>
              </a:ext>
            </a:extLst>
          </p:cNvPr>
          <p:cNvSpPr/>
          <p:nvPr/>
        </p:nvSpPr>
        <p:spPr>
          <a:xfrm>
            <a:off x="2252869" y="4298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Hive&gt;CREATE TABLE </a:t>
            </a:r>
            <a:r>
              <a:rPr lang="en-US" dirty="0" err="1"/>
              <a:t>hive_internaltable</a:t>
            </a:r>
            <a:r>
              <a:rPr lang="en-US" dirty="0"/>
              <a:t> (id INT, Name STRING); </a:t>
            </a:r>
          </a:p>
          <a:p>
            <a:r>
              <a:rPr lang="en-US" dirty="0"/>
              <a:t>Row format delimited </a:t>
            </a:r>
          </a:p>
          <a:p>
            <a:r>
              <a:rPr lang="en-US" dirty="0"/>
              <a:t>Fields terminated by '\t';</a:t>
            </a:r>
          </a:p>
        </p:txBody>
      </p:sp>
    </p:spTree>
    <p:extLst>
      <p:ext uri="{BB962C8B-B14F-4D97-AF65-F5344CB8AC3E}">
        <p14:creationId xmlns:p14="http://schemas.microsoft.com/office/powerpoint/2010/main" val="146603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24B7-6926-364A-ACE4-BFFF4982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FD8B-758D-D942-9C30-588A99DF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tables</a:t>
            </a:r>
          </a:p>
          <a:p>
            <a:pPr lvl="1"/>
            <a:r>
              <a:rPr lang="en-US" dirty="0"/>
              <a:t>External Table is loosely coupled. </a:t>
            </a:r>
          </a:p>
          <a:p>
            <a:pPr lvl="1"/>
            <a:r>
              <a:rPr lang="en-US" dirty="0"/>
              <a:t>By dropping this table, only schema gets dropped, the data will be still available in HDFS</a:t>
            </a:r>
          </a:p>
          <a:p>
            <a:pPr lvl="1"/>
            <a:r>
              <a:rPr lang="en-US" dirty="0"/>
              <a:t>External tables provide an option to create multiple schemas for the data stored in HDFS instead of deleting the data every time whenever schema updates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62724-0978-504A-802E-D9395C8BBEA7}"/>
              </a:ext>
            </a:extLst>
          </p:cNvPr>
          <p:cNvSpPr/>
          <p:nvPr/>
        </p:nvSpPr>
        <p:spPr>
          <a:xfrm>
            <a:off x="3048000" y="41563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Hive &gt; CREATE EXTERNAL TABLE </a:t>
            </a:r>
            <a:r>
              <a:rPr lang="en-US" dirty="0" err="1"/>
              <a:t>hive_external</a:t>
            </a:r>
            <a:r>
              <a:rPr lang="en-US" dirty="0"/>
              <a:t> (</a:t>
            </a:r>
          </a:p>
          <a:p>
            <a:r>
              <a:rPr lang="en-US" dirty="0"/>
              <a:t>id </a:t>
            </a:r>
            <a:r>
              <a:rPr lang="en-US" dirty="0" err="1"/>
              <a:t>INT,Name</a:t>
            </a:r>
            <a:r>
              <a:rPr lang="en-US" dirty="0"/>
              <a:t> STRING) </a:t>
            </a:r>
          </a:p>
          <a:p>
            <a:r>
              <a:rPr lang="en-US" dirty="0"/>
              <a:t>Row format delimited </a:t>
            </a:r>
          </a:p>
          <a:p>
            <a:r>
              <a:rPr lang="en-US" dirty="0"/>
              <a:t>Fields terminated by '\t’ </a:t>
            </a:r>
          </a:p>
          <a:p>
            <a:r>
              <a:rPr lang="en-US" dirty="0"/>
              <a:t>LOCATION /bigdata/</a:t>
            </a:r>
            <a:r>
              <a:rPr lang="en-US" dirty="0" err="1"/>
              <a:t>hive_external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64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65D4-28F8-FF4D-A090-D83DF9A3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7F40-3148-354F-B5DA-C73E4B5B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Partitions is a way to organizes tables into partitions by dividing tables into different parts based on partition keys.</a:t>
            </a:r>
          </a:p>
          <a:p>
            <a:r>
              <a:rPr lang="en-US" dirty="0"/>
              <a:t>Partition keys are basic elements for determining how the data is stored in the table.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EF028-87BC-A943-94BD-3CB6BF2B6452}"/>
              </a:ext>
            </a:extLst>
          </p:cNvPr>
          <p:cNvSpPr/>
          <p:nvPr/>
        </p:nvSpPr>
        <p:spPr>
          <a:xfrm>
            <a:off x="3205216" y="36350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Hive &gt; CREATE TABLE </a:t>
            </a:r>
            <a:r>
              <a:rPr lang="en-US" dirty="0" err="1"/>
              <a:t>enhanceit_hive</a:t>
            </a:r>
            <a:r>
              <a:rPr lang="en-US" dirty="0"/>
              <a:t> (id String, name String, department String) </a:t>
            </a:r>
          </a:p>
          <a:p>
            <a:r>
              <a:rPr lang="en-US" dirty="0"/>
              <a:t>PARTITIONED BY(department String);</a:t>
            </a:r>
          </a:p>
        </p:txBody>
      </p:sp>
    </p:spTree>
    <p:extLst>
      <p:ext uri="{BB962C8B-B14F-4D97-AF65-F5344CB8AC3E}">
        <p14:creationId xmlns:p14="http://schemas.microsoft.com/office/powerpoint/2010/main" val="333299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0BE-4DC8-9C44-922E-A716181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FC1C-5B12-CD43-94B3-821E5CB2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Buckets in hive is used in segregating of hive table-data into multiple files or directories</a:t>
            </a:r>
          </a:p>
          <a:p>
            <a:r>
              <a:rPr lang="en-US" dirty="0"/>
              <a:t>Data present in partitions can be divided further into Buckets</a:t>
            </a:r>
          </a:p>
          <a:p>
            <a:r>
              <a:rPr lang="en-US" dirty="0"/>
              <a:t>Bucketing is used for efficient querying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88EB3-3EFF-914F-90A3-71C346671682}"/>
              </a:ext>
            </a:extLst>
          </p:cNvPr>
          <p:cNvSpPr/>
          <p:nvPr/>
        </p:nvSpPr>
        <p:spPr>
          <a:xfrm>
            <a:off x="3205216" y="37410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Hive &gt; CREATE TABLE </a:t>
            </a:r>
            <a:r>
              <a:rPr lang="en-US" dirty="0" err="1"/>
              <a:t>hive_samplebucket</a:t>
            </a:r>
            <a:r>
              <a:rPr lang="en-US" dirty="0"/>
              <a:t> </a:t>
            </a:r>
          </a:p>
          <a:p>
            <a:r>
              <a:rPr lang="en-US" dirty="0"/>
              <a:t>(id INT, name STRING, department STRING) </a:t>
            </a:r>
          </a:p>
          <a:p>
            <a:r>
              <a:rPr lang="en-US" dirty="0"/>
              <a:t>Clustered by (department) into 4 buckets </a:t>
            </a:r>
          </a:p>
          <a:p>
            <a:r>
              <a:rPr lang="en-US" dirty="0"/>
              <a:t>Row format delimited </a:t>
            </a:r>
          </a:p>
          <a:p>
            <a:r>
              <a:rPr lang="en-US" dirty="0"/>
              <a:t>Fields terminated by ‘ , ’;</a:t>
            </a:r>
          </a:p>
        </p:txBody>
      </p:sp>
    </p:spTree>
    <p:extLst>
      <p:ext uri="{BB962C8B-B14F-4D97-AF65-F5344CB8AC3E}">
        <p14:creationId xmlns:p14="http://schemas.microsoft.com/office/powerpoint/2010/main" val="3680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480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BIG DATA</vt:lpstr>
      <vt:lpstr>Hive</vt:lpstr>
      <vt:lpstr>Features of Hive </vt:lpstr>
      <vt:lpstr>Architecture of Hive</vt:lpstr>
      <vt:lpstr>Working of Hive </vt:lpstr>
      <vt:lpstr>Hive Tables</vt:lpstr>
      <vt:lpstr>Hive Tables</vt:lpstr>
      <vt:lpstr>Hive Partition</vt:lpstr>
      <vt:lpstr>Hive buckets</vt:lpstr>
      <vt:lpstr>Hive Queries</vt:lpstr>
      <vt:lpstr>Hive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Rahib Amin</dc:creator>
  <cp:lastModifiedBy>Rahib Amin</cp:lastModifiedBy>
  <cp:revision>2</cp:revision>
  <dcterms:created xsi:type="dcterms:W3CDTF">2020-03-26T03:00:37Z</dcterms:created>
  <dcterms:modified xsi:type="dcterms:W3CDTF">2020-03-26T03:02:46Z</dcterms:modified>
</cp:coreProperties>
</file>