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9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C74-70E0-8149-95AD-B4D7D44E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965" y="1078983"/>
            <a:ext cx="8637073" cy="2541431"/>
          </a:xfrm>
        </p:spPr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79570-5DFD-D346-B6F5-A79B48F8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966" y="1749374"/>
            <a:ext cx="8637072" cy="977621"/>
          </a:xfrm>
        </p:spPr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34995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5221-3DC3-A643-A052-8FB21473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9FE3-D97F-FD49-AEA3-DC7F2909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Ubuntu Desktop18.04</a:t>
            </a:r>
          </a:p>
          <a:p>
            <a:r>
              <a:rPr lang="en-US" dirty="0"/>
              <a:t>Hortonworks HDP</a:t>
            </a:r>
          </a:p>
          <a:p>
            <a:r>
              <a:rPr lang="en-US" dirty="0"/>
              <a:t>Cloudera</a:t>
            </a:r>
          </a:p>
        </p:txBody>
      </p:sp>
    </p:spTree>
    <p:extLst>
      <p:ext uri="{BB962C8B-B14F-4D97-AF65-F5344CB8AC3E}">
        <p14:creationId xmlns:p14="http://schemas.microsoft.com/office/powerpoint/2010/main" val="383249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89F0-EFAD-3C44-931E-B7E9AC6C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87D19-8BED-E641-9F13-AC52BE9D6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107" y="2246746"/>
            <a:ext cx="4747902" cy="31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AEC0-E542-634B-B301-FE3C6C8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US ABOUT YOURSELF??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BF96-8BDA-EC4F-9846-1ECE7899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from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Hobbies</a:t>
            </a:r>
          </a:p>
          <a:p>
            <a:r>
              <a:rPr lang="en-US" dirty="0"/>
              <a:t>Fun Fact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4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C74-70E0-8149-95AD-B4D7D44E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965" y="1034378"/>
            <a:ext cx="8637073" cy="2541431"/>
          </a:xfrm>
        </p:spPr>
        <p:txBody>
          <a:bodyPr/>
          <a:lstStyle/>
          <a:p>
            <a:r>
              <a:rPr lang="en-US" dirty="0"/>
              <a:t>Quiz 1</a:t>
            </a:r>
          </a:p>
        </p:txBody>
      </p:sp>
    </p:spTree>
    <p:extLst>
      <p:ext uri="{BB962C8B-B14F-4D97-AF65-F5344CB8AC3E}">
        <p14:creationId xmlns:p14="http://schemas.microsoft.com/office/powerpoint/2010/main" val="282905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C74-70E0-8149-95AD-B4D7D44E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965" y="1078983"/>
            <a:ext cx="8637073" cy="2541431"/>
          </a:xfrm>
        </p:spPr>
        <p:txBody>
          <a:bodyPr/>
          <a:lstStyle/>
          <a:p>
            <a:r>
              <a:rPr lang="en-US" dirty="0"/>
              <a:t>Let’s Get Started!!!</a:t>
            </a:r>
          </a:p>
        </p:txBody>
      </p:sp>
    </p:spTree>
    <p:extLst>
      <p:ext uri="{BB962C8B-B14F-4D97-AF65-F5344CB8AC3E}">
        <p14:creationId xmlns:p14="http://schemas.microsoft.com/office/powerpoint/2010/main" val="351916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E4FE-5B02-DB48-A495-254C032A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E82B-5922-234C-B7B6-3CF6237F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Laptops check</a:t>
            </a:r>
          </a:p>
          <a:p>
            <a:r>
              <a:rPr lang="en-US" dirty="0"/>
              <a:t>Hardware check</a:t>
            </a:r>
          </a:p>
          <a:p>
            <a:r>
              <a:rPr lang="en-US" dirty="0"/>
              <a:t>OS check</a:t>
            </a:r>
          </a:p>
          <a:p>
            <a:r>
              <a:rPr lang="en-US" dirty="0"/>
              <a:t>Connectivity check</a:t>
            </a:r>
          </a:p>
          <a:p>
            <a:r>
              <a:rPr lang="en-US" dirty="0"/>
              <a:t>Check for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C74-70E0-8149-95AD-B4D7D44E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965" y="1078983"/>
            <a:ext cx="8637073" cy="2541431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7828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EF58-E5C9-B947-A768-4C0B1AE0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A78C-6A38-C645-B64E-72FB61E8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Chrome</a:t>
            </a:r>
          </a:p>
          <a:p>
            <a:r>
              <a:rPr lang="en-US" dirty="0"/>
              <a:t>Skype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Slack</a:t>
            </a:r>
          </a:p>
          <a:p>
            <a:r>
              <a:rPr lang="en-US" dirty="0"/>
              <a:t>VirtualBox </a:t>
            </a:r>
          </a:p>
          <a:p>
            <a:r>
              <a:rPr lang="en-US" dirty="0"/>
              <a:t>IntelliJ</a:t>
            </a:r>
          </a:p>
          <a:p>
            <a:r>
              <a:rPr lang="en-US" dirty="0" err="1"/>
              <a:t>Anydesk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6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D6AA-F571-D448-8430-DDD144F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F73E-3B3A-E041-A463-A3700B2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  <a:p>
            <a:r>
              <a:rPr lang="en-US" dirty="0"/>
              <a:t>Python 3.7</a:t>
            </a:r>
          </a:p>
          <a:p>
            <a:r>
              <a:rPr lang="en-US" dirty="0"/>
              <a:t>Scala 2.11.8</a:t>
            </a:r>
          </a:p>
          <a:p>
            <a:r>
              <a:rPr lang="en-US" dirty="0"/>
              <a:t>SBT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61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BIG DATA</vt:lpstr>
      <vt:lpstr>introduction</vt:lpstr>
      <vt:lpstr>TELL US ABOUT YOURSELF??</vt:lpstr>
      <vt:lpstr>Quiz 1</vt:lpstr>
      <vt:lpstr>Let’s Get Started!!!</vt:lpstr>
      <vt:lpstr>Set up</vt:lpstr>
      <vt:lpstr>Installation</vt:lpstr>
      <vt:lpstr>Software </vt:lpstr>
      <vt:lpstr>Tool</vt:lpstr>
      <vt:lpstr>Download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Rahib Amin</dc:creator>
  <cp:lastModifiedBy>Rahib Amin</cp:lastModifiedBy>
  <cp:revision>3</cp:revision>
  <dcterms:created xsi:type="dcterms:W3CDTF">2020-03-11T01:48:27Z</dcterms:created>
  <dcterms:modified xsi:type="dcterms:W3CDTF">2020-03-11T02:28:29Z</dcterms:modified>
</cp:coreProperties>
</file>