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7D9C7E-8DC6-4C88-A56F-874C5704B3FF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4/24/20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8266016-CA3A-47B8-AE52-56215D484289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F72C0B-B46C-4331-90D9-654A874512D9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4/24/20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766F3040-8D29-4079-B985-6B20F4DBC59F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283840" y="107892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BIG DATA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283840" y="1749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WELCOME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TO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Zookeeper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Apache Zookeeper is a coordination service for distributed application that enables synchronization across a cluster.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Cluster manager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Manage configuration across nodes.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 reliable messaging.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 redundant services. 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Synchronize process execution.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Fundamentals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3" name="Content Placeholder 4" descr=""/>
          <p:cNvPicPr/>
          <p:nvPr/>
        </p:nvPicPr>
        <p:blipFill>
          <a:blip r:embed="rId1"/>
          <a:stretch/>
        </p:blipFill>
        <p:spPr>
          <a:xfrm>
            <a:off x="2593440" y="2016000"/>
            <a:ext cx="7318800" cy="3449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What is streaming?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So far we’ve really just talked about processing historical, existing big data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Sitting on HDFS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Sitting in a database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But how does new data get into your cluster? Especially if it’s “Big data”?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New log entries from your web servers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New sensor data from your IoT system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New stock trades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Streaming lets you publish this data, in real time, to your cluster.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And you can even process it in real time as it comes in!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TWO PROBLEMS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ari"/>
              </a:rPr>
              <a:t>How to get data from many different sources flowing into your cluster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ari"/>
              </a:rPr>
              <a:t>Processing it when it gets there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MESSAGING SYSTEM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Messaging System is responsible for transferring data from one application to another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Two types of messaging patterns are available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to point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Publish-subscribe (pub-sub) messaging system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Point to point</a:t>
            </a:r>
            <a:br/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Messages are persisted in a queue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One sender and one receiver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Once a consumer reads a message in the queue, it disappears from that queue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0" name="Content Placeholder 3" descr=""/>
          <p:cNvPicPr/>
          <p:nvPr/>
        </p:nvPicPr>
        <p:blipFill>
          <a:blip r:embed="rId1"/>
          <a:stretch/>
        </p:blipFill>
        <p:spPr>
          <a:xfrm>
            <a:off x="4177080" y="3624840"/>
            <a:ext cx="6429960" cy="219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</a:t>
            </a:r>
            <a:r>
              <a:rPr b="0" lang="en-US" sz="32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ublish-subscribe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451520" y="2015640"/>
            <a:ext cx="416232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Messages are persisted in a topic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Consumers can subscribe to one or more topic and consume all the messages in that topic.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Many senders and many receivers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3" name="Content Placeholder 4" descr=""/>
          <p:cNvPicPr/>
          <p:nvPr/>
        </p:nvPicPr>
        <p:blipFill>
          <a:blip r:embed="rId1"/>
          <a:stretch/>
        </p:blipFill>
        <p:spPr>
          <a:xfrm>
            <a:off x="6094440" y="2879280"/>
            <a:ext cx="4960080" cy="172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Kafka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Kafka is a general-purpose publish/subscribe messaging system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Kafka servers store all incoming messages from publishers for some period of and publishes them to a stream of data called a topic.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Kafka consumers subscribe to one or more topics, and receive data as it’s published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stream / topic can have many different consumers, all with their own position in the stream maintained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Kafka Works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rcRect l="53476" t="13721" r="2030" b="64694"/>
          <a:stretch/>
        </p:blipFill>
        <p:spPr>
          <a:xfrm>
            <a:off x="2804400" y="2016000"/>
            <a:ext cx="6897240" cy="344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Components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Topics - A stream of messages belonging to a particular category is called a topic. Data is stored in topics.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Brokers - Brokers are simple system responsible for maintaining the published data.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Kafka Cluster - Having more than one broker are called as Kafka cluster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Producers- Producers are the publisher of messages to one or more Kafka topics. Producers send data to Kafka brokers.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Consumers - Consumers read data from brokers.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LibreOffice/6.0.7.3$Linux_X86_64 LibreOffice_project/00m0$Build-3</Application>
  <Words>386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2020-03-27T03:51:23Z</dcterms:created>
  <dc:creator>Rahib Amin</dc:creator>
  <dc:description/>
  <dc:language>en-US</dc:language>
  <cp:lastModifiedBy/>
  <dcterms:modified xsi:type="dcterms:W3CDTF">2020-04-24T21:51:11Z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