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6"/>
    <p:restoredTop sz="95903"/>
  </p:normalViewPr>
  <p:slideViewPr>
    <p:cSldViewPr snapToGrid="0" snapToObjects="1">
      <p:cViewPr>
        <p:scale>
          <a:sx n="129" d="100"/>
          <a:sy n="129" d="100"/>
        </p:scale>
        <p:origin x="-1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images/1/011019_1146_ApacheNiFiT1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images/1/011019_1146_ApacheNiFiT1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82552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701-1543-7646-A89E-88F84B7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</a:t>
            </a:r>
            <a:r>
              <a:rPr lang="en-US" b="1" dirty="0" err="1"/>
              <a:t>NIfi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338D-FB33-184B-9D7B-847CBB6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do data ingestion to pull data into </a:t>
            </a:r>
            <a:r>
              <a:rPr lang="en-US" dirty="0" err="1"/>
              <a:t>NiFi</a:t>
            </a:r>
            <a:r>
              <a:rPr lang="en-US" dirty="0"/>
              <a:t>, from numerous data sources</a:t>
            </a:r>
          </a:p>
          <a:p>
            <a:r>
              <a:rPr lang="en-US" dirty="0"/>
              <a:t>It offers real-time control which helps you to manage the movement of data between any source &amp; destination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34C7-F423-2C45-ABF4-68009E69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 err="1"/>
              <a:t>NiFi</a:t>
            </a:r>
            <a:r>
              <a:rPr lang="en-US" b="1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754B-F6EE-5746-A465-5CC0A62D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FlowFile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Original data</a:t>
            </a:r>
          </a:p>
          <a:p>
            <a:r>
              <a:rPr lang="en-US" dirty="0"/>
              <a:t>Connection</a:t>
            </a:r>
          </a:p>
          <a:p>
            <a:pPr lvl="1"/>
            <a:r>
              <a:rPr lang="en-US" dirty="0"/>
              <a:t>Linkage between processors </a:t>
            </a:r>
          </a:p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Java module, responsible for fetching and storing data</a:t>
            </a:r>
          </a:p>
          <a:p>
            <a:r>
              <a:rPr lang="en-US" dirty="0"/>
              <a:t>Flow controller</a:t>
            </a:r>
          </a:p>
          <a:p>
            <a:pPr lvl="1"/>
            <a:r>
              <a:rPr lang="en-US" dirty="0"/>
              <a:t>Record of how processes are connected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78C966F-5689-D641-9ABB-3FB1499B0A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066" y="2015734"/>
            <a:ext cx="4739133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94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34C7-F423-2C45-ABF4-68009E69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 err="1"/>
              <a:t>NiFi</a:t>
            </a:r>
            <a:r>
              <a:rPr lang="en-US" b="1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754B-F6EE-5746-A465-5CC0A62D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Repository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FlowFiles</a:t>
            </a:r>
            <a:endParaRPr lang="en-US" dirty="0"/>
          </a:p>
          <a:p>
            <a:r>
              <a:rPr lang="en-US" dirty="0" err="1"/>
              <a:t>Flowfile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Repository that store metadata of each of the </a:t>
            </a:r>
            <a:r>
              <a:rPr lang="en-US" dirty="0" err="1"/>
              <a:t>FlowFiles</a:t>
            </a:r>
            <a:endParaRPr lang="en-US" dirty="0"/>
          </a:p>
          <a:p>
            <a:r>
              <a:rPr lang="en-US" dirty="0"/>
              <a:t>Provenance Repository</a:t>
            </a:r>
          </a:p>
          <a:p>
            <a:pPr lvl="1"/>
            <a:r>
              <a:rPr lang="en-US" dirty="0"/>
              <a:t>Check the information about a </a:t>
            </a:r>
            <a:r>
              <a:rPr lang="en-US" dirty="0" err="1"/>
              <a:t>FlowFiles</a:t>
            </a:r>
            <a:r>
              <a:rPr lang="en-US" dirty="0"/>
              <a:t> and helps in troubleshooting </a:t>
            </a:r>
            <a:r>
              <a:rPr lang="en-US" dirty="0" err="1"/>
              <a:t>FlowFiles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78C966F-5689-D641-9ABB-3FB1499B0A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066" y="2015734"/>
            <a:ext cx="4739133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4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3C61-E914-DA49-8E05-4012AB54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</a:t>
            </a:r>
            <a:r>
              <a:rPr lang="en-US"/>
              <a:t>DatAFLOW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BE03758A-66D4-4847-9A90-198E33994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05283"/>
            <a:ext cx="9604375" cy="1671321"/>
          </a:xfrm>
        </p:spPr>
      </p:pic>
    </p:spTree>
    <p:extLst>
      <p:ext uri="{BB962C8B-B14F-4D97-AF65-F5344CB8AC3E}">
        <p14:creationId xmlns:p14="http://schemas.microsoft.com/office/powerpoint/2010/main" val="24400547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BIG DATA</vt:lpstr>
      <vt:lpstr>Apache NIfi</vt:lpstr>
      <vt:lpstr>NiFi architecture</vt:lpstr>
      <vt:lpstr>NiFi architecture</vt:lpstr>
      <vt:lpstr>Nifi DatAFLOW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Rahib Amin</dc:creator>
  <cp:lastModifiedBy>Rahib Amin</cp:lastModifiedBy>
  <cp:revision>3</cp:revision>
  <dcterms:created xsi:type="dcterms:W3CDTF">2020-03-31T04:20:38Z</dcterms:created>
  <dcterms:modified xsi:type="dcterms:W3CDTF">2020-03-31T04:42:26Z</dcterms:modified>
</cp:coreProperties>
</file>