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2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004"/>
    <p:restoredTop sz="96291"/>
  </p:normalViewPr>
  <p:slideViewPr>
    <p:cSldViewPr snapToGrid="0" snapToObjects="1">
      <p:cViewPr>
        <p:scale>
          <a:sx n="79" d="100"/>
          <a:sy n="79" d="100"/>
        </p:scale>
        <p:origin x="192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96C74-70E0-8149-95AD-B4D7D44E4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3965" y="1078983"/>
            <a:ext cx="8637073" cy="2541431"/>
          </a:xfrm>
        </p:spPr>
        <p:txBody>
          <a:bodyPr/>
          <a:lstStyle/>
          <a:p>
            <a:r>
              <a:rPr lang="en-US" dirty="0"/>
              <a:t>BIG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379570-5DFD-D346-B6F5-A79B48F877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3966" y="1749374"/>
            <a:ext cx="8637072" cy="977621"/>
          </a:xfrm>
        </p:spPr>
        <p:txBody>
          <a:bodyPr/>
          <a:lstStyle/>
          <a:p>
            <a:r>
              <a:rPr lang="en-US" dirty="0"/>
              <a:t>WELCOME</a:t>
            </a:r>
          </a:p>
          <a:p>
            <a:r>
              <a:rPr lang="en-US" dirty="0"/>
              <a:t>TO</a:t>
            </a:r>
          </a:p>
        </p:txBody>
      </p:sp>
    </p:spTree>
    <p:extLst>
      <p:ext uri="{BB962C8B-B14F-4D97-AF65-F5344CB8AC3E}">
        <p14:creationId xmlns:p14="http://schemas.microsoft.com/office/powerpoint/2010/main" val="2765131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3604E-8800-E841-9248-F9DDC4122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7BCC5-A3BA-F541-AB17-561C5E609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Relational Database </a:t>
            </a:r>
          </a:p>
          <a:p>
            <a:r>
              <a:rPr lang="en-US" dirty="0"/>
              <a:t>Non-Relational Database (NoSQL)</a:t>
            </a:r>
          </a:p>
          <a:p>
            <a:r>
              <a:rPr lang="en-US" dirty="0"/>
              <a:t>Flat File</a:t>
            </a:r>
          </a:p>
        </p:txBody>
      </p:sp>
    </p:spTree>
    <p:extLst>
      <p:ext uri="{BB962C8B-B14F-4D97-AF65-F5344CB8AC3E}">
        <p14:creationId xmlns:p14="http://schemas.microsoft.com/office/powerpoint/2010/main" val="2221484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D7410-9BDD-C74D-9434-CF6E6B726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0D8DF-0EBF-5C48-A277-CF203AA8D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Sqoop</a:t>
            </a:r>
            <a:r>
              <a:rPr lang="en-US" dirty="0"/>
              <a:t> − “SQL to Hadoop and Hadoop to SQL”</a:t>
            </a:r>
          </a:p>
          <a:p>
            <a:r>
              <a:rPr lang="en-US" dirty="0"/>
              <a:t>Tool designed to transfer data between Hadoop and relational database servers such as MySQL, Oracle.</a:t>
            </a:r>
          </a:p>
          <a:p>
            <a:pPr lvl="1"/>
            <a:r>
              <a:rPr lang="en-US" dirty="0"/>
              <a:t>Import</a:t>
            </a:r>
          </a:p>
          <a:p>
            <a:pPr lvl="1"/>
            <a:r>
              <a:rPr lang="en-US" dirty="0"/>
              <a:t>Export</a:t>
            </a:r>
          </a:p>
          <a:p>
            <a:pPr lvl="1"/>
            <a:r>
              <a:rPr lang="en-US" dirty="0"/>
              <a:t>Sqoop Job</a:t>
            </a:r>
          </a:p>
        </p:txBody>
      </p:sp>
    </p:spTree>
    <p:extLst>
      <p:ext uri="{BB962C8B-B14F-4D97-AF65-F5344CB8AC3E}">
        <p14:creationId xmlns:p14="http://schemas.microsoft.com/office/powerpoint/2010/main" val="1684496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82B37-12B4-F444-A716-C8AF256A0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Sqoop work</a:t>
            </a:r>
          </a:p>
        </p:txBody>
      </p:sp>
      <p:pic>
        <p:nvPicPr>
          <p:cNvPr id="5" name="Content Placeholder 4" descr="A picture containing object, clock, meter&#10;&#10;Description automatically generated">
            <a:extLst>
              <a:ext uri="{FF2B5EF4-FFF2-40B4-BE49-F238E27FC236}">
                <a16:creationId xmlns:a16="http://schemas.microsoft.com/office/drawing/2014/main" id="{5674EAB3-4911-8A44-A5DF-2CB03929A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618741"/>
            <a:ext cx="4960443" cy="2244599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73525CE-6621-4EA8-974C-FF68DA015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299" y="2015734"/>
            <a:ext cx="4162555" cy="345061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Sqoop Import</a:t>
            </a:r>
          </a:p>
          <a:p>
            <a:pPr lvl="1"/>
            <a:r>
              <a:rPr lang="en-US" dirty="0"/>
              <a:t>Individual tables from RDBMS to HDFS</a:t>
            </a:r>
          </a:p>
          <a:p>
            <a:pPr lvl="1"/>
            <a:r>
              <a:rPr lang="en-US" dirty="0"/>
              <a:t>Each row in a table is treated as a record in HDFS</a:t>
            </a:r>
          </a:p>
          <a:p>
            <a:pPr lvl="1"/>
            <a:r>
              <a:rPr lang="en-US" dirty="0"/>
              <a:t>Stored as text data or as binary data in Avro and Sequence files</a:t>
            </a:r>
          </a:p>
          <a:p>
            <a:r>
              <a:rPr lang="en-US" dirty="0"/>
              <a:t>Sqoop Export</a:t>
            </a:r>
          </a:p>
          <a:p>
            <a:pPr lvl="1"/>
            <a:r>
              <a:rPr lang="en-US" dirty="0"/>
              <a:t>Set of files from HDFS to RDBMS</a:t>
            </a:r>
          </a:p>
          <a:p>
            <a:pPr lvl="1"/>
            <a:r>
              <a:rPr lang="en-US" dirty="0"/>
              <a:t>Sqoop records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721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1DAFB-E564-CE45-94FF-DB95AC36D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Sqoop commands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FD4D0-894F-9B4E-8FC8-50CBFA52F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Import</a:t>
            </a:r>
          </a:p>
          <a:p>
            <a:pPr lvl="1"/>
            <a:r>
              <a:rPr lang="en-US" dirty="0" err="1"/>
              <a:t>sqoop</a:t>
            </a:r>
            <a:r>
              <a:rPr lang="en-US" dirty="0"/>
              <a:t> import  --connect </a:t>
            </a:r>
            <a:r>
              <a:rPr lang="en-US" dirty="0" err="1"/>
              <a:t>jdbc:mysql</a:t>
            </a:r>
            <a:r>
              <a:rPr lang="en-US" dirty="0"/>
              <a:t>://localhost/</a:t>
            </a:r>
            <a:r>
              <a:rPr lang="en-US" dirty="0" err="1"/>
              <a:t>db</a:t>
            </a:r>
            <a:r>
              <a:rPr lang="en-US" dirty="0"/>
              <a:t> --username [</a:t>
            </a:r>
            <a:r>
              <a:rPr lang="en-US" dirty="0" err="1"/>
              <a:t>mysql</a:t>
            </a:r>
            <a:r>
              <a:rPr lang="en-US" dirty="0"/>
              <a:t> username]  --table [table-name] --target-</a:t>
            </a:r>
            <a:r>
              <a:rPr lang="en-US" dirty="0" err="1"/>
              <a:t>dir</a:t>
            </a:r>
            <a:r>
              <a:rPr lang="en-US" dirty="0"/>
              <a:t> [</a:t>
            </a:r>
            <a:r>
              <a:rPr lang="en-US" dirty="0" err="1"/>
              <a:t>hdfs</a:t>
            </a:r>
            <a:r>
              <a:rPr lang="en-US" dirty="0"/>
              <a:t> directory]</a:t>
            </a:r>
          </a:p>
          <a:p>
            <a:r>
              <a:rPr lang="en-US" dirty="0"/>
              <a:t>Export</a:t>
            </a:r>
          </a:p>
          <a:p>
            <a:pPr lvl="1"/>
            <a:r>
              <a:rPr lang="en-US" dirty="0" err="1"/>
              <a:t>sqoop</a:t>
            </a:r>
            <a:r>
              <a:rPr lang="en-US" dirty="0"/>
              <a:t> export  --connect </a:t>
            </a:r>
            <a:r>
              <a:rPr lang="en-US" dirty="0" err="1"/>
              <a:t>jdbc:mysql</a:t>
            </a:r>
            <a:r>
              <a:rPr lang="en-US" dirty="0"/>
              <a:t>://localhost/</a:t>
            </a:r>
            <a:r>
              <a:rPr lang="en-US" dirty="0" err="1"/>
              <a:t>db</a:t>
            </a:r>
            <a:r>
              <a:rPr lang="en-US" dirty="0"/>
              <a:t> --username [</a:t>
            </a:r>
            <a:r>
              <a:rPr lang="en-US" dirty="0" err="1"/>
              <a:t>mysql</a:t>
            </a:r>
            <a:r>
              <a:rPr lang="en-US" dirty="0"/>
              <a:t> username]  --table [table-name] --export-</a:t>
            </a:r>
            <a:r>
              <a:rPr lang="en-US" dirty="0" err="1"/>
              <a:t>dir</a:t>
            </a:r>
            <a:r>
              <a:rPr lang="en-US" dirty="0"/>
              <a:t> [source]</a:t>
            </a:r>
          </a:p>
          <a:p>
            <a:r>
              <a:rPr lang="en-US" dirty="0"/>
              <a:t>Sqoop Job</a:t>
            </a:r>
          </a:p>
          <a:p>
            <a:pPr lvl="1"/>
            <a:r>
              <a:rPr lang="en-US" dirty="0" err="1"/>
              <a:t>sqoop</a:t>
            </a:r>
            <a:r>
              <a:rPr lang="en-US" dirty="0"/>
              <a:t> job --create </a:t>
            </a:r>
            <a:r>
              <a:rPr lang="en-US" dirty="0" err="1"/>
              <a:t>myjob</a:t>
            </a:r>
            <a:r>
              <a:rPr lang="en-US" dirty="0"/>
              <a:t> -- [type] -connect </a:t>
            </a:r>
            <a:r>
              <a:rPr lang="en-US" dirty="0" err="1"/>
              <a:t>jdbc:mysql</a:t>
            </a:r>
            <a:r>
              <a:rPr lang="en-US" dirty="0"/>
              <a:t>://localhost/</a:t>
            </a:r>
            <a:r>
              <a:rPr lang="en-US" dirty="0" err="1"/>
              <a:t>db</a:t>
            </a:r>
            <a:r>
              <a:rPr lang="en-US" dirty="0"/>
              <a:t> --username [</a:t>
            </a:r>
            <a:r>
              <a:rPr lang="en-US" dirty="0" err="1"/>
              <a:t>mysql</a:t>
            </a:r>
            <a:r>
              <a:rPr lang="en-US" dirty="0"/>
              <a:t> username] --table [table name]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32247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184</Words>
  <Application>Microsoft Macintosh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BIG DATA</vt:lpstr>
      <vt:lpstr>Databases</vt:lpstr>
      <vt:lpstr>Sqoop</vt:lpstr>
      <vt:lpstr>Sqoop work</vt:lpstr>
      <vt:lpstr>Sqoop commands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Rahib Amin</dc:creator>
  <cp:lastModifiedBy>Rahib Amin</cp:lastModifiedBy>
  <cp:revision>6</cp:revision>
  <dcterms:created xsi:type="dcterms:W3CDTF">2020-03-24T05:00:53Z</dcterms:created>
  <dcterms:modified xsi:type="dcterms:W3CDTF">2020-03-24T06:05:57Z</dcterms:modified>
</cp:coreProperties>
</file>