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0" r:id="rId3"/>
    <p:sldId id="259" r:id="rId4"/>
    <p:sldId id="257" r:id="rId5"/>
    <p:sldId id="258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49"/>
    <p:restoredTop sz="95921"/>
  </p:normalViewPr>
  <p:slideViewPr>
    <p:cSldViewPr snapToGrid="0" snapToObjects="1">
      <p:cViewPr varScale="1">
        <p:scale>
          <a:sx n="110" d="100"/>
          <a:sy n="110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6C74-70E0-8149-95AD-B4D7D44E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3965" y="1078983"/>
            <a:ext cx="8637073" cy="2541431"/>
          </a:xfrm>
        </p:spPr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79570-5DFD-D346-B6F5-A79B48F87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3966" y="1749374"/>
            <a:ext cx="8637072" cy="977621"/>
          </a:xfrm>
        </p:spPr>
        <p:txBody>
          <a:bodyPr/>
          <a:lstStyle/>
          <a:p>
            <a:r>
              <a:rPr lang="en-US" dirty="0"/>
              <a:t>WELCOME</a:t>
            </a:r>
          </a:p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84273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CA38-0D49-6D4C-B11A-4547FD8B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B9393-6267-CF47-82ED-62FAAB6F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is a Unix shell and command language</a:t>
            </a:r>
          </a:p>
          <a:p>
            <a:r>
              <a:rPr lang="en-US" dirty="0"/>
              <a:t>#!/bin/bash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A853D-11A3-264F-8222-8EE1BCB94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732" y="3429000"/>
            <a:ext cx="4850820" cy="20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E02E-2E89-E54F-9463-C13F3C80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3898-8FF7-194D-ACC3-213DA1D1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 is a repository hosting service.</a:t>
            </a:r>
          </a:p>
          <a:p>
            <a:r>
              <a:rPr lang="en-US" dirty="0"/>
              <a:t>3 Stages</a:t>
            </a:r>
          </a:p>
          <a:p>
            <a:r>
              <a:rPr lang="en-US" dirty="0"/>
              <a:t>Branches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46CC5-33DB-4A4D-9E1A-7AA7F3CE8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360" y="3161938"/>
            <a:ext cx="4637984" cy="23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5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BBE-E57C-A545-806E-040BB069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DB76-BC33-ED40-9873-E83C463C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Ubuntu 18.04</a:t>
            </a:r>
          </a:p>
          <a:p>
            <a:r>
              <a:rPr lang="en-US" dirty="0"/>
              <a:t>Install all other tools</a:t>
            </a:r>
          </a:p>
        </p:txBody>
      </p:sp>
    </p:spTree>
    <p:extLst>
      <p:ext uri="{BB962C8B-B14F-4D97-AF65-F5344CB8AC3E}">
        <p14:creationId xmlns:p14="http://schemas.microsoft.com/office/powerpoint/2010/main" val="252480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EDB6-8A54-1340-AF6A-CBFB85AC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9ACF-AAF2-8E4F-AE8D-33122DAA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Shell</a:t>
            </a:r>
          </a:p>
          <a:p>
            <a:r>
              <a:rPr lang="en-US" dirty="0"/>
              <a:t>Allows users to control and modify their remote servers over the Internet</a:t>
            </a:r>
          </a:p>
          <a:p>
            <a:r>
              <a:rPr lang="en-US" dirty="0"/>
              <a:t>$ </a:t>
            </a:r>
            <a:r>
              <a:rPr lang="en-US" dirty="0" err="1"/>
              <a:t>ssh</a:t>
            </a:r>
            <a:r>
              <a:rPr lang="en-US" dirty="0"/>
              <a:t> {user}@{host}</a:t>
            </a:r>
          </a:p>
        </p:txBody>
      </p:sp>
    </p:spTree>
    <p:extLst>
      <p:ext uri="{BB962C8B-B14F-4D97-AF65-F5344CB8AC3E}">
        <p14:creationId xmlns:p14="http://schemas.microsoft.com/office/powerpoint/2010/main" val="166403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4318-1C01-5E47-B2B0-840AF930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9122-4AF4-3B46-803D-CE06D7F0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SCP (</a:t>
            </a:r>
            <a:r>
              <a:rPr lang="en-US" b="1" dirty="0"/>
              <a:t>Secure Copy</a:t>
            </a:r>
            <a:r>
              <a:rPr lang="en-US" dirty="0"/>
              <a:t>)</a:t>
            </a:r>
          </a:p>
          <a:p>
            <a:r>
              <a:rPr lang="en-US" dirty="0"/>
              <a:t>Transfer files and directories across the systems securely over the network.</a:t>
            </a:r>
          </a:p>
          <a:p>
            <a:r>
              <a:rPr lang="en-US" dirty="0"/>
              <a:t>$ </a:t>
            </a:r>
            <a:r>
              <a:rPr lang="en-US" dirty="0" err="1"/>
              <a:t>scp</a:t>
            </a:r>
            <a:r>
              <a:rPr lang="en-US" dirty="0"/>
              <a:t> -r </a:t>
            </a:r>
            <a:r>
              <a:rPr lang="en-US" dirty="0" err="1"/>
              <a:t>username@from_host</a:t>
            </a:r>
            <a:r>
              <a:rPr lang="en-US" dirty="0"/>
              <a:t>:/remote/directory/  /local/directory/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5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769A-020E-0B40-B4DC-8E13640A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Cluster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B068C5-8BDD-6F4B-B9D2-D9052101F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669" y="2185234"/>
            <a:ext cx="4652531" cy="314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407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1130</TotalTime>
  <Words>98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BIG DATA</vt:lpstr>
      <vt:lpstr>Bash</vt:lpstr>
      <vt:lpstr>Git</vt:lpstr>
      <vt:lpstr>VirtualBox</vt:lpstr>
      <vt:lpstr>SSH</vt:lpstr>
      <vt:lpstr>SCP</vt:lpstr>
      <vt:lpstr>Creating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Rahib Amin</dc:creator>
  <cp:lastModifiedBy>Rahib Amin</cp:lastModifiedBy>
  <cp:revision>6</cp:revision>
  <dcterms:created xsi:type="dcterms:W3CDTF">2020-03-11T02:33:37Z</dcterms:created>
  <dcterms:modified xsi:type="dcterms:W3CDTF">2020-03-12T01:26:26Z</dcterms:modified>
</cp:coreProperties>
</file>