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0F663-5086-4E39-9826-D7C6E1DB3D57}" type="datetimeFigureOut">
              <a:rPr lang="es-ES" smtClean="0"/>
              <a:t>15/07/2016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16E18-634E-4B4B-834E-4158BA244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78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326C-D4E0-4FF2-BE25-FFB86F82BB4F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2564-EA2E-419F-9751-2C16FE949658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D2AE-2120-4254-AA55-F1866FEA8026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6ADE-A95F-470A-AAEF-2C0EF39C5D65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5187-CA2F-4F61-A1FB-A6E21DE97F4F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14C6-7DD0-4C0B-AFD1-155929352D7E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C00C-2D03-4EF5-83ED-91FF8AA0099B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CC50-35E5-4485-9E9D-1106FC53FB32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9AD5-7E51-4F4D-A7E8-AA5D85EBB50A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27E7-A69F-49F2-A59A-A9543F42666B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F1FF-6ABF-4078-96D0-3A27E09551EA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913-3991-4E1E-B015-839F7FBDA270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C85B-7D16-4A29-A657-FEA73E695E07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F5C0-313B-4EA8-AD51-9C65343ED5AC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B5D3-B772-4F21-871D-4E8B1C62B640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3CC3-71B9-4CFE-B9F1-EBA936A22224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E9C1-D474-4CF4-B9A9-8B1C85643E85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A37B9F-C454-4B10-97BB-D02914E79D82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5020782" y="252360"/>
            <a:ext cx="4552461" cy="1146480"/>
          </a:xfrm>
        </p:spPr>
        <p:txBody>
          <a:bodyPr/>
          <a:lstStyle/>
          <a:p>
            <a:r>
              <a:rPr lang="es-ES" dirty="0"/>
              <a:t>Perldoop 2.0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3881822" y="1396031"/>
            <a:ext cx="6987645" cy="109744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3200" dirty="0"/>
              <a:t>Grado en Ingeniería Informática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3200" dirty="0"/>
              <a:t>Universidad de Santiago de Compostela</a:t>
            </a:r>
          </a:p>
        </p:txBody>
      </p:sp>
      <p:sp>
        <p:nvSpPr>
          <p:cNvPr id="10" name="Subtítulo 5"/>
          <p:cNvSpPr txBox="1">
            <a:spLocks/>
          </p:cNvSpPr>
          <p:nvPr/>
        </p:nvSpPr>
        <p:spPr>
          <a:xfrm>
            <a:off x="5020782" y="4406712"/>
            <a:ext cx="4486075" cy="10974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Directores:</a:t>
            </a:r>
          </a:p>
          <a:p>
            <a:pPr algn="l"/>
            <a:r>
              <a:rPr lang="es-ES" dirty="0"/>
              <a:t>	Juan Carlos Pichel Campos </a:t>
            </a:r>
          </a:p>
          <a:p>
            <a:pPr algn="l"/>
            <a:r>
              <a:rPr lang="es-ES" dirty="0"/>
              <a:t>	José Manuel </a:t>
            </a:r>
            <a:r>
              <a:rPr lang="es-ES" dirty="0" err="1"/>
              <a:t>Abuín</a:t>
            </a:r>
            <a:r>
              <a:rPr lang="es-ES" dirty="0"/>
              <a:t> Mosquera</a:t>
            </a:r>
          </a:p>
        </p:txBody>
      </p:sp>
      <p:sp>
        <p:nvSpPr>
          <p:cNvPr id="11" name="Subtítulo 5"/>
          <p:cNvSpPr txBox="1">
            <a:spLocks/>
          </p:cNvSpPr>
          <p:nvPr/>
        </p:nvSpPr>
        <p:spPr>
          <a:xfrm>
            <a:off x="5020782" y="3723493"/>
            <a:ext cx="4768673" cy="441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400" dirty="0"/>
              <a:t>Autor: César Piñeiro Pomar</a:t>
            </a:r>
          </a:p>
        </p:txBody>
      </p:sp>
      <p:sp>
        <p:nvSpPr>
          <p:cNvPr id="12" name="Subtítulo 5"/>
          <p:cNvSpPr txBox="1">
            <a:spLocks/>
          </p:cNvSpPr>
          <p:nvPr/>
        </p:nvSpPr>
        <p:spPr>
          <a:xfrm>
            <a:off x="9807664" y="5739256"/>
            <a:ext cx="2163026" cy="441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600" dirty="0"/>
              <a:t>Julio 2016</a:t>
            </a:r>
          </a:p>
        </p:txBody>
      </p:sp>
    </p:spTree>
    <p:extLst>
      <p:ext uri="{BB962C8B-B14F-4D97-AF65-F5344CB8AC3E}">
        <p14:creationId xmlns:p14="http://schemas.microsoft.com/office/powerpoint/2010/main" val="61440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Conocimiento Adquirido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4848225"/>
          </a:xfrm>
        </p:spPr>
        <p:txBody>
          <a:bodyPr/>
          <a:lstStyle/>
          <a:p>
            <a:r>
              <a:rPr lang="es-ES" dirty="0"/>
              <a:t>Conocimiento y soltura con Python y Perl</a:t>
            </a:r>
          </a:p>
          <a:p>
            <a:r>
              <a:rPr lang="es-ES" dirty="0"/>
              <a:t>Manejo mas profundo de la creación de gramáticas</a:t>
            </a:r>
          </a:p>
          <a:p>
            <a:r>
              <a:rPr lang="es-ES" dirty="0"/>
              <a:t>Diseño de un compilador con todas sus fases</a:t>
            </a:r>
          </a:p>
          <a:p>
            <a:r>
              <a:rPr lang="es-ES" dirty="0"/>
              <a:t>Experiencia en tecnologías Big Data con Hadoop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9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Demostración en video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48482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7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5383915"/>
          </a:xfrm>
        </p:spPr>
        <p:txBody>
          <a:bodyPr/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Motivación</a:t>
            </a:r>
          </a:p>
          <a:p>
            <a:r>
              <a:rPr lang="es-ES" dirty="0"/>
              <a:t>Objetivos</a:t>
            </a:r>
          </a:p>
          <a:p>
            <a:r>
              <a:rPr lang="es-ES" dirty="0"/>
              <a:t>Características</a:t>
            </a:r>
          </a:p>
          <a:p>
            <a:r>
              <a:rPr lang="es-ES" dirty="0"/>
              <a:t>Metodología</a:t>
            </a:r>
          </a:p>
          <a:p>
            <a:r>
              <a:rPr lang="es-ES" dirty="0"/>
              <a:t>Desarrollo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Conocimiento adquirido</a:t>
            </a:r>
          </a:p>
          <a:p>
            <a:r>
              <a:rPr lang="es-ES" dirty="0"/>
              <a:t>Demostración en video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8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4848225"/>
          </a:xfrm>
        </p:spPr>
        <p:txBody>
          <a:bodyPr/>
          <a:lstStyle/>
          <a:p>
            <a:r>
              <a:rPr lang="es-ES" dirty="0"/>
              <a:t>Perldoop como un compilador fuente-a-fuente Perl-Java</a:t>
            </a:r>
          </a:p>
          <a:p>
            <a:r>
              <a:rPr lang="es-ES" dirty="0"/>
              <a:t>Mejoras de la versión 2.0</a:t>
            </a:r>
          </a:p>
          <a:p>
            <a:r>
              <a:rPr lang="es-ES" dirty="0"/>
              <a:t>Etiquetas y su funcionamiento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3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Motivación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4848225"/>
          </a:xfrm>
        </p:spPr>
        <p:txBody>
          <a:bodyPr/>
          <a:lstStyle/>
          <a:p>
            <a:r>
              <a:rPr lang="es-ES" dirty="0"/>
              <a:t>Desarrollar un proyecto con una alta complejidad</a:t>
            </a:r>
          </a:p>
          <a:p>
            <a:r>
              <a:rPr lang="es-ES" dirty="0"/>
              <a:t>Complementar los conocimiento adquiridos en la asignatura de compiladores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5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4848225"/>
          </a:xfrm>
        </p:spPr>
        <p:txBody>
          <a:bodyPr/>
          <a:lstStyle/>
          <a:p>
            <a:r>
              <a:rPr lang="es-ES" dirty="0"/>
              <a:t>Soporte para un subconjunto acotado de la sintaxis de Perl</a:t>
            </a:r>
          </a:p>
          <a:p>
            <a:r>
              <a:rPr lang="es-ES" dirty="0"/>
              <a:t>Conversión automática entre tipos de dato</a:t>
            </a:r>
          </a:p>
          <a:p>
            <a:r>
              <a:rPr lang="es-ES" dirty="0"/>
              <a:t>Funciones nativas implementadas</a:t>
            </a:r>
          </a:p>
          <a:p>
            <a:r>
              <a:rPr lang="es-ES" dirty="0"/>
              <a:t>Generar código paralelo compatible con Hadoop</a:t>
            </a:r>
          </a:p>
          <a:p>
            <a:r>
              <a:rPr lang="es-ES" dirty="0"/>
              <a:t>Una buena gestión de errores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9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Características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5557837"/>
          </a:xfrm>
        </p:spPr>
        <p:txBody>
          <a:bodyPr/>
          <a:lstStyle/>
          <a:p>
            <a:r>
              <a:rPr lang="es-ES" dirty="0"/>
              <a:t>Traducción operadores básicos</a:t>
            </a:r>
          </a:p>
          <a:p>
            <a:r>
              <a:rPr lang="es-ES" dirty="0"/>
              <a:t>Definir funciones personalizadas</a:t>
            </a:r>
          </a:p>
          <a:p>
            <a:r>
              <a:rPr lang="es-ES" dirty="0"/>
              <a:t>Uso de ficheros</a:t>
            </a:r>
          </a:p>
          <a:p>
            <a:r>
              <a:rPr lang="es-ES" dirty="0"/>
              <a:t>Expresiones regulares</a:t>
            </a:r>
          </a:p>
          <a:p>
            <a:r>
              <a:rPr lang="es-ES" dirty="0"/>
              <a:t>Llamadas al sistema</a:t>
            </a:r>
          </a:p>
          <a:p>
            <a:r>
              <a:rPr lang="es-ES" dirty="0"/>
              <a:t>Importar módulos</a:t>
            </a:r>
          </a:p>
          <a:p>
            <a:r>
              <a:rPr lang="es-ES" dirty="0" err="1"/>
              <a:t>Multiasignación</a:t>
            </a:r>
            <a:endParaRPr lang="es-ES" dirty="0"/>
          </a:p>
          <a:p>
            <a:r>
              <a:rPr lang="es-ES" dirty="0" err="1"/>
              <a:t>Mapper</a:t>
            </a:r>
            <a:r>
              <a:rPr lang="es-ES" dirty="0"/>
              <a:t> y </a:t>
            </a:r>
            <a:r>
              <a:rPr lang="es-ES" dirty="0" err="1"/>
              <a:t>Reduccer</a:t>
            </a:r>
            <a:r>
              <a:rPr lang="es-ES" dirty="0"/>
              <a:t> Hadoop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2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Metodología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4848225"/>
          </a:xfrm>
        </p:spPr>
        <p:txBody>
          <a:bodyPr/>
          <a:lstStyle/>
          <a:p>
            <a:r>
              <a:rPr lang="es-ES" dirty="0"/>
              <a:t>Características del proyecto</a:t>
            </a:r>
          </a:p>
          <a:p>
            <a:pPr lvl="1"/>
            <a:r>
              <a:rPr lang="es-ES" dirty="0"/>
              <a:t>Proyecto individual</a:t>
            </a:r>
          </a:p>
          <a:p>
            <a:pPr lvl="1"/>
            <a:r>
              <a:rPr lang="es-ES" dirty="0"/>
              <a:t>Componente de investigación</a:t>
            </a:r>
          </a:p>
          <a:p>
            <a:pPr lvl="1"/>
            <a:r>
              <a:rPr lang="es-ES" dirty="0"/>
              <a:t>Requisitos Fijos</a:t>
            </a:r>
          </a:p>
          <a:p>
            <a:r>
              <a:rPr lang="es-ES" dirty="0"/>
              <a:t>Programación Extrema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97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Desarrollo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4848225"/>
          </a:xfrm>
        </p:spPr>
        <p:txBody>
          <a:bodyPr/>
          <a:lstStyle/>
          <a:p>
            <a:r>
              <a:rPr lang="es-ES" dirty="0"/>
              <a:t>Analizador léxico y sintáctico</a:t>
            </a:r>
          </a:p>
          <a:p>
            <a:r>
              <a:rPr lang="es-ES" dirty="0"/>
              <a:t>Comprobación semántica y generador de código</a:t>
            </a:r>
          </a:p>
          <a:p>
            <a:r>
              <a:rPr lang="es-ES" dirty="0"/>
              <a:t>Sistema de gestión y recuperación de errores</a:t>
            </a:r>
          </a:p>
          <a:p>
            <a:r>
              <a:rPr lang="es-ES" dirty="0"/>
              <a:t>Librería auxiliar java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0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4848225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La sintaxis de Perl es inmensa</a:t>
            </a:r>
          </a:p>
          <a:p>
            <a:r>
              <a:rPr lang="es-ES" dirty="0"/>
              <a:t>Su ambigüedad dificulta una traducción</a:t>
            </a:r>
          </a:p>
          <a:p>
            <a:r>
              <a:rPr lang="es-ES" dirty="0"/>
              <a:t>El tiempo es un limitante muy importante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65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449</TotalTime>
  <Words>317</Words>
  <Application>Microsoft Office PowerPoint</Application>
  <PresentationFormat>Panorámica</PresentationFormat>
  <Paragraphs>76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Perldoop 2.0</vt:lpstr>
      <vt:lpstr>Contenido</vt:lpstr>
      <vt:lpstr>Introducción</vt:lpstr>
      <vt:lpstr>Motivación</vt:lpstr>
      <vt:lpstr>Objetivos</vt:lpstr>
      <vt:lpstr>Características</vt:lpstr>
      <vt:lpstr>Metodología</vt:lpstr>
      <vt:lpstr>Desarrollo</vt:lpstr>
      <vt:lpstr>Conclusiones</vt:lpstr>
      <vt:lpstr>Conocimiento Adquirido</vt:lpstr>
      <vt:lpstr>Demostración en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Pomar</dc:creator>
  <cp:lastModifiedBy>Cesar Pomar</cp:lastModifiedBy>
  <cp:revision>30</cp:revision>
  <dcterms:created xsi:type="dcterms:W3CDTF">2016-07-13T18:32:15Z</dcterms:created>
  <dcterms:modified xsi:type="dcterms:W3CDTF">2016-07-14T23:41:32Z</dcterms:modified>
</cp:coreProperties>
</file>