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73" r:id="rId14"/>
    <p:sldId id="274" r:id="rId15"/>
    <p:sldId id="275" r:id="rId16"/>
    <p:sldId id="276" r:id="rId17"/>
    <p:sldId id="266" r:id="rId18"/>
    <p:sldId id="277" r:id="rId19"/>
    <p:sldId id="281" r:id="rId20"/>
    <p:sldId id="278" r:id="rId21"/>
    <p:sldId id="279" r:id="rId22"/>
    <p:sldId id="280" r:id="rId23"/>
    <p:sldId id="283" r:id="rId24"/>
    <p:sldId id="284" r:id="rId25"/>
    <p:sldId id="282" r:id="rId26"/>
    <p:sldId id="285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1" autoAdjust="0"/>
    <p:restoredTop sz="94660"/>
  </p:normalViewPr>
  <p:slideViewPr>
    <p:cSldViewPr snapToGrid="0">
      <p:cViewPr>
        <p:scale>
          <a:sx n="100" d="100"/>
          <a:sy n="100" d="100"/>
        </p:scale>
        <p:origin x="-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663-5086-4E39-9826-D7C6E1DB3D57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6E18-634E-4B4B-834E-4158BA24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326C-D4E0-4FF2-BE25-FFB86F82BB4F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564-EA2E-419F-9751-2C16FE949658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2AE-2120-4254-AA55-F1866FEA8026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ADE-A95F-470A-AAEF-2C0EF39C5D65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5187-CA2F-4F61-A1FB-A6E21DE97F4F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14C6-7DD0-4C0B-AFD1-155929352D7E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C00C-2D03-4EF5-83ED-91FF8AA0099B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CC50-35E5-4485-9E9D-1106FC53FB32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AD5-7E51-4F4D-A7E8-AA5D85EBB50A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27E7-A69F-49F2-A59A-A9543F42666B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1FF-6ABF-4078-96D0-3A27E09551EA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913-3991-4E1E-B015-839F7FBDA270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C85B-7D16-4A29-A657-FEA73E695E07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F5C0-313B-4EA8-AD51-9C65343ED5AC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B5D3-B772-4F21-871D-4E8B1C62B640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CC3-71B9-4CFE-B9F1-EBA936A22224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9C1-D474-4CF4-B9A9-8B1C85643E85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37B9F-C454-4B10-97BB-D02914E79D82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020782" y="252360"/>
            <a:ext cx="4552461" cy="1146480"/>
          </a:xfrm>
        </p:spPr>
        <p:txBody>
          <a:bodyPr/>
          <a:lstStyle/>
          <a:p>
            <a:r>
              <a:rPr lang="es-ES" dirty="0"/>
              <a:t>Perldoop 2.0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881822" y="1396031"/>
            <a:ext cx="6987645" cy="109744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Grado en Ingeniería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Universidad de Santiago de Compostela</a:t>
            </a: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5020782" y="4406712"/>
            <a:ext cx="4486075" cy="109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Directores:</a:t>
            </a:r>
          </a:p>
          <a:p>
            <a:pPr algn="l"/>
            <a:r>
              <a:rPr lang="es-ES" dirty="0"/>
              <a:t>	Juan Carlos Pichel Campos </a:t>
            </a:r>
          </a:p>
          <a:p>
            <a:pPr algn="l"/>
            <a:r>
              <a:rPr lang="es-ES" dirty="0"/>
              <a:t>	José Manuel </a:t>
            </a:r>
            <a:r>
              <a:rPr lang="es-ES" dirty="0" err="1"/>
              <a:t>Abuín</a:t>
            </a:r>
            <a:r>
              <a:rPr lang="es-ES" dirty="0"/>
              <a:t> Mosquera</a:t>
            </a: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5020782" y="3723493"/>
            <a:ext cx="4768673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dirty="0"/>
              <a:t>Autor: César Piñeiro Pomar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9807664" y="5739256"/>
            <a:ext cx="2163026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Julio 2016</a:t>
            </a:r>
          </a:p>
        </p:txBody>
      </p:sp>
    </p:spTree>
    <p:extLst>
      <p:ext uri="{BB962C8B-B14F-4D97-AF65-F5344CB8AC3E}">
        <p14:creationId xmlns:p14="http://schemas.microsoft.com/office/powerpoint/2010/main" val="6144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7 Riegos identificados y clasificados</a:t>
            </a:r>
          </a:p>
          <a:p>
            <a:r>
              <a:rPr lang="es-ES" dirty="0"/>
              <a:t>Planes de  prevención y continencia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9815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Características del proyecto</a:t>
            </a:r>
          </a:p>
          <a:p>
            <a:pPr lvl="1"/>
            <a:r>
              <a:rPr lang="es-ES" dirty="0"/>
              <a:t>Proyecto individual</a:t>
            </a:r>
          </a:p>
          <a:p>
            <a:pPr lvl="1"/>
            <a:r>
              <a:rPr lang="es-ES" dirty="0"/>
              <a:t>Componente de investigación</a:t>
            </a:r>
          </a:p>
          <a:p>
            <a:pPr lvl="1"/>
            <a:r>
              <a:rPr lang="es-ES" dirty="0"/>
              <a:t>Requisitos Fijos</a:t>
            </a:r>
          </a:p>
          <a:p>
            <a:r>
              <a:rPr lang="es-ES" dirty="0"/>
              <a:t>Programación Extrema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5719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Tareas</a:t>
            </a:r>
          </a:p>
          <a:p>
            <a:pPr lvl="1"/>
            <a:r>
              <a:rPr lang="es-ES" dirty="0"/>
              <a:t>Estructura descomposición de tareas (EDT)</a:t>
            </a:r>
          </a:p>
          <a:p>
            <a:r>
              <a:rPr lang="es-ES" dirty="0"/>
              <a:t>Temporal</a:t>
            </a:r>
          </a:p>
          <a:p>
            <a:pPr lvl="1"/>
            <a:r>
              <a:rPr lang="es-ES" dirty="0"/>
              <a:t>Cronograma</a:t>
            </a:r>
          </a:p>
          <a:p>
            <a:pPr lvl="1"/>
            <a:r>
              <a:rPr lang="es-ES" dirty="0"/>
              <a:t>Diagrama Gantt</a:t>
            </a:r>
          </a:p>
          <a:p>
            <a:pPr lvl="1"/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404851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Importancia</a:t>
            </a:r>
          </a:p>
          <a:p>
            <a:r>
              <a:rPr lang="es-ES" dirty="0"/>
              <a:t>Definición</a:t>
            </a:r>
          </a:p>
          <a:p>
            <a:r>
              <a:rPr lang="es-ES" dirty="0"/>
              <a:t>Uso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Etiquetas</a:t>
            </a:r>
          </a:p>
        </p:txBody>
      </p:sp>
    </p:spTree>
    <p:extLst>
      <p:ext uri="{BB962C8B-B14F-4D97-AF65-F5344CB8AC3E}">
        <p14:creationId xmlns:p14="http://schemas.microsoft.com/office/powerpoint/2010/main" val="391946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Léxico</a:t>
            </a:r>
          </a:p>
          <a:p>
            <a:pPr lvl="1"/>
            <a:r>
              <a:rPr lang="es-ES" dirty="0"/>
              <a:t>Definición de </a:t>
            </a:r>
            <a:r>
              <a:rPr lang="es-ES" dirty="0" err="1"/>
              <a:t>tokens</a:t>
            </a:r>
            <a:endParaRPr lang="es-ES" dirty="0"/>
          </a:p>
          <a:p>
            <a:pPr lvl="1"/>
            <a:r>
              <a:rPr lang="es-ES" dirty="0"/>
              <a:t>Validación y ordenador de etiquetas</a:t>
            </a:r>
          </a:p>
          <a:p>
            <a:r>
              <a:rPr lang="es-ES" dirty="0"/>
              <a:t>Sintáctico</a:t>
            </a:r>
          </a:p>
          <a:p>
            <a:pPr lvl="1"/>
            <a:r>
              <a:rPr lang="es-ES" dirty="0"/>
              <a:t>Ascendente</a:t>
            </a:r>
          </a:p>
          <a:p>
            <a:pPr lvl="1"/>
            <a:r>
              <a:rPr lang="es-ES" dirty="0"/>
              <a:t>Gramática LALR(1)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Analizador Léxico y Sintáctico</a:t>
            </a:r>
          </a:p>
        </p:txBody>
      </p:sp>
    </p:spTree>
    <p:extLst>
      <p:ext uri="{BB962C8B-B14F-4D97-AF65-F5344CB8AC3E}">
        <p14:creationId xmlns:p14="http://schemas.microsoft.com/office/powerpoint/2010/main" val="174392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Comprobación y generación de código</a:t>
            </a:r>
          </a:p>
          <a:p>
            <a:r>
              <a:rPr lang="es-ES" dirty="0"/>
              <a:t>Utilidades</a:t>
            </a:r>
          </a:p>
          <a:p>
            <a:r>
              <a:rPr lang="es-ES" dirty="0"/>
              <a:t>Sistema de gestión de errores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51509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Nivel de abstracción</a:t>
            </a:r>
          </a:p>
          <a:p>
            <a:r>
              <a:rPr lang="es-ES" dirty="0"/>
              <a:t>Simplificar traducción</a:t>
            </a:r>
          </a:p>
          <a:p>
            <a:r>
              <a:rPr lang="es-ES" dirty="0"/>
              <a:t>Tareas en tiempo de ejecución</a:t>
            </a:r>
          </a:p>
          <a:p>
            <a:r>
              <a:rPr lang="es-ES" dirty="0"/>
              <a:t>Funciones nativas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Librería java</a:t>
            </a:r>
          </a:p>
        </p:txBody>
      </p:sp>
    </p:spTree>
    <p:extLst>
      <p:ext uri="{BB962C8B-B14F-4D97-AF65-F5344CB8AC3E}">
        <p14:creationId xmlns:p14="http://schemas.microsoft.com/office/powerpoint/2010/main" val="119351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Interfaz consola</a:t>
            </a:r>
          </a:p>
          <a:p>
            <a:r>
              <a:rPr lang="es-ES" dirty="0"/>
              <a:t>Código Sumatorio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3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383915"/>
          </a:xfrm>
        </p:spPr>
        <p:txBody>
          <a:bodyPr/>
          <a:lstStyle/>
          <a:p>
            <a:r>
              <a:rPr lang="es-ES" dirty="0"/>
              <a:t>Motivación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Características</a:t>
            </a:r>
          </a:p>
          <a:p>
            <a:r>
              <a:rPr lang="es-ES" dirty="0"/>
              <a:t>Gestión del proyecto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Conocimiento adquirido</a:t>
            </a:r>
          </a:p>
          <a:p>
            <a:r>
              <a:rPr lang="es-ES" dirty="0"/>
              <a:t>Demostración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0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512425"/>
            <a:ext cx="10455278" cy="3600433"/>
          </a:xfrm>
        </p:spPr>
        <p:txBody>
          <a:bodyPr>
            <a:normAutofit/>
          </a:bodyPr>
          <a:lstStyle/>
          <a:p>
            <a:r>
              <a:rPr lang="es-ES" dirty="0"/>
              <a:t>La sintaxis de Perl es inmensa</a:t>
            </a:r>
          </a:p>
          <a:p>
            <a:r>
              <a:rPr lang="es-ES" dirty="0"/>
              <a:t>Su ambigüedad dificulta una traducción</a:t>
            </a:r>
          </a:p>
          <a:p>
            <a:r>
              <a:rPr lang="es-ES" dirty="0"/>
              <a:t>El tiempo es un limitante muy importante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6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Conocimiento Adquirido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983129"/>
            <a:ext cx="10455278" cy="3912847"/>
          </a:xfrm>
        </p:spPr>
        <p:txBody>
          <a:bodyPr/>
          <a:lstStyle/>
          <a:p>
            <a:r>
              <a:rPr lang="es-ES" dirty="0"/>
              <a:t>Conocimiento y soltura con Python y Perl</a:t>
            </a:r>
          </a:p>
          <a:p>
            <a:r>
              <a:rPr lang="es-ES" dirty="0"/>
              <a:t>Manejo mas profundo de la creación de gramáticas</a:t>
            </a:r>
          </a:p>
          <a:p>
            <a:r>
              <a:rPr lang="es-ES" dirty="0"/>
              <a:t>Diseño de un compilador con todas sus fases</a:t>
            </a:r>
          </a:p>
          <a:p>
            <a:r>
              <a:rPr lang="es-ES" dirty="0"/>
              <a:t>Experiencia en tecnologías Big Data con Hadoop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Desarrollar un proyecto con una alta complejidad</a:t>
            </a:r>
          </a:p>
          <a:p>
            <a:r>
              <a:rPr lang="es-ES" dirty="0"/>
              <a:t>Complementar los conocimiento adquiridos en la asignatura de compiladores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5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Perldoop como un compilador fuente-a-fuente Perl-Java</a:t>
            </a:r>
          </a:p>
          <a:p>
            <a:r>
              <a:rPr lang="es-ES" dirty="0"/>
              <a:t>Mejoras de la versión 2.0</a:t>
            </a:r>
          </a:p>
          <a:p>
            <a:r>
              <a:rPr lang="es-ES" dirty="0"/>
              <a:t>Etiquetas y como funcionan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Soporte para un subconjunto acotado de la sintaxis de Perl</a:t>
            </a:r>
          </a:p>
          <a:p>
            <a:r>
              <a:rPr lang="es-ES" dirty="0"/>
              <a:t>Conversión automática entre tipos de dato</a:t>
            </a:r>
          </a:p>
          <a:p>
            <a:r>
              <a:rPr lang="es-ES" dirty="0"/>
              <a:t>Funciones nativas implementadas</a:t>
            </a:r>
          </a:p>
          <a:p>
            <a:r>
              <a:rPr lang="es-ES" dirty="0"/>
              <a:t>Generar código paralelo compatible con Hadoop</a:t>
            </a:r>
          </a:p>
          <a:p>
            <a:r>
              <a:rPr lang="es-ES" dirty="0"/>
              <a:t>Una buena 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557837"/>
          </a:xfrm>
        </p:spPr>
        <p:txBody>
          <a:bodyPr/>
          <a:lstStyle/>
          <a:p>
            <a:r>
              <a:rPr lang="es-ES" dirty="0"/>
              <a:t>Traducción operadores básicos</a:t>
            </a:r>
          </a:p>
          <a:p>
            <a:r>
              <a:rPr lang="es-ES" dirty="0"/>
              <a:t>Definir funciones personalizadas</a:t>
            </a:r>
          </a:p>
          <a:p>
            <a:r>
              <a:rPr lang="es-ES" dirty="0"/>
              <a:t>Uso de ficheros</a:t>
            </a:r>
          </a:p>
          <a:p>
            <a:r>
              <a:rPr lang="es-ES" dirty="0"/>
              <a:t>Expresiones regulares</a:t>
            </a:r>
          </a:p>
          <a:p>
            <a:r>
              <a:rPr lang="es-ES" dirty="0"/>
              <a:t>Llamadas al sistema</a:t>
            </a:r>
          </a:p>
          <a:p>
            <a:r>
              <a:rPr lang="es-ES" dirty="0"/>
              <a:t>Importar módulos</a:t>
            </a:r>
          </a:p>
          <a:p>
            <a:r>
              <a:rPr lang="es-ES" dirty="0" err="1"/>
              <a:t>Multiasignación</a:t>
            </a:r>
            <a:endParaRPr lang="es-ES" dirty="0"/>
          </a:p>
          <a:p>
            <a:r>
              <a:rPr lang="es-ES" dirty="0" err="1"/>
              <a:t>Mapper</a:t>
            </a:r>
            <a:r>
              <a:rPr lang="es-ES" dirty="0"/>
              <a:t> y </a:t>
            </a:r>
            <a:r>
              <a:rPr lang="es-ES" dirty="0" err="1"/>
              <a:t>Reduccer</a:t>
            </a:r>
            <a:r>
              <a:rPr lang="es-ES" dirty="0"/>
              <a:t> Hadoop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Criterios de aceptación</a:t>
            </a:r>
          </a:p>
          <a:p>
            <a:r>
              <a:rPr lang="es-ES" dirty="0"/>
              <a:t>Restricciones</a:t>
            </a:r>
          </a:p>
          <a:p>
            <a:r>
              <a:rPr lang="es-ES" dirty="0"/>
              <a:t>Exclusiones</a:t>
            </a:r>
          </a:p>
          <a:p>
            <a:r>
              <a:rPr lang="es-ES" dirty="0"/>
              <a:t>Supuestos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del Alcance</a:t>
            </a:r>
          </a:p>
        </p:txBody>
      </p:sp>
    </p:spTree>
    <p:extLst>
      <p:ext uri="{BB962C8B-B14F-4D97-AF65-F5344CB8AC3E}">
        <p14:creationId xmlns:p14="http://schemas.microsoft.com/office/powerpoint/2010/main" val="20216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Casos de Uso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96" y="1823946"/>
            <a:ext cx="5168808" cy="36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18 Requisitos Funcionales</a:t>
            </a:r>
          </a:p>
          <a:p>
            <a:r>
              <a:rPr lang="es-ES" dirty="0"/>
              <a:t>4 Requisitos no Funcionales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929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716</TotalTime>
  <Words>504</Words>
  <Application>Microsoft Office PowerPoint</Application>
  <PresentationFormat>Panorámica</PresentationFormat>
  <Paragraphs>125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</vt:lpstr>
      <vt:lpstr>Perldoop 2.0</vt:lpstr>
      <vt:lpstr>Contenido</vt:lpstr>
      <vt:lpstr>Motivación</vt:lpstr>
      <vt:lpstr>Introducción</vt:lpstr>
      <vt:lpstr>Objetivos</vt:lpstr>
      <vt:lpstr>Características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Diseño</vt:lpstr>
      <vt:lpstr>Diseño</vt:lpstr>
      <vt:lpstr>Diseño</vt:lpstr>
      <vt:lpstr>Diseño</vt:lpstr>
      <vt:lpstr>Demostración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Conocimiento Adquirido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Pomar</dc:creator>
  <cp:lastModifiedBy>Cesar Pomar</cp:lastModifiedBy>
  <cp:revision>51</cp:revision>
  <dcterms:created xsi:type="dcterms:W3CDTF">2016-07-13T18:32:15Z</dcterms:created>
  <dcterms:modified xsi:type="dcterms:W3CDTF">2016-07-17T21:35:06Z</dcterms:modified>
</cp:coreProperties>
</file>