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8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8" r:id="rId24"/>
    <p:sldId id="283" r:id="rId25"/>
    <p:sldId id="284" r:id="rId26"/>
    <p:sldId id="286" r:id="rId27"/>
    <p:sldId id="285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3" r:id="rId4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789199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7700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7700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770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770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7700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7700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7700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7700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770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o del título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1" cy="7636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del título</a:t>
            </a:r>
          </a:p>
        </p:txBody>
      </p:sp>
      <p:sp>
        <p:nvSpPr>
          <p:cNvPr id="19" name="Nivel de texto 1…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1" cy="4555200"/>
          </a:xfrm>
          <a:prstGeom prst="rect">
            <a:avLst/>
          </a:prstGeom>
        </p:spPr>
        <p:txBody>
          <a:bodyPr>
            <a:normAutofit/>
          </a:bodyPr>
          <a:lstStyle>
            <a:lvl1pPr marL="609584" indent="-457189"/>
            <a:lvl2pPr marL="1340119" indent="-544272"/>
            <a:lvl3pPr marL="1949703" indent="-544272"/>
            <a:lvl4pPr marL="2559288" indent="-544272"/>
            <a:lvl5pPr marL="3168873" indent="-544272"/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o del título"/>
          <p:cNvSpPr txBox="1">
            <a:spLocks noGrp="1"/>
          </p:cNvSpPr>
          <p:nvPr>
            <p:ph type="title"/>
          </p:nvPr>
        </p:nvSpPr>
        <p:spPr>
          <a:xfrm>
            <a:off x="415611" y="992767"/>
            <a:ext cx="11360801" cy="27368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900"/>
            </a:lvl1pPr>
          </a:lstStyle>
          <a:p>
            <a:r>
              <a:t>Texto del título</a:t>
            </a:r>
          </a:p>
        </p:txBody>
      </p:sp>
      <p:sp>
        <p:nvSpPr>
          <p:cNvPr id="2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15600" y="3778832"/>
            <a:ext cx="11360801" cy="10568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37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37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37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37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37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o del título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1" cy="7636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del título</a:t>
            </a:r>
          </a:p>
        </p:txBody>
      </p:sp>
      <p:sp>
        <p:nvSpPr>
          <p:cNvPr id="45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15600" y="1536633"/>
            <a:ext cx="5333201" cy="4555200"/>
          </a:xfrm>
          <a:prstGeom prst="rect">
            <a:avLst/>
          </a:prstGeom>
        </p:spPr>
        <p:txBody>
          <a:bodyPr>
            <a:normAutofit/>
          </a:bodyPr>
          <a:lstStyle>
            <a:lvl1pPr marL="609584" indent="-423322"/>
            <a:lvl2pPr marL="1269968" indent="-457188"/>
            <a:lvl3pPr marL="1879552" indent="-457188"/>
            <a:lvl4pPr marL="2489137" indent="-457188"/>
            <a:lvl5pPr marL="3098722" indent="-457188"/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6" name="Google Shape;25;p43"/>
          <p:cNvSpPr txBox="1">
            <a:spLocks noGrp="1"/>
          </p:cNvSpPr>
          <p:nvPr>
            <p:ph type="body" sz="half" idx="21"/>
          </p:nvPr>
        </p:nvSpPr>
        <p:spPr>
          <a:xfrm>
            <a:off x="6443200" y="1536632"/>
            <a:ext cx="5333201" cy="45552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9584" indent="-423322"/>
            <a:endParaRPr/>
          </a:p>
        </p:txBody>
      </p:sp>
      <p:sp>
        <p:nvSpPr>
          <p:cNvPr id="4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o del título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1" cy="7636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del título</a:t>
            </a:r>
          </a:p>
        </p:txBody>
      </p:sp>
      <p:sp>
        <p:nvSpPr>
          <p:cNvPr id="5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o del título"/>
          <p:cNvSpPr txBox="1">
            <a:spLocks noGrp="1"/>
          </p:cNvSpPr>
          <p:nvPr>
            <p:ph type="title"/>
          </p:nvPr>
        </p:nvSpPr>
        <p:spPr>
          <a:xfrm>
            <a:off x="415600" y="740799"/>
            <a:ext cx="3744001" cy="100760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Texto del título</a:t>
            </a:r>
          </a:p>
        </p:txBody>
      </p:sp>
      <p:sp>
        <p:nvSpPr>
          <p:cNvPr id="63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15600" y="1852800"/>
            <a:ext cx="3744001" cy="4239201"/>
          </a:xfrm>
          <a:prstGeom prst="rect">
            <a:avLst/>
          </a:prstGeom>
        </p:spPr>
        <p:txBody>
          <a:bodyPr>
            <a:normAutofit/>
          </a:bodyPr>
          <a:lstStyle>
            <a:lvl1pPr marL="609584" indent="-406389">
              <a:buSzPts val="1600"/>
              <a:defRPr sz="1600"/>
            </a:lvl1pPr>
            <a:lvl2pPr marL="1219169" indent="-406390">
              <a:buSzPts val="1600"/>
              <a:defRPr sz="1600"/>
            </a:lvl2pPr>
            <a:lvl3pPr marL="1828754" indent="-406390">
              <a:buSzPts val="1600"/>
              <a:defRPr sz="1600"/>
            </a:lvl3pPr>
            <a:lvl4pPr marL="2438338" indent="-406389">
              <a:buSzPts val="1600"/>
              <a:defRPr sz="1600"/>
            </a:lvl4pPr>
            <a:lvl5pPr marL="3047924" indent="-406389">
              <a:buSzPts val="1600"/>
              <a:defRPr sz="16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o del título"/>
          <p:cNvSpPr txBox="1">
            <a:spLocks noGrp="1"/>
          </p:cNvSpPr>
          <p:nvPr>
            <p:ph type="title"/>
          </p:nvPr>
        </p:nvSpPr>
        <p:spPr>
          <a:xfrm>
            <a:off x="653666" y="600199"/>
            <a:ext cx="8490402" cy="54544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6400"/>
            </a:lvl1pPr>
          </a:lstStyle>
          <a:p>
            <a:r>
              <a:t>Texto del título</a:t>
            </a:r>
          </a:p>
        </p:txBody>
      </p:sp>
      <p:sp>
        <p:nvSpPr>
          <p:cNvPr id="7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38;p47"/>
          <p:cNvSpPr/>
          <p:nvPr/>
        </p:nvSpPr>
        <p:spPr>
          <a:xfrm>
            <a:off x="6096000" y="-167"/>
            <a:ext cx="6096000" cy="6858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0" name="Texto del título"/>
          <p:cNvSpPr txBox="1">
            <a:spLocks noGrp="1"/>
          </p:cNvSpPr>
          <p:nvPr>
            <p:ph type="title"/>
          </p:nvPr>
        </p:nvSpPr>
        <p:spPr>
          <a:xfrm>
            <a:off x="354000" y="1644232"/>
            <a:ext cx="5393600" cy="19764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t>Texto del título</a:t>
            </a:r>
          </a:p>
        </p:txBody>
      </p:sp>
      <p:sp>
        <p:nvSpPr>
          <p:cNvPr id="81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354000" y="3737433"/>
            <a:ext cx="5393600" cy="16468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2" name="Google Shape;41;p47"/>
          <p:cNvSpPr txBox="1">
            <a:spLocks noGrp="1"/>
          </p:cNvSpPr>
          <p:nvPr>
            <p:ph type="body" sz="half" idx="21"/>
          </p:nvPr>
        </p:nvSpPr>
        <p:spPr>
          <a:xfrm>
            <a:off x="6586000" y="965433"/>
            <a:ext cx="5116001" cy="492680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609584" indent="-457189"/>
            <a:endParaRPr/>
          </a:p>
        </p:txBody>
      </p:sp>
      <p:sp>
        <p:nvSpPr>
          <p:cNvPr id="8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xx%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1" cy="26180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16000"/>
            </a:lvl1pPr>
          </a:lstStyle>
          <a:p>
            <a:r>
              <a:t>xx%</a:t>
            </a:r>
          </a:p>
        </p:txBody>
      </p:sp>
      <p:sp>
        <p:nvSpPr>
          <p:cNvPr id="9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15600" y="4202967"/>
            <a:ext cx="11360801" cy="1734401"/>
          </a:xfrm>
          <a:prstGeom prst="rect">
            <a:avLst/>
          </a:prstGeom>
        </p:spPr>
        <p:txBody>
          <a:bodyPr>
            <a:normAutofit/>
          </a:bodyPr>
          <a:lstStyle>
            <a:lvl1pPr marL="609584" indent="-457189" algn="ctr"/>
            <a:lvl2pPr marL="1340119" indent="-544272" algn="ctr"/>
            <a:lvl3pPr marL="1949703" indent="-544272" algn="ctr"/>
            <a:lvl4pPr marL="2559288" indent="-544272" algn="ctr"/>
            <a:lvl5pPr marL="3168873" indent="-544272" algn="ctr"/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649019" y="6296048"/>
            <a:ext cx="379193" cy="367950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9" r:id="rId8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419" dirty="0" smtClean="0"/>
              <a:t>HTML – CSS GRID – Sin JavaScript</a:t>
            </a:r>
            <a:endParaRPr dirty="0"/>
          </a:p>
        </p:txBody>
      </p:sp>
      <p:pic>
        <p:nvPicPr>
          <p:cNvPr id="123" name="Google Shape;100;p2" descr="Google Shape;100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823" y="3964311"/>
            <a:ext cx="900694" cy="900694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Google Shape;124;p7"/>
          <p:cNvSpPr txBox="1"/>
          <p:nvPr/>
        </p:nvSpPr>
        <p:spPr>
          <a:xfrm>
            <a:off x="2078182" y="3904186"/>
            <a:ext cx="8232715" cy="615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1899" tIns="121899" rIns="121899" bIns="121899" anchor="ctr">
            <a:spAutoFit/>
          </a:bodyPr>
          <a:lstStyle/>
          <a:p>
            <a:pPr>
              <a:defRPr sz="2400" b="1"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dirty="0" err="1"/>
              <a:t>Tema</a:t>
            </a:r>
            <a:r>
              <a:rPr dirty="0"/>
              <a:t>: </a:t>
            </a:r>
            <a:r>
              <a:rPr lang="es-ES" dirty="0" smtClean="0"/>
              <a:t>Generación de un sitio web solo con CSS GRID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sp>
        <p:nvSpPr>
          <p:cNvPr id="8" name="Google Shape;391;p64"/>
          <p:cNvSpPr txBox="1"/>
          <p:nvPr/>
        </p:nvSpPr>
        <p:spPr>
          <a:xfrm>
            <a:off x="562023" y="1886236"/>
            <a:ext cx="11021915" cy="45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lvl="0">
              <a:buClr>
                <a:srgbClr val="262626"/>
              </a:buClr>
              <a:buSzPts val="2600"/>
            </a:pPr>
            <a:r>
              <a:rPr lang="es-ES" dirty="0"/>
              <a:t>Después añade un par de estilos visuales para aclarar las </a:t>
            </a:r>
            <a:endParaRPr lang="es-ES" dirty="0" smtClean="0"/>
          </a:p>
          <a:p>
            <a:pPr marL="12700" lvl="0">
              <a:buClr>
                <a:srgbClr val="262626"/>
              </a:buClr>
              <a:buSzPts val="2600"/>
            </a:pPr>
            <a:r>
              <a:rPr lang="es-ES" dirty="0" smtClean="0"/>
              <a:t>cosas </a:t>
            </a:r>
            <a:r>
              <a:rPr lang="es-ES" dirty="0"/>
              <a:t>un poco más</a:t>
            </a:r>
            <a:r>
              <a:rPr lang="es-ES" dirty="0" smtClean="0"/>
              <a:t>:</a:t>
            </a:r>
          </a:p>
          <a:p>
            <a:pPr fontAlgn="base"/>
            <a:endParaRPr lang="es-ES" sz="2000" dirty="0" smtClean="0"/>
          </a:p>
          <a:p>
            <a:pPr fontAlgn="base"/>
            <a:r>
              <a:rPr lang="es-ES" sz="2000" dirty="0" smtClean="0"/>
              <a:t>A						</a:t>
            </a:r>
            <a:r>
              <a:rPr lang="es-ES" sz="2000" dirty="0"/>
              <a:t>	</a:t>
            </a:r>
            <a:r>
              <a:rPr lang="es-ES" sz="2000" dirty="0" smtClean="0"/>
              <a:t>B</a:t>
            </a:r>
            <a:endParaRPr lang="es-AR" sz="2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62026" y="1083696"/>
            <a:ext cx="6026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Añadiendo Estilos</a:t>
            </a:r>
            <a:endParaRPr lang="es-AR" sz="36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640" y="2902240"/>
            <a:ext cx="4259357" cy="314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127" y="1886236"/>
            <a:ext cx="3603723" cy="475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34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pic>
        <p:nvPicPr>
          <p:cNvPr id="123" name="Google Shape;100;p2" descr="Google Shape;100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823" y="3964311"/>
            <a:ext cx="900694" cy="90069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Google Shape;385;p63"/>
          <p:cNvSpPr txBox="1"/>
          <p:nvPr/>
        </p:nvSpPr>
        <p:spPr>
          <a:xfrm>
            <a:off x="997527" y="2856304"/>
            <a:ext cx="10307782" cy="3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AR" sz="49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Hacerla </a:t>
            </a:r>
            <a:r>
              <a:rPr lang="es-AR" sz="4900" b="1" dirty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Responsiva</a:t>
            </a:r>
          </a:p>
          <a:p>
            <a:pPr algn="ctr"/>
            <a:endParaRPr lang="es-AR" sz="49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2099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sp>
        <p:nvSpPr>
          <p:cNvPr id="8" name="Google Shape;391;p64"/>
          <p:cNvSpPr txBox="1"/>
          <p:nvPr/>
        </p:nvSpPr>
        <p:spPr>
          <a:xfrm>
            <a:off x="562024" y="1886237"/>
            <a:ext cx="11021915" cy="45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lvl="0">
              <a:buClr>
                <a:srgbClr val="262626"/>
              </a:buClr>
              <a:buSzPts val="2600"/>
            </a:pPr>
            <a:r>
              <a:rPr lang="es-ES" dirty="0"/>
              <a:t>Añadamos una media </a:t>
            </a:r>
            <a:r>
              <a:rPr lang="es-ES" dirty="0" err="1"/>
              <a:t>query</a:t>
            </a:r>
            <a:r>
              <a:rPr lang="es-ES" dirty="0"/>
              <a:t>, de forma que </a:t>
            </a:r>
            <a:endParaRPr lang="es-ES" dirty="0" smtClean="0"/>
          </a:p>
          <a:p>
            <a:pPr marL="12700" lvl="0">
              <a:buClr>
                <a:srgbClr val="262626"/>
              </a:buClr>
              <a:buSzPts val="2600"/>
            </a:pPr>
            <a:r>
              <a:rPr lang="es-ES" dirty="0" smtClean="0"/>
              <a:t>cuando </a:t>
            </a:r>
            <a:r>
              <a:rPr lang="es-ES" dirty="0"/>
              <a:t>la ventana o pantalla alcancen cierta </a:t>
            </a:r>
            <a:endParaRPr lang="es-ES" dirty="0" smtClean="0"/>
          </a:p>
          <a:p>
            <a:pPr marL="12700" lvl="0">
              <a:buClr>
                <a:srgbClr val="262626"/>
              </a:buClr>
              <a:buSzPts val="2600"/>
            </a:pPr>
            <a:r>
              <a:rPr lang="es-ES" dirty="0" smtClean="0"/>
              <a:t>medida </a:t>
            </a:r>
            <a:r>
              <a:rPr lang="es-ES" dirty="0"/>
              <a:t>(nosotros vamos a indicar 600px) la </a:t>
            </a:r>
            <a:endParaRPr lang="es-ES" dirty="0" smtClean="0"/>
          </a:p>
          <a:p>
            <a:pPr marL="12700" lvl="0">
              <a:buClr>
                <a:srgbClr val="262626"/>
              </a:buClr>
              <a:buSzPts val="2600"/>
            </a:pPr>
            <a:r>
              <a:rPr lang="es-ES" dirty="0" smtClean="0"/>
              <a:t>maquetación </a:t>
            </a:r>
            <a:r>
              <a:rPr lang="es-ES" dirty="0"/>
              <a:t>cambie</a:t>
            </a:r>
            <a:r>
              <a:rPr lang="es-ES" dirty="0" smtClean="0"/>
              <a:t>.</a:t>
            </a:r>
          </a:p>
          <a:p>
            <a:pPr marL="12700" lvl="0">
              <a:buClr>
                <a:srgbClr val="262626"/>
              </a:buClr>
              <a:buSzPts val="2600"/>
            </a:pPr>
            <a:endParaRPr lang="es-ES" sz="20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rgbClr val="262626"/>
              </a:buClr>
              <a:buSzPts val="2600"/>
            </a:pPr>
            <a:r>
              <a:rPr lang="es-ES" dirty="0"/>
              <a:t>Ahora, en las pantallas grandes, la retícula cambia a </a:t>
            </a:r>
          </a:p>
          <a:p>
            <a:pPr marL="12700" lvl="0">
              <a:buClr>
                <a:srgbClr val="262626"/>
              </a:buClr>
              <a:buSzPts val="2600"/>
            </a:pPr>
            <a:r>
              <a:rPr lang="es-ES" dirty="0" err="1"/>
              <a:t>grid-template-columns</a:t>
            </a:r>
            <a:r>
              <a:rPr lang="es-ES" dirty="0"/>
              <a:t>: </a:t>
            </a:r>
            <a:r>
              <a:rPr lang="es-ES" dirty="0" err="1"/>
              <a:t>repeat</a:t>
            </a:r>
            <a:r>
              <a:rPr lang="es-ES" dirty="0"/>
              <a:t>(4, 1fr);. </a:t>
            </a:r>
          </a:p>
          <a:p>
            <a:pPr marL="12700" lvl="0">
              <a:buClr>
                <a:srgbClr val="262626"/>
              </a:buClr>
              <a:buSzPts val="2600"/>
            </a:pPr>
            <a:r>
              <a:rPr lang="es-ES" dirty="0"/>
              <a:t>Esto nos da como resultado cuatro columnas de igual </a:t>
            </a:r>
          </a:p>
          <a:p>
            <a:pPr marL="12700" lvl="0">
              <a:buClr>
                <a:srgbClr val="262626"/>
              </a:buClr>
              <a:buSzPts val="2600"/>
            </a:pPr>
            <a:r>
              <a:rPr lang="es-ES" dirty="0"/>
              <a:t>anchura, después tendremos que indicar la anchura </a:t>
            </a:r>
          </a:p>
          <a:p>
            <a:pPr marL="12700" lvl="0">
              <a:buClr>
                <a:srgbClr val="262626"/>
              </a:buClr>
              <a:buSzPts val="2600"/>
            </a:pPr>
            <a:r>
              <a:rPr lang="es-ES" dirty="0"/>
              <a:t>de cada uno de nuestros elementos estructurales. </a:t>
            </a:r>
          </a:p>
          <a:p>
            <a:pPr marL="12700" lvl="0">
              <a:buClr>
                <a:srgbClr val="262626"/>
              </a:buClr>
              <a:buSzPts val="2600"/>
            </a:pPr>
            <a:endParaRPr lang="es-ES" dirty="0"/>
          </a:p>
          <a:p>
            <a:pPr marL="12700" lvl="0">
              <a:buClr>
                <a:srgbClr val="262626"/>
              </a:buClr>
              <a:buSzPts val="2600"/>
            </a:pPr>
            <a:r>
              <a:rPr lang="es-ES" dirty="0"/>
              <a:t>El </a:t>
            </a:r>
            <a:r>
              <a:rPr lang="es-ES" dirty="0" err="1"/>
              <a:t>header</a:t>
            </a:r>
            <a:r>
              <a:rPr lang="es-ES" dirty="0"/>
              <a:t>, </a:t>
            </a:r>
            <a:r>
              <a:rPr lang="es-ES" dirty="0" err="1"/>
              <a:t>nav</a:t>
            </a:r>
            <a:r>
              <a:rPr lang="es-ES" dirty="0"/>
              <a:t> y </a:t>
            </a:r>
            <a:r>
              <a:rPr lang="es-ES" dirty="0" err="1"/>
              <a:t>footer</a:t>
            </a:r>
            <a:r>
              <a:rPr lang="es-ES" dirty="0"/>
              <a:t> se extenderán todos 4 </a:t>
            </a:r>
          </a:p>
          <a:p>
            <a:pPr marL="12700" lvl="0">
              <a:buClr>
                <a:srgbClr val="262626"/>
              </a:buClr>
              <a:buSzPts val="2600"/>
            </a:pPr>
            <a:r>
              <a:rPr lang="es-ES" dirty="0"/>
              <a:t>(a través de cuatro columnas) mientras que la </a:t>
            </a:r>
          </a:p>
          <a:p>
            <a:pPr marL="12700" lvl="0">
              <a:buClr>
                <a:srgbClr val="262626"/>
              </a:buClr>
              <a:buSzPts val="2600"/>
            </a:pPr>
            <a:r>
              <a:rPr lang="es-ES" dirty="0" err="1"/>
              <a:t>section</a:t>
            </a:r>
            <a:r>
              <a:rPr lang="es-ES" dirty="0"/>
              <a:t> se extenderá a través de tres, dejando un </a:t>
            </a:r>
          </a:p>
          <a:p>
            <a:pPr marL="12700" lvl="0">
              <a:buClr>
                <a:srgbClr val="262626"/>
              </a:buClr>
              <a:buSzPts val="2600"/>
            </a:pPr>
            <a:r>
              <a:rPr lang="es-ES" dirty="0"/>
              <a:t>espacio de una columna para el </a:t>
            </a:r>
            <a:r>
              <a:rPr lang="es-ES" dirty="0" err="1"/>
              <a:t>aside</a:t>
            </a:r>
            <a:r>
              <a:rPr lang="es-ES" dirty="0"/>
              <a:t> cuya anchura </a:t>
            </a:r>
          </a:p>
          <a:p>
            <a:pPr marL="12700" lvl="0">
              <a:buClr>
                <a:srgbClr val="262626"/>
              </a:buClr>
              <a:buSzPts val="2600"/>
            </a:pPr>
            <a:r>
              <a:rPr lang="es-ES" dirty="0"/>
              <a:t>se adaptará automáticamente. </a:t>
            </a:r>
            <a:endParaRPr dirty="0"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2026" y="1083696"/>
            <a:ext cx="6026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err="1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Responsive</a:t>
            </a:r>
            <a:endParaRPr lang="es-AR" sz="36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523" y="1886237"/>
            <a:ext cx="4990968" cy="4764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89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sp>
        <p:nvSpPr>
          <p:cNvPr id="8" name="Google Shape;391;p64"/>
          <p:cNvSpPr txBox="1"/>
          <p:nvPr/>
        </p:nvSpPr>
        <p:spPr>
          <a:xfrm>
            <a:off x="562024" y="1886237"/>
            <a:ext cx="11021915" cy="45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lvl="0">
              <a:buClr>
                <a:srgbClr val="262626"/>
              </a:buClr>
              <a:buSzPts val="2600"/>
            </a:pPr>
            <a:r>
              <a:rPr lang="es-ES" dirty="0"/>
              <a:t>Por último, algunos estilos para modificar el </a:t>
            </a:r>
            <a:r>
              <a:rPr lang="es-ES" dirty="0" smtClean="0"/>
              <a:t>aspecto </a:t>
            </a:r>
            <a:r>
              <a:rPr lang="es-ES" dirty="0"/>
              <a:t>de la </a:t>
            </a:r>
            <a:r>
              <a:rPr lang="es-ES" dirty="0" smtClean="0"/>
              <a:t>navegación y posteriormente ver en navegador el resultado de lo que se va obteniendo hasta el momento:</a:t>
            </a:r>
          </a:p>
          <a:p>
            <a:pPr marL="12700" lvl="0">
              <a:buClr>
                <a:srgbClr val="262626"/>
              </a:buClr>
              <a:buSzPts val="2600"/>
            </a:pPr>
            <a:endParaRPr lang="es-ES" sz="20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rgbClr val="262626"/>
              </a:buClr>
              <a:buSzPts val="2600"/>
            </a:pPr>
            <a:endParaRPr lang="es-ES" sz="2000" dirty="0" smtClean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rgbClr val="262626"/>
              </a:buClr>
              <a:buSzPts val="2600"/>
            </a:pPr>
            <a:endParaRPr lang="es-ES" sz="20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rgbClr val="262626"/>
              </a:buClr>
              <a:buSzPts val="2600"/>
            </a:pPr>
            <a:endParaRPr lang="es-ES" sz="2000" dirty="0" smtClean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rgbClr val="262626"/>
              </a:buClr>
              <a:buSzPts val="2600"/>
            </a:pPr>
            <a:endParaRPr sz="20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2026" y="1083696"/>
            <a:ext cx="6026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err="1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Responsive</a:t>
            </a:r>
            <a:endParaRPr lang="es-AR" sz="36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858" y="2693784"/>
            <a:ext cx="6705509" cy="2580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18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pic>
        <p:nvPicPr>
          <p:cNvPr id="123" name="Google Shape;100;p2" descr="Google Shape;100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823" y="3964311"/>
            <a:ext cx="900694" cy="90069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Google Shape;385;p63"/>
          <p:cNvSpPr txBox="1"/>
          <p:nvPr/>
        </p:nvSpPr>
        <p:spPr>
          <a:xfrm>
            <a:off x="997527" y="2856304"/>
            <a:ext cx="10307782" cy="3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AR" sz="49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Aventurarse </a:t>
            </a:r>
            <a:r>
              <a:rPr lang="es-AR" sz="4900" b="1" dirty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Fuera del Lienzo (Off-</a:t>
            </a:r>
            <a:r>
              <a:rPr lang="es-AR" sz="4900" b="1" dirty="0" err="1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Canvas</a:t>
            </a:r>
            <a:r>
              <a:rPr lang="es-AR" sz="4900" b="1" dirty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)</a:t>
            </a:r>
          </a:p>
          <a:p>
            <a:pPr algn="ctr"/>
            <a:endParaRPr lang="es-AR" sz="49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  <a:p>
            <a:pPr algn="ctr"/>
            <a:endParaRPr lang="es-AR" sz="49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5887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sp>
        <p:nvSpPr>
          <p:cNvPr id="8" name="Google Shape;391;p64"/>
          <p:cNvSpPr txBox="1"/>
          <p:nvPr/>
        </p:nvSpPr>
        <p:spPr>
          <a:xfrm>
            <a:off x="562024" y="1886237"/>
            <a:ext cx="11021915" cy="45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lvl="0">
              <a:buClr>
                <a:srgbClr val="262626"/>
              </a:buClr>
              <a:buSzPts val="2600"/>
            </a:pPr>
            <a:r>
              <a:rPr lang="es-ES" dirty="0"/>
              <a:t>Este es un ejemplo </a:t>
            </a:r>
            <a:r>
              <a:rPr lang="es-ES" dirty="0" smtClean="0"/>
              <a:t>sobre </a:t>
            </a:r>
            <a:r>
              <a:rPr lang="es-ES" dirty="0"/>
              <a:t>como el posicionamiento a través </a:t>
            </a:r>
            <a:endParaRPr lang="es-ES" dirty="0" smtClean="0"/>
          </a:p>
          <a:p>
            <a:pPr marL="12700" lvl="0">
              <a:buClr>
                <a:srgbClr val="262626"/>
              </a:buClr>
              <a:buSzPts val="2600"/>
            </a:pPr>
            <a:r>
              <a:rPr lang="es-ES" dirty="0" smtClean="0"/>
              <a:t>de </a:t>
            </a:r>
            <a:r>
              <a:rPr lang="es-ES" dirty="0"/>
              <a:t>CSS puede funcionar todavía con elementos estructurales</a:t>
            </a:r>
            <a:r>
              <a:rPr lang="es-ES" dirty="0" smtClean="0"/>
              <a:t>,</a:t>
            </a:r>
          </a:p>
          <a:p>
            <a:pPr marL="12700" lvl="0">
              <a:buClr>
                <a:srgbClr val="262626"/>
              </a:buClr>
              <a:buSzPts val="2600"/>
            </a:pPr>
            <a:r>
              <a:rPr lang="es-ES" dirty="0" smtClean="0"/>
              <a:t>incluso </a:t>
            </a:r>
            <a:r>
              <a:rPr lang="es-ES" dirty="0"/>
              <a:t>dentro de una Retícula declarada. </a:t>
            </a:r>
            <a:endParaRPr lang="es-ES" dirty="0" smtClean="0"/>
          </a:p>
          <a:p>
            <a:pPr marL="12700" lvl="0">
              <a:buClr>
                <a:srgbClr val="262626"/>
              </a:buClr>
              <a:buSzPts val="2600"/>
            </a:pPr>
            <a:endParaRPr lang="es-ES" dirty="0"/>
          </a:p>
          <a:p>
            <a:pPr marL="12700" lvl="0">
              <a:buClr>
                <a:srgbClr val="262626"/>
              </a:buClr>
              <a:buSzPts val="2600"/>
            </a:pPr>
            <a:r>
              <a:rPr lang="es-ES" dirty="0" smtClean="0"/>
              <a:t>Comenzaremos por eliminarla </a:t>
            </a:r>
            <a:r>
              <a:rPr lang="es-ES" dirty="0"/>
              <a:t>del flujo del resto del </a:t>
            </a:r>
            <a:endParaRPr lang="es-ES" dirty="0" smtClean="0"/>
          </a:p>
          <a:p>
            <a:pPr marL="12700" lvl="0">
              <a:buClr>
                <a:srgbClr val="262626"/>
              </a:buClr>
              <a:buSzPts val="2600"/>
            </a:pPr>
            <a:r>
              <a:rPr lang="es-ES" dirty="0" smtClean="0"/>
              <a:t>documento </a:t>
            </a:r>
            <a:r>
              <a:rPr lang="es-ES" dirty="0"/>
              <a:t>y ubicarla fuera del lienzo. Los otros elementos </a:t>
            </a:r>
            <a:endParaRPr lang="es-ES" dirty="0" smtClean="0"/>
          </a:p>
          <a:p>
            <a:pPr marL="12700" lvl="0">
              <a:buClr>
                <a:srgbClr val="262626"/>
              </a:buClr>
              <a:buSzPts val="2600"/>
            </a:pPr>
            <a:r>
              <a:rPr lang="es-ES" dirty="0" smtClean="0"/>
              <a:t>de </a:t>
            </a:r>
            <a:r>
              <a:rPr lang="es-ES" dirty="0"/>
              <a:t>la retícula se situarán en su lugar perfectamente.</a:t>
            </a:r>
            <a:endParaRPr dirty="0"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2026" y="1083696"/>
            <a:ext cx="6026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Off-</a:t>
            </a:r>
            <a:r>
              <a:rPr lang="es-AR" sz="3600" b="1" dirty="0" err="1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Canvas</a:t>
            </a:r>
            <a:endParaRPr lang="es-AR" sz="36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383" y="1886237"/>
            <a:ext cx="4311794" cy="471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69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sp>
        <p:nvSpPr>
          <p:cNvPr id="8" name="Google Shape;391;p64"/>
          <p:cNvSpPr txBox="1"/>
          <p:nvPr/>
        </p:nvSpPr>
        <p:spPr>
          <a:xfrm>
            <a:off x="562024" y="1886237"/>
            <a:ext cx="11021915" cy="45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lvl="0">
              <a:buClr>
                <a:srgbClr val="262626"/>
              </a:buClr>
              <a:buSzPts val="2600"/>
            </a:pPr>
            <a:r>
              <a:rPr lang="es-ES" dirty="0" smtClean="0"/>
              <a:t>Planteamos otra </a:t>
            </a:r>
            <a:r>
              <a:rPr lang="es-ES" dirty="0"/>
              <a:t>media </a:t>
            </a:r>
            <a:r>
              <a:rPr lang="es-ES" dirty="0" err="1"/>
              <a:t>query</a:t>
            </a:r>
            <a:r>
              <a:rPr lang="es-ES" dirty="0"/>
              <a:t>. Todavía </a:t>
            </a:r>
            <a:r>
              <a:rPr lang="es-ES" dirty="0" smtClean="0"/>
              <a:t>tenemos </a:t>
            </a:r>
            <a:r>
              <a:rPr lang="es-ES" dirty="0"/>
              <a:t>nuestra </a:t>
            </a:r>
            <a:r>
              <a:rPr lang="es-ES" dirty="0" err="1"/>
              <a:t>query</a:t>
            </a:r>
            <a:r>
              <a:rPr lang="es-ES" dirty="0"/>
              <a:t> min-</a:t>
            </a:r>
            <a:r>
              <a:rPr lang="es-ES" dirty="0" err="1"/>
              <a:t>witdh</a:t>
            </a:r>
            <a:r>
              <a:rPr lang="es-ES" dirty="0"/>
              <a:t>, pero </a:t>
            </a:r>
            <a:r>
              <a:rPr lang="es-ES" dirty="0" smtClean="0"/>
              <a:t>esta </a:t>
            </a:r>
            <a:r>
              <a:rPr lang="es-ES" dirty="0"/>
              <a:t>vez sólo queremos aplicar estilo a los elementos hasta una </a:t>
            </a:r>
            <a:endParaRPr lang="es-ES" dirty="0" smtClean="0"/>
          </a:p>
          <a:p>
            <a:pPr marL="12700" lvl="0">
              <a:buClr>
                <a:srgbClr val="262626"/>
              </a:buClr>
              <a:buSzPts val="2600"/>
            </a:pPr>
            <a:r>
              <a:rPr lang="es-ES" dirty="0" err="1" smtClean="0"/>
              <a:t>max-width</a:t>
            </a:r>
            <a:r>
              <a:rPr lang="es-ES" dirty="0"/>
              <a:t>. Hasta que nuestro </a:t>
            </a:r>
            <a:r>
              <a:rPr lang="es-ES" dirty="0" smtClean="0"/>
              <a:t>sitio </a:t>
            </a:r>
          </a:p>
          <a:p>
            <a:pPr marL="12700" lvl="0">
              <a:buClr>
                <a:srgbClr val="262626"/>
              </a:buClr>
              <a:buSzPts val="2600"/>
            </a:pPr>
            <a:r>
              <a:rPr lang="es-ES" dirty="0" smtClean="0"/>
              <a:t>alcance 600px </a:t>
            </a:r>
            <a:r>
              <a:rPr lang="es-ES" dirty="0"/>
              <a:t>en el que deseamos </a:t>
            </a:r>
            <a:endParaRPr lang="es-ES" dirty="0" smtClean="0"/>
          </a:p>
          <a:p>
            <a:pPr marL="12700" lvl="0">
              <a:buClr>
                <a:srgbClr val="262626"/>
              </a:buClr>
              <a:buSzPts val="2600"/>
            </a:pPr>
            <a:r>
              <a:rPr lang="es-ES" dirty="0" smtClean="0"/>
              <a:t>posicionar el componente </a:t>
            </a:r>
            <a:r>
              <a:rPr lang="es-ES" dirty="0" err="1" smtClean="0"/>
              <a:t>nav</a:t>
            </a:r>
            <a:r>
              <a:rPr lang="es-ES" dirty="0" smtClean="0"/>
              <a:t> </a:t>
            </a:r>
            <a:r>
              <a:rPr lang="es-ES" dirty="0"/>
              <a:t>fuera del </a:t>
            </a:r>
            <a:endParaRPr lang="es-ES" dirty="0" smtClean="0"/>
          </a:p>
          <a:p>
            <a:pPr marL="12700" lvl="0">
              <a:buClr>
                <a:srgbClr val="262626"/>
              </a:buClr>
              <a:buSzPts val="2600"/>
            </a:pPr>
            <a:r>
              <a:rPr lang="es-ES" dirty="0" smtClean="0"/>
              <a:t>lienzo.</a:t>
            </a:r>
          </a:p>
          <a:p>
            <a:pPr marL="12700" lvl="0">
              <a:buClr>
                <a:srgbClr val="262626"/>
              </a:buClr>
              <a:buSzPts val="2600"/>
            </a:pPr>
            <a:endParaRPr lang="es-ES" dirty="0">
              <a:sym typeface="Calibri"/>
            </a:endParaRPr>
          </a:p>
          <a:p>
            <a:r>
              <a:rPr lang="es-ES" dirty="0"/>
              <a:t>Le hemos asignado a la navegación </a:t>
            </a:r>
            <a:endParaRPr lang="es-ES" dirty="0" smtClean="0"/>
          </a:p>
          <a:p>
            <a:r>
              <a:rPr lang="es-ES" dirty="0" smtClean="0"/>
              <a:t>una </a:t>
            </a:r>
            <a:r>
              <a:rPr lang="es-ES" dirty="0"/>
              <a:t>anchura fija, posicionándola a la </a:t>
            </a:r>
            <a:endParaRPr lang="es-ES" dirty="0" smtClean="0"/>
          </a:p>
          <a:p>
            <a:r>
              <a:rPr lang="es-ES" dirty="0" smtClean="0"/>
              <a:t>izquierda </a:t>
            </a:r>
            <a:r>
              <a:rPr lang="es-ES" dirty="0"/>
              <a:t>lo suficiente como para </a:t>
            </a:r>
            <a:endParaRPr lang="es-ES" dirty="0" smtClean="0"/>
          </a:p>
          <a:p>
            <a:r>
              <a:rPr lang="es-ES" dirty="0" smtClean="0"/>
              <a:t>ocultarla </a:t>
            </a:r>
            <a:r>
              <a:rPr lang="es-ES" dirty="0"/>
              <a:t>completamente. Hemos </a:t>
            </a:r>
            <a:endParaRPr lang="es-ES" dirty="0" smtClean="0"/>
          </a:p>
          <a:p>
            <a:r>
              <a:rPr lang="es-ES" dirty="0" smtClean="0"/>
              <a:t>usado </a:t>
            </a:r>
            <a:r>
              <a:rPr lang="es-ES" dirty="0"/>
              <a:t>la posición </a:t>
            </a:r>
            <a:r>
              <a:rPr lang="es-ES" dirty="0" err="1"/>
              <a:t>fixed</a:t>
            </a:r>
            <a:r>
              <a:rPr lang="es-ES" dirty="0"/>
              <a:t> también, así </a:t>
            </a:r>
            <a:endParaRPr lang="es-ES" dirty="0" smtClean="0"/>
          </a:p>
          <a:p>
            <a:r>
              <a:rPr lang="es-ES" dirty="0" smtClean="0"/>
              <a:t>que </a:t>
            </a:r>
            <a:r>
              <a:rPr lang="es-ES" dirty="0"/>
              <a:t>puedes usar además </a:t>
            </a:r>
            <a:r>
              <a:rPr lang="es-ES" dirty="0" err="1"/>
              <a:t>absolute</a:t>
            </a:r>
            <a:r>
              <a:rPr lang="es-ES" dirty="0"/>
              <a:t> dependiendo de si quieres que la navegación se deslice con la ventana o no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/>
              <a:t>También habrás advertido la regla </a:t>
            </a:r>
            <a:r>
              <a:rPr lang="es-ES" dirty="0" err="1"/>
              <a:t>transition</a:t>
            </a:r>
            <a:r>
              <a:rPr lang="es-ES" dirty="0"/>
              <a:t>, que tendrá efecto una vez creados alguno controles para realizar los cambios.</a:t>
            </a:r>
          </a:p>
          <a:p>
            <a:pPr marL="12700" lvl="0">
              <a:buClr>
                <a:srgbClr val="262626"/>
              </a:buClr>
              <a:buSzPts val="2600"/>
            </a:pPr>
            <a:endParaRPr dirty="0"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2026" y="1083696"/>
            <a:ext cx="6026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Off-</a:t>
            </a:r>
            <a:r>
              <a:rPr lang="es-AR" sz="3600" b="1" dirty="0" err="1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Canvas</a:t>
            </a:r>
            <a:endParaRPr lang="es-AR" sz="36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658" y="2389908"/>
            <a:ext cx="7194961" cy="281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94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pic>
        <p:nvPicPr>
          <p:cNvPr id="123" name="Google Shape;100;p2" descr="Google Shape;100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823" y="3964311"/>
            <a:ext cx="900694" cy="90069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Google Shape;385;p63"/>
          <p:cNvSpPr txBox="1"/>
          <p:nvPr/>
        </p:nvSpPr>
        <p:spPr>
          <a:xfrm>
            <a:off x="997527" y="2856304"/>
            <a:ext cx="10307782" cy="3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AR" sz="49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Alternar</a:t>
            </a:r>
            <a:endParaRPr lang="es-AR" sz="49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  <a:p>
            <a:pPr algn="ctr"/>
            <a:endParaRPr lang="es-AR" sz="49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5547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sp>
        <p:nvSpPr>
          <p:cNvPr id="8" name="Google Shape;391;p64"/>
          <p:cNvSpPr txBox="1"/>
          <p:nvPr/>
        </p:nvSpPr>
        <p:spPr>
          <a:xfrm>
            <a:off x="562024" y="1886237"/>
            <a:ext cx="11021915" cy="45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" dirty="0"/>
              <a:t>Habiendo hecho desaparecer nuestra navegación, ahora necesitamos algunos controles para traerla de vuelta cuando la necesitemos. </a:t>
            </a:r>
            <a:endParaRPr lang="es-ES" dirty="0" smtClean="0"/>
          </a:p>
          <a:p>
            <a:r>
              <a:rPr lang="es-ES" dirty="0" smtClean="0"/>
              <a:t>Añadamos </a:t>
            </a:r>
            <a:r>
              <a:rPr lang="es-ES" dirty="0"/>
              <a:t>un enlace para desencadenarla y otro para cerrarla nuevamente.</a:t>
            </a:r>
          </a:p>
          <a:p>
            <a:r>
              <a:rPr lang="es-ES" dirty="0" smtClean="0"/>
              <a:t>Añade </a:t>
            </a:r>
            <a:r>
              <a:rPr lang="es-ES" dirty="0"/>
              <a:t>esto en el </a:t>
            </a:r>
            <a:r>
              <a:rPr lang="es-ES" dirty="0" err="1" smtClean="0"/>
              <a:t>header</a:t>
            </a:r>
            <a:r>
              <a:rPr lang="es-ES" dirty="0" smtClean="0"/>
              <a:t> de nuestro archivo index.html: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/>
              <a:t>y esto a la navegación:</a:t>
            </a:r>
          </a:p>
        </p:txBody>
      </p:sp>
      <p:sp>
        <p:nvSpPr>
          <p:cNvPr id="9" name="Rectangle 8"/>
          <p:cNvSpPr/>
          <p:nvPr/>
        </p:nvSpPr>
        <p:spPr>
          <a:xfrm>
            <a:off x="562026" y="1083696"/>
            <a:ext cx="6026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Alternar</a:t>
            </a:r>
            <a:endParaRPr lang="es-AR" sz="36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788" y="3141516"/>
            <a:ext cx="7968385" cy="158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78" y="4909156"/>
            <a:ext cx="6252640" cy="1779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197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sp>
        <p:nvSpPr>
          <p:cNvPr id="8" name="Google Shape;391;p64"/>
          <p:cNvSpPr txBox="1"/>
          <p:nvPr/>
        </p:nvSpPr>
        <p:spPr>
          <a:xfrm>
            <a:off x="562024" y="1886237"/>
            <a:ext cx="11021915" cy="45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" dirty="0"/>
              <a:t>No necesitamos que el enlace de apertura esté visible en las pantallas grandes, así que ocultamos los elementos con la clase .</a:t>
            </a:r>
            <a:r>
              <a:rPr lang="es-ES" dirty="0" err="1"/>
              <a:t>toggle</a:t>
            </a:r>
            <a:r>
              <a:rPr lang="es-ES" dirty="0"/>
              <a:t> dentro de nuestra media </a:t>
            </a:r>
            <a:r>
              <a:rPr lang="es-ES" sz="2400" b="1" dirty="0" err="1"/>
              <a:t>query</a:t>
            </a:r>
            <a:r>
              <a:rPr lang="es-ES" sz="2400" b="1" dirty="0"/>
              <a:t> min-</a:t>
            </a:r>
            <a:r>
              <a:rPr lang="es-ES" sz="2400" b="1" dirty="0" err="1"/>
              <a:t>width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9" name="Rectangle 8"/>
          <p:cNvSpPr/>
          <p:nvPr/>
        </p:nvSpPr>
        <p:spPr>
          <a:xfrm>
            <a:off x="562026" y="1083696"/>
            <a:ext cx="6026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Alternar</a:t>
            </a:r>
            <a:endParaRPr lang="es-AR" sz="36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429" y="3120737"/>
            <a:ext cx="5439207" cy="239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9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pic>
        <p:nvPicPr>
          <p:cNvPr id="123" name="Google Shape;100;p2" descr="Google Shape;100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823" y="3964311"/>
            <a:ext cx="900694" cy="90069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Google Shape;385;p63"/>
          <p:cNvSpPr txBox="1"/>
          <p:nvPr/>
        </p:nvSpPr>
        <p:spPr>
          <a:xfrm>
            <a:off x="1972811" y="2856304"/>
            <a:ext cx="8246378" cy="3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AR" sz="49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La </a:t>
            </a:r>
            <a:r>
              <a:rPr lang="es-AR" sz="4900" b="1" dirty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Estructura de Página Básica</a:t>
            </a:r>
          </a:p>
        </p:txBody>
      </p:sp>
    </p:spTree>
    <p:extLst>
      <p:ext uri="{BB962C8B-B14F-4D97-AF65-F5344CB8AC3E}">
        <p14:creationId xmlns:p14="http://schemas.microsoft.com/office/powerpoint/2010/main" val="13149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pic>
        <p:nvPicPr>
          <p:cNvPr id="123" name="Google Shape;100;p2" descr="Google Shape;100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823" y="3964311"/>
            <a:ext cx="900694" cy="90069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Google Shape;385;p63"/>
          <p:cNvSpPr txBox="1"/>
          <p:nvPr/>
        </p:nvSpPr>
        <p:spPr>
          <a:xfrm>
            <a:off x="942109" y="2856304"/>
            <a:ext cx="10307782" cy="3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AR" sz="49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:</a:t>
            </a:r>
            <a:r>
              <a:rPr lang="es-AR" sz="4900" b="1" dirty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target</a:t>
            </a:r>
          </a:p>
          <a:p>
            <a:pPr algn="ctr"/>
            <a:endParaRPr lang="es-AR" sz="49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  <a:p>
            <a:pPr algn="ctr"/>
            <a:endParaRPr lang="es-AR" sz="49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32540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sp>
        <p:nvSpPr>
          <p:cNvPr id="8" name="Google Shape;391;p64"/>
          <p:cNvSpPr txBox="1"/>
          <p:nvPr/>
        </p:nvSpPr>
        <p:spPr>
          <a:xfrm>
            <a:off x="562024" y="1886237"/>
            <a:ext cx="11021915" cy="45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" dirty="0"/>
              <a:t>Lo importante en los enlaces de arriba es la presencia de un "fragmento identificador" (el #</a:t>
            </a:r>
            <a:r>
              <a:rPr lang="es-ES" dirty="0" err="1"/>
              <a:t>nav</a:t>
            </a:r>
            <a:r>
              <a:rPr lang="es-ES" dirty="0"/>
              <a:t> en </a:t>
            </a:r>
            <a:r>
              <a:rPr lang="es-ES" dirty="0" err="1"/>
              <a:t>href</a:t>
            </a:r>
            <a:r>
              <a:rPr lang="es-ES" dirty="0"/>
              <a:t>). Estos identificadores los usan los navegadores para dirigirse directamente a elementos específicos en una página. 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En </a:t>
            </a:r>
            <a:r>
              <a:rPr lang="es-ES" dirty="0"/>
              <a:t>este caso, estamos dirigiéndonos a cualquier </a:t>
            </a:r>
            <a:endParaRPr lang="es-ES" dirty="0" smtClean="0"/>
          </a:p>
          <a:p>
            <a:r>
              <a:rPr lang="es-ES" dirty="0" smtClean="0"/>
              <a:t>elemento </a:t>
            </a:r>
            <a:r>
              <a:rPr lang="es-ES" dirty="0"/>
              <a:t>que contenga el id "</a:t>
            </a:r>
            <a:r>
              <a:rPr lang="es-ES" dirty="0" err="1"/>
              <a:t>nav</a:t>
            </a:r>
            <a:r>
              <a:rPr lang="es-ES" dirty="0"/>
              <a:t>", y una vez haya sido </a:t>
            </a:r>
            <a:endParaRPr lang="es-ES" dirty="0" smtClean="0"/>
          </a:p>
          <a:p>
            <a:r>
              <a:rPr lang="es-ES" dirty="0" smtClean="0"/>
              <a:t>localizado </a:t>
            </a:r>
            <a:r>
              <a:rPr lang="es-ES" dirty="0"/>
              <a:t>le podemos aplicar estilo mediante la </a:t>
            </a:r>
            <a:endParaRPr lang="es-ES" dirty="0" smtClean="0"/>
          </a:p>
          <a:p>
            <a:r>
              <a:rPr lang="es-ES" dirty="0" err="1" smtClean="0"/>
              <a:t>pseudo</a:t>
            </a:r>
            <a:r>
              <a:rPr lang="es-ES" dirty="0" smtClean="0"/>
              <a:t> </a:t>
            </a:r>
            <a:r>
              <a:rPr lang="es-ES" dirty="0"/>
              <a:t>clase :target.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Esto evita el uso de utilizar JavaScript para lograr el </a:t>
            </a:r>
          </a:p>
          <a:p>
            <a:r>
              <a:rPr lang="es-ES" dirty="0" smtClean="0"/>
              <a:t>efecto deseado.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Añade </a:t>
            </a:r>
            <a:r>
              <a:rPr lang="es-ES" dirty="0"/>
              <a:t>lo siguiente a nuestra media </a:t>
            </a:r>
            <a:endParaRPr lang="es-ES" dirty="0" smtClean="0"/>
          </a:p>
          <a:p>
            <a:r>
              <a:rPr lang="es-ES" sz="2400" b="1" dirty="0" err="1" smtClean="0"/>
              <a:t>query</a:t>
            </a:r>
            <a:r>
              <a:rPr lang="es-ES" sz="2400" b="1" dirty="0" smtClean="0"/>
              <a:t> </a:t>
            </a:r>
            <a:r>
              <a:rPr lang="es-ES" sz="2400" b="1" dirty="0" err="1"/>
              <a:t>max-width</a:t>
            </a:r>
            <a:r>
              <a:rPr lang="es-ES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562026" y="1083696"/>
            <a:ext cx="6026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target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489" y="2646940"/>
            <a:ext cx="5297631" cy="360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84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pic>
        <p:nvPicPr>
          <p:cNvPr id="123" name="Google Shape;100;p2" descr="Google Shape;100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823" y="3964311"/>
            <a:ext cx="900694" cy="90069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Google Shape;385;p63"/>
          <p:cNvSpPr txBox="1"/>
          <p:nvPr/>
        </p:nvSpPr>
        <p:spPr>
          <a:xfrm>
            <a:off x="942109" y="2856304"/>
            <a:ext cx="10307782" cy="3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AR" sz="49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Otro Ejemplo de </a:t>
            </a:r>
            <a:r>
              <a:rPr lang="es-AR" sz="4900" b="1" dirty="0" err="1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WebSite</a:t>
            </a:r>
            <a:endParaRPr lang="es-AR" sz="4900" b="1" dirty="0" smtClean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  <a:p>
            <a:pPr algn="ctr"/>
            <a:r>
              <a:rPr lang="es-ES" sz="49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HTML+CSS GRID</a:t>
            </a:r>
            <a:endParaRPr lang="es-AR" sz="49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  <a:p>
            <a:pPr algn="ctr"/>
            <a:endParaRPr lang="es-AR" sz="49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  <a:p>
            <a:pPr algn="ctr"/>
            <a:endParaRPr lang="es-AR" sz="49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20958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pic>
        <p:nvPicPr>
          <p:cNvPr id="123" name="Google Shape;100;p2" descr="Google Shape;100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823" y="3964311"/>
            <a:ext cx="900694" cy="90069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Google Shape;385;p63"/>
          <p:cNvSpPr txBox="1"/>
          <p:nvPr/>
        </p:nvSpPr>
        <p:spPr>
          <a:xfrm>
            <a:off x="942109" y="2856304"/>
            <a:ext cx="10307782" cy="3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ES" sz="49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HTML</a:t>
            </a:r>
            <a:endParaRPr lang="es-AR" sz="49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3447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sp>
        <p:nvSpPr>
          <p:cNvPr id="8" name="Google Shape;391;p64"/>
          <p:cNvSpPr txBox="1"/>
          <p:nvPr/>
        </p:nvSpPr>
        <p:spPr>
          <a:xfrm>
            <a:off x="562024" y="1886237"/>
            <a:ext cx="11021915" cy="45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AR" dirty="0"/>
              <a:t>&lt;!DOCTYPE </a:t>
            </a:r>
            <a:r>
              <a:rPr lang="es-AR" dirty="0" err="1"/>
              <a:t>html</a:t>
            </a:r>
            <a:r>
              <a:rPr lang="es-AR" dirty="0"/>
              <a:t>&gt;</a:t>
            </a:r>
          </a:p>
          <a:p>
            <a:r>
              <a:rPr lang="es-AR" dirty="0"/>
              <a:t>&lt;</a:t>
            </a:r>
            <a:r>
              <a:rPr lang="es-AR" dirty="0" err="1"/>
              <a:t>html</a:t>
            </a:r>
            <a:r>
              <a:rPr lang="es-AR" dirty="0"/>
              <a:t> </a:t>
            </a:r>
            <a:r>
              <a:rPr lang="es-AR" dirty="0" err="1"/>
              <a:t>lang</a:t>
            </a:r>
            <a:r>
              <a:rPr lang="es-AR" dirty="0"/>
              <a:t>="en"&gt;</a:t>
            </a:r>
          </a:p>
          <a:p>
            <a:r>
              <a:rPr lang="es-AR" dirty="0"/>
              <a:t>&lt;head&gt;</a:t>
            </a:r>
          </a:p>
          <a:p>
            <a:r>
              <a:rPr lang="es-AR" dirty="0"/>
              <a:t>    &lt;meta </a:t>
            </a:r>
            <a:r>
              <a:rPr lang="es-AR" dirty="0" err="1"/>
              <a:t>charset</a:t>
            </a:r>
            <a:r>
              <a:rPr lang="es-AR" dirty="0"/>
              <a:t>="UTF-8"&gt;</a:t>
            </a:r>
          </a:p>
          <a:p>
            <a:r>
              <a:rPr lang="es-AR" dirty="0"/>
              <a:t>    &lt;meta </a:t>
            </a:r>
            <a:r>
              <a:rPr lang="es-AR" dirty="0" err="1"/>
              <a:t>name</a:t>
            </a:r>
            <a:r>
              <a:rPr lang="es-AR" dirty="0"/>
              <a:t>="</a:t>
            </a:r>
            <a:r>
              <a:rPr lang="es-AR" dirty="0" err="1"/>
              <a:t>viewport</a:t>
            </a:r>
            <a:r>
              <a:rPr lang="es-AR" dirty="0"/>
              <a:t>" </a:t>
            </a:r>
            <a:r>
              <a:rPr lang="es-AR" dirty="0" err="1"/>
              <a:t>content</a:t>
            </a:r>
            <a:r>
              <a:rPr lang="es-AR" dirty="0"/>
              <a:t>="</a:t>
            </a:r>
            <a:r>
              <a:rPr lang="es-AR" dirty="0" err="1"/>
              <a:t>width</a:t>
            </a:r>
            <a:r>
              <a:rPr lang="es-AR" dirty="0"/>
              <a:t>=</a:t>
            </a:r>
            <a:r>
              <a:rPr lang="es-AR" dirty="0" err="1"/>
              <a:t>device-width</a:t>
            </a:r>
            <a:r>
              <a:rPr lang="es-AR" dirty="0"/>
              <a:t>, </a:t>
            </a:r>
            <a:r>
              <a:rPr lang="es-AR" dirty="0" err="1"/>
              <a:t>initial-scale</a:t>
            </a:r>
            <a:r>
              <a:rPr lang="es-AR" dirty="0"/>
              <a:t>=1.0"&gt;</a:t>
            </a:r>
          </a:p>
          <a:p>
            <a:r>
              <a:rPr lang="es-AR" dirty="0"/>
              <a:t>    &lt;meta http-</a:t>
            </a:r>
            <a:r>
              <a:rPr lang="es-AR" dirty="0" err="1"/>
              <a:t>equiv</a:t>
            </a:r>
            <a:r>
              <a:rPr lang="es-AR" dirty="0"/>
              <a:t>="X-UA-Compatible" </a:t>
            </a:r>
            <a:r>
              <a:rPr lang="es-AR" dirty="0" err="1"/>
              <a:t>content</a:t>
            </a:r>
            <a:r>
              <a:rPr lang="es-AR" dirty="0"/>
              <a:t>="</a:t>
            </a:r>
            <a:r>
              <a:rPr lang="es-AR" dirty="0" err="1"/>
              <a:t>ie</a:t>
            </a:r>
            <a:r>
              <a:rPr lang="es-AR" dirty="0"/>
              <a:t>=</a:t>
            </a:r>
            <a:r>
              <a:rPr lang="es-AR" dirty="0" err="1"/>
              <a:t>edge</a:t>
            </a:r>
            <a:r>
              <a:rPr lang="es-AR" dirty="0"/>
              <a:t>"&gt;</a:t>
            </a:r>
          </a:p>
          <a:p>
            <a:r>
              <a:rPr lang="es-AR" dirty="0"/>
              <a:t>    &lt;link </a:t>
            </a:r>
            <a:r>
              <a:rPr lang="es-AR" dirty="0" err="1"/>
              <a:t>href</a:t>
            </a:r>
            <a:r>
              <a:rPr lang="es-AR" dirty="0"/>
              <a:t>="https://fonts.googleapis.com/css?family=Roboto" </a:t>
            </a:r>
            <a:r>
              <a:rPr lang="es-AR" dirty="0" err="1"/>
              <a:t>rel</a:t>
            </a:r>
            <a:r>
              <a:rPr lang="es-AR" dirty="0"/>
              <a:t>="</a:t>
            </a:r>
            <a:r>
              <a:rPr lang="es-AR" dirty="0" err="1"/>
              <a:t>stylesheet</a:t>
            </a:r>
            <a:r>
              <a:rPr lang="es-AR" dirty="0"/>
              <a:t>"&gt; </a:t>
            </a:r>
          </a:p>
          <a:p>
            <a:r>
              <a:rPr lang="es-AR" dirty="0"/>
              <a:t>    &lt;link </a:t>
            </a:r>
            <a:r>
              <a:rPr lang="es-AR" dirty="0" err="1"/>
              <a:t>rel</a:t>
            </a:r>
            <a:r>
              <a:rPr lang="es-AR" dirty="0"/>
              <a:t>="</a:t>
            </a:r>
            <a:r>
              <a:rPr lang="es-AR" dirty="0" err="1"/>
              <a:t>stylesheet</a:t>
            </a:r>
            <a:r>
              <a:rPr lang="es-AR" dirty="0"/>
              <a:t>" </a:t>
            </a:r>
            <a:r>
              <a:rPr lang="es-AR" dirty="0" err="1"/>
              <a:t>href</a:t>
            </a:r>
            <a:r>
              <a:rPr lang="es-AR" dirty="0"/>
              <a:t>="estilosmescla.css"&gt;</a:t>
            </a:r>
          </a:p>
          <a:p>
            <a:r>
              <a:rPr lang="es-AR" dirty="0"/>
              <a:t>    &lt;</a:t>
            </a:r>
            <a:r>
              <a:rPr lang="es-AR" dirty="0" err="1"/>
              <a:t>title</a:t>
            </a:r>
            <a:r>
              <a:rPr lang="es-AR" dirty="0"/>
              <a:t>&gt;</a:t>
            </a:r>
            <a:r>
              <a:rPr lang="es-AR" dirty="0" err="1"/>
              <a:t>Layout</a:t>
            </a:r>
            <a:r>
              <a:rPr lang="es-AR" dirty="0"/>
              <a:t> de Sitio Web con CSS GRID&lt;/</a:t>
            </a:r>
            <a:r>
              <a:rPr lang="es-AR" dirty="0" err="1"/>
              <a:t>title</a:t>
            </a:r>
            <a:r>
              <a:rPr lang="es-AR" dirty="0"/>
              <a:t>&gt;</a:t>
            </a:r>
          </a:p>
          <a:p>
            <a:r>
              <a:rPr lang="es-AR" dirty="0"/>
              <a:t>&lt;/head</a:t>
            </a:r>
            <a:r>
              <a:rPr lang="es-AR" dirty="0" smtClean="0"/>
              <a:t>&gt;</a:t>
            </a:r>
            <a:endParaRPr lang="es-AR" dirty="0"/>
          </a:p>
        </p:txBody>
      </p:sp>
      <p:sp>
        <p:nvSpPr>
          <p:cNvPr id="9" name="Rectangle 8"/>
          <p:cNvSpPr/>
          <p:nvPr/>
        </p:nvSpPr>
        <p:spPr>
          <a:xfrm>
            <a:off x="562026" y="1083696"/>
            <a:ext cx="6026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HTML</a:t>
            </a:r>
            <a:endParaRPr lang="es-AR" sz="36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36741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sp>
        <p:nvSpPr>
          <p:cNvPr id="8" name="Google Shape;391;p64"/>
          <p:cNvSpPr txBox="1"/>
          <p:nvPr/>
        </p:nvSpPr>
        <p:spPr>
          <a:xfrm>
            <a:off x="562024" y="1886237"/>
            <a:ext cx="11021915" cy="45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AR" dirty="0" smtClean="0"/>
              <a:t>&lt;</a:t>
            </a:r>
            <a:r>
              <a:rPr lang="es-AR" dirty="0" err="1"/>
              <a:t>body</a:t>
            </a:r>
            <a:r>
              <a:rPr lang="es-AR" dirty="0"/>
              <a:t>&gt;</a:t>
            </a:r>
          </a:p>
          <a:p>
            <a:r>
              <a:rPr lang="es-AR" dirty="0"/>
              <a:t>    &lt;div </a:t>
            </a:r>
            <a:r>
              <a:rPr lang="es-AR" dirty="0" err="1"/>
              <a:t>class</a:t>
            </a:r>
            <a:r>
              <a:rPr lang="es-AR" dirty="0"/>
              <a:t>="contenedor"&gt;</a:t>
            </a:r>
          </a:p>
          <a:p>
            <a:r>
              <a:rPr lang="es-AR" dirty="0"/>
              <a:t>        &lt;</a:t>
            </a:r>
            <a:r>
              <a:rPr lang="es-AR" dirty="0" err="1"/>
              <a:t>header</a:t>
            </a:r>
            <a:r>
              <a:rPr lang="es-AR" dirty="0"/>
              <a:t> </a:t>
            </a:r>
            <a:r>
              <a:rPr lang="es-AR" dirty="0" err="1"/>
              <a:t>class</a:t>
            </a:r>
            <a:r>
              <a:rPr lang="es-AR" dirty="0"/>
              <a:t>="</a:t>
            </a:r>
            <a:r>
              <a:rPr lang="es-AR" dirty="0" err="1"/>
              <a:t>header</a:t>
            </a:r>
            <a:r>
              <a:rPr lang="es-AR" dirty="0"/>
              <a:t>"&gt;</a:t>
            </a:r>
          </a:p>
          <a:p>
            <a:r>
              <a:rPr lang="es-AR" dirty="0"/>
              <a:t>            &lt;div </a:t>
            </a:r>
            <a:r>
              <a:rPr lang="es-AR" dirty="0" err="1"/>
              <a:t>class</a:t>
            </a:r>
            <a:r>
              <a:rPr lang="es-AR" dirty="0"/>
              <a:t>="</a:t>
            </a:r>
            <a:r>
              <a:rPr lang="es-AR" dirty="0" err="1"/>
              <a:t>container</a:t>
            </a:r>
            <a:r>
              <a:rPr lang="es-AR" dirty="0"/>
              <a:t>"&gt;</a:t>
            </a:r>
          </a:p>
          <a:p>
            <a:r>
              <a:rPr lang="es-AR" dirty="0"/>
              <a:t>                &lt;</a:t>
            </a:r>
            <a:r>
              <a:rPr lang="es-AR" dirty="0" err="1"/>
              <a:t>nav</a:t>
            </a:r>
            <a:r>
              <a:rPr lang="es-AR" dirty="0"/>
              <a:t> </a:t>
            </a:r>
            <a:r>
              <a:rPr lang="es-AR" dirty="0" err="1"/>
              <a:t>class</a:t>
            </a:r>
            <a:r>
              <a:rPr lang="es-AR" dirty="0"/>
              <a:t>="</a:t>
            </a:r>
            <a:r>
              <a:rPr lang="es-AR" dirty="0" err="1"/>
              <a:t>nav_checkbox</a:t>
            </a:r>
            <a:r>
              <a:rPr lang="es-AR" dirty="0"/>
              <a:t>"&gt;</a:t>
            </a:r>
          </a:p>
          <a:p>
            <a:r>
              <a:rPr lang="es-AR" dirty="0"/>
              <a:t>                    &lt;a </a:t>
            </a:r>
            <a:r>
              <a:rPr lang="es-AR" dirty="0" err="1"/>
              <a:t>href</a:t>
            </a:r>
            <a:r>
              <a:rPr lang="es-AR" dirty="0"/>
              <a:t>="#" </a:t>
            </a:r>
            <a:r>
              <a:rPr lang="es-AR" dirty="0" err="1"/>
              <a:t>class</a:t>
            </a:r>
            <a:r>
              <a:rPr lang="es-AR" dirty="0"/>
              <a:t>="logo"&gt;&lt;h2&gt;LOGO&lt;/h2&gt;&lt;/a&gt;</a:t>
            </a:r>
          </a:p>
          <a:p>
            <a:r>
              <a:rPr lang="es-AR" dirty="0"/>
              <a:t>                    &lt;input </a:t>
            </a:r>
            <a:r>
              <a:rPr lang="es-AR" dirty="0" err="1"/>
              <a:t>type</a:t>
            </a:r>
            <a:r>
              <a:rPr lang="es-AR" dirty="0"/>
              <a:t>="</a:t>
            </a:r>
            <a:r>
              <a:rPr lang="es-AR" dirty="0" err="1"/>
              <a:t>checkbox</a:t>
            </a:r>
            <a:r>
              <a:rPr lang="es-AR" dirty="0"/>
              <a:t>" id="</a:t>
            </a:r>
            <a:r>
              <a:rPr lang="es-AR" dirty="0" err="1"/>
              <a:t>tab-nav</a:t>
            </a:r>
            <a:r>
              <a:rPr lang="es-AR" dirty="0"/>
              <a:t>" </a:t>
            </a:r>
            <a:r>
              <a:rPr lang="es-AR" dirty="0" err="1"/>
              <a:t>class</a:t>
            </a:r>
            <a:r>
              <a:rPr lang="es-AR" dirty="0"/>
              <a:t>="</a:t>
            </a:r>
            <a:r>
              <a:rPr lang="es-AR" dirty="0" err="1"/>
              <a:t>tab-nav</a:t>
            </a:r>
            <a:r>
              <a:rPr lang="es-AR" dirty="0"/>
              <a:t>"&gt;</a:t>
            </a:r>
          </a:p>
          <a:p>
            <a:r>
              <a:rPr lang="es-AR" dirty="0"/>
              <a:t>                    &lt;</a:t>
            </a:r>
            <a:r>
              <a:rPr lang="es-AR" dirty="0" err="1"/>
              <a:t>label</a:t>
            </a:r>
            <a:r>
              <a:rPr lang="es-AR" dirty="0"/>
              <a:t> </a:t>
            </a:r>
            <a:r>
              <a:rPr lang="es-AR" dirty="0" err="1"/>
              <a:t>for</a:t>
            </a:r>
            <a:r>
              <a:rPr lang="es-AR" dirty="0"/>
              <a:t>="</a:t>
            </a:r>
            <a:r>
              <a:rPr lang="es-AR" dirty="0" err="1"/>
              <a:t>tab-nav</a:t>
            </a:r>
            <a:r>
              <a:rPr lang="es-AR" dirty="0"/>
              <a:t>" </a:t>
            </a:r>
            <a:r>
              <a:rPr lang="es-AR" dirty="0" err="1"/>
              <a:t>class</a:t>
            </a:r>
            <a:r>
              <a:rPr lang="es-AR" dirty="0"/>
              <a:t>="</a:t>
            </a:r>
            <a:r>
              <a:rPr lang="es-AR" dirty="0" err="1"/>
              <a:t>label</a:t>
            </a:r>
            <a:r>
              <a:rPr lang="es-AR" dirty="0"/>
              <a:t>"&gt;</a:t>
            </a:r>
          </a:p>
          <a:p>
            <a:r>
              <a:rPr lang="es-AR" dirty="0"/>
              <a:t>                        &lt;div </a:t>
            </a:r>
            <a:r>
              <a:rPr lang="es-AR" dirty="0" err="1"/>
              <a:t>class</a:t>
            </a:r>
            <a:r>
              <a:rPr lang="es-AR" dirty="0"/>
              <a:t>="</a:t>
            </a:r>
            <a:r>
              <a:rPr lang="es-AR" dirty="0" err="1"/>
              <a:t>burger</a:t>
            </a:r>
            <a:r>
              <a:rPr lang="es-AR" dirty="0"/>
              <a:t>"&gt;&lt;/div&gt;</a:t>
            </a:r>
          </a:p>
          <a:p>
            <a:r>
              <a:rPr lang="es-AR" dirty="0"/>
              <a:t>                        &lt;div </a:t>
            </a:r>
            <a:r>
              <a:rPr lang="es-AR" dirty="0" err="1"/>
              <a:t>class</a:t>
            </a:r>
            <a:r>
              <a:rPr lang="es-AR" dirty="0"/>
              <a:t>="</a:t>
            </a:r>
            <a:r>
              <a:rPr lang="es-AR" dirty="0" err="1"/>
              <a:t>burger</a:t>
            </a:r>
            <a:r>
              <a:rPr lang="es-AR" dirty="0"/>
              <a:t>"&gt;&lt;/div&gt;</a:t>
            </a:r>
          </a:p>
          <a:p>
            <a:r>
              <a:rPr lang="es-AR" dirty="0"/>
              <a:t>                        &lt;div </a:t>
            </a:r>
            <a:r>
              <a:rPr lang="es-AR" dirty="0" err="1"/>
              <a:t>class</a:t>
            </a:r>
            <a:r>
              <a:rPr lang="es-AR" dirty="0"/>
              <a:t>="</a:t>
            </a:r>
            <a:r>
              <a:rPr lang="es-AR" dirty="0" err="1"/>
              <a:t>burger</a:t>
            </a:r>
            <a:r>
              <a:rPr lang="es-AR" dirty="0"/>
              <a:t>"&gt;&lt;/div&gt;</a:t>
            </a:r>
          </a:p>
          <a:p>
            <a:r>
              <a:rPr lang="es-AR" dirty="0"/>
              <a:t>                    &lt;/</a:t>
            </a:r>
            <a:r>
              <a:rPr lang="es-AR" dirty="0" err="1"/>
              <a:t>label</a:t>
            </a:r>
            <a:r>
              <a:rPr lang="es-AR" dirty="0"/>
              <a:t>&gt;</a:t>
            </a:r>
          </a:p>
          <a:p>
            <a:r>
              <a:rPr lang="es-AR" dirty="0"/>
              <a:t>                    &lt;</a:t>
            </a:r>
            <a:r>
              <a:rPr lang="es-AR" dirty="0" err="1"/>
              <a:t>ul</a:t>
            </a:r>
            <a:r>
              <a:rPr lang="es-AR" dirty="0"/>
              <a:t> </a:t>
            </a:r>
            <a:r>
              <a:rPr lang="es-AR" dirty="0" err="1"/>
              <a:t>class</a:t>
            </a:r>
            <a:r>
              <a:rPr lang="es-AR" dirty="0"/>
              <a:t>="</a:t>
            </a:r>
            <a:r>
              <a:rPr lang="es-AR" dirty="0" err="1"/>
              <a:t>content_nav</a:t>
            </a:r>
            <a:r>
              <a:rPr lang="es-AR" dirty="0"/>
              <a:t>"&gt;</a:t>
            </a:r>
          </a:p>
          <a:p>
            <a:r>
              <a:rPr lang="es-AR" dirty="0"/>
              <a:t>                        &lt;li&gt;&lt;a </a:t>
            </a:r>
            <a:r>
              <a:rPr lang="es-AR" dirty="0" err="1"/>
              <a:t>href</a:t>
            </a:r>
            <a:r>
              <a:rPr lang="es-AR" dirty="0"/>
              <a:t>="#"&gt;HOME&lt;/a&gt;&lt;/li&gt;</a:t>
            </a:r>
          </a:p>
          <a:p>
            <a:r>
              <a:rPr lang="es-AR" dirty="0"/>
              <a:t>                        &lt;li&gt;&lt;a </a:t>
            </a:r>
            <a:r>
              <a:rPr lang="es-AR" dirty="0" err="1"/>
              <a:t>href</a:t>
            </a:r>
            <a:r>
              <a:rPr lang="es-AR" dirty="0"/>
              <a:t>="#"&gt;ABOUT&lt;/a&gt;&lt;/li&gt;</a:t>
            </a:r>
          </a:p>
          <a:p>
            <a:r>
              <a:rPr lang="es-AR" dirty="0"/>
              <a:t>                        &lt;li&gt;&lt;a </a:t>
            </a:r>
            <a:r>
              <a:rPr lang="es-AR" dirty="0" err="1"/>
              <a:t>href</a:t>
            </a:r>
            <a:r>
              <a:rPr lang="es-AR" dirty="0"/>
              <a:t>="#"&gt;BLOG&lt;/a&gt;&lt;/li&gt;</a:t>
            </a:r>
          </a:p>
          <a:p>
            <a:r>
              <a:rPr lang="es-AR" dirty="0"/>
              <a:t>                       </a:t>
            </a:r>
          </a:p>
        </p:txBody>
      </p:sp>
      <p:sp>
        <p:nvSpPr>
          <p:cNvPr id="9" name="Rectangle 8"/>
          <p:cNvSpPr/>
          <p:nvPr/>
        </p:nvSpPr>
        <p:spPr>
          <a:xfrm>
            <a:off x="562026" y="1083696"/>
            <a:ext cx="6026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HTML</a:t>
            </a:r>
            <a:endParaRPr lang="es-AR" sz="36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0608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sp>
        <p:nvSpPr>
          <p:cNvPr id="8" name="Google Shape;391;p64"/>
          <p:cNvSpPr txBox="1"/>
          <p:nvPr/>
        </p:nvSpPr>
        <p:spPr>
          <a:xfrm>
            <a:off x="562024" y="1816962"/>
            <a:ext cx="11021915" cy="45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AR" dirty="0"/>
              <a:t>                        &lt;li&gt;&lt;a </a:t>
            </a:r>
            <a:r>
              <a:rPr lang="es-AR" dirty="0" err="1"/>
              <a:t>href</a:t>
            </a:r>
            <a:r>
              <a:rPr lang="es-AR" dirty="0"/>
              <a:t>="#"&gt;SERVICE&lt;/a&gt;&lt;/li&gt;</a:t>
            </a:r>
          </a:p>
          <a:p>
            <a:r>
              <a:rPr lang="es-AR" dirty="0"/>
              <a:t>                        &lt;li&gt;&lt;a </a:t>
            </a:r>
            <a:r>
              <a:rPr lang="es-AR" dirty="0" err="1"/>
              <a:t>href</a:t>
            </a:r>
            <a:r>
              <a:rPr lang="es-AR" dirty="0"/>
              <a:t>="#"&gt;LOGIN&lt;/a&gt;&lt;/li&gt;</a:t>
            </a:r>
          </a:p>
          <a:p>
            <a:r>
              <a:rPr lang="es-AR" dirty="0"/>
              <a:t>                    &lt;/</a:t>
            </a:r>
            <a:r>
              <a:rPr lang="es-AR" dirty="0" err="1"/>
              <a:t>ul</a:t>
            </a:r>
            <a:r>
              <a:rPr lang="es-AR" dirty="0"/>
              <a:t>&gt;</a:t>
            </a:r>
          </a:p>
          <a:p>
            <a:r>
              <a:rPr lang="es-AR" dirty="0"/>
              <a:t>                &lt;/</a:t>
            </a:r>
            <a:r>
              <a:rPr lang="es-AR" dirty="0" err="1"/>
              <a:t>nav</a:t>
            </a:r>
            <a:r>
              <a:rPr lang="es-AR" dirty="0"/>
              <a:t>&gt;</a:t>
            </a:r>
          </a:p>
          <a:p>
            <a:r>
              <a:rPr lang="es-AR" dirty="0"/>
              <a:t>            &lt;/div&gt;</a:t>
            </a:r>
          </a:p>
          <a:p>
            <a:r>
              <a:rPr lang="es-AR" dirty="0"/>
              <a:t>        &lt;/</a:t>
            </a:r>
            <a:r>
              <a:rPr lang="es-AR" dirty="0" err="1"/>
              <a:t>header</a:t>
            </a:r>
            <a:r>
              <a:rPr lang="es-AR" dirty="0"/>
              <a:t>&gt;</a:t>
            </a:r>
          </a:p>
          <a:p>
            <a:r>
              <a:rPr lang="es-AR" dirty="0"/>
              <a:t>        &lt;</a:t>
            </a:r>
            <a:r>
              <a:rPr lang="es-AR" dirty="0" err="1"/>
              <a:t>main</a:t>
            </a:r>
            <a:r>
              <a:rPr lang="es-AR" dirty="0"/>
              <a:t> </a:t>
            </a:r>
            <a:r>
              <a:rPr lang="es-AR" dirty="0" err="1"/>
              <a:t>class</a:t>
            </a:r>
            <a:r>
              <a:rPr lang="es-AR" dirty="0"/>
              <a:t>="contenido"&gt;</a:t>
            </a:r>
          </a:p>
          <a:p>
            <a:r>
              <a:rPr lang="es-AR" dirty="0"/>
              <a:t>            &lt;h1&gt;Contenido&lt;/h1&gt;</a:t>
            </a:r>
          </a:p>
          <a:p>
            <a:r>
              <a:rPr lang="es-AR" dirty="0"/>
              <a:t>            &lt;p&gt;</a:t>
            </a:r>
          </a:p>
          <a:p>
            <a:r>
              <a:rPr lang="es-AR" dirty="0"/>
              <a:t>                </a:t>
            </a:r>
            <a:r>
              <a:rPr lang="es-AR" dirty="0" err="1"/>
              <a:t>Lorem</a:t>
            </a:r>
            <a:r>
              <a:rPr lang="es-AR" dirty="0"/>
              <a:t> </a:t>
            </a:r>
            <a:r>
              <a:rPr lang="es-AR" dirty="0" err="1"/>
              <a:t>ipsum</a:t>
            </a:r>
            <a:r>
              <a:rPr lang="es-AR" dirty="0"/>
              <a:t> dolor </a:t>
            </a:r>
            <a:r>
              <a:rPr lang="es-AR" dirty="0" err="1"/>
              <a:t>sit</a:t>
            </a:r>
            <a:r>
              <a:rPr lang="es-AR" dirty="0"/>
              <a:t> </a:t>
            </a:r>
            <a:r>
              <a:rPr lang="es-AR" dirty="0" err="1"/>
              <a:t>amet</a:t>
            </a:r>
            <a:r>
              <a:rPr lang="es-AR" dirty="0"/>
              <a:t>, </a:t>
            </a:r>
            <a:r>
              <a:rPr lang="es-AR" dirty="0" err="1"/>
              <a:t>consectetur</a:t>
            </a:r>
            <a:r>
              <a:rPr lang="es-AR" dirty="0"/>
              <a:t> </a:t>
            </a:r>
            <a:r>
              <a:rPr lang="es-AR" dirty="0" err="1"/>
              <a:t>adipiscing</a:t>
            </a:r>
            <a:r>
              <a:rPr lang="es-AR" dirty="0"/>
              <a:t> </a:t>
            </a:r>
            <a:r>
              <a:rPr lang="es-AR" dirty="0" err="1"/>
              <a:t>elit</a:t>
            </a:r>
            <a:r>
              <a:rPr lang="es-AR" dirty="0"/>
              <a:t>. </a:t>
            </a:r>
            <a:r>
              <a:rPr lang="e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sagittis</a:t>
            </a:r>
            <a:r>
              <a:rPr lang="es-AR" dirty="0"/>
              <a:t> </a:t>
            </a:r>
            <a:r>
              <a:rPr lang="es-AR" dirty="0" err="1"/>
              <a:t>rutrum</a:t>
            </a:r>
            <a:r>
              <a:rPr lang="es-AR" dirty="0"/>
              <a:t> </a:t>
            </a:r>
            <a:r>
              <a:rPr lang="es-AR" dirty="0" err="1"/>
              <a:t>gravida</a:t>
            </a:r>
            <a:r>
              <a:rPr lang="es-AR" dirty="0"/>
              <a:t>. </a:t>
            </a:r>
            <a:r>
              <a:rPr lang="es-AR" dirty="0" err="1"/>
              <a:t>Aliquam</a:t>
            </a:r>
            <a:r>
              <a:rPr lang="es-AR" dirty="0"/>
              <a:t> </a:t>
            </a:r>
            <a:r>
              <a:rPr lang="es-AR" dirty="0" err="1"/>
              <a:t>vel</a:t>
            </a:r>
            <a:r>
              <a:rPr lang="es-AR" dirty="0"/>
              <a:t> nunc </a:t>
            </a:r>
            <a:r>
              <a:rPr lang="es-AR" dirty="0" err="1"/>
              <a:t>sit</a:t>
            </a:r>
            <a:r>
              <a:rPr lang="es-AR" dirty="0"/>
              <a:t> </a:t>
            </a:r>
            <a:r>
              <a:rPr lang="es-AR" dirty="0" err="1"/>
              <a:t>amet</a:t>
            </a:r>
            <a:r>
              <a:rPr lang="es-AR" dirty="0"/>
              <a:t> </a:t>
            </a:r>
            <a:r>
              <a:rPr lang="es-AR" dirty="0" err="1"/>
              <a:t>nibh</a:t>
            </a:r>
            <a:r>
              <a:rPr lang="es-AR" dirty="0"/>
              <a:t> </a:t>
            </a:r>
            <a:r>
              <a:rPr lang="es-AR" dirty="0" err="1"/>
              <a:t>aliquam</a:t>
            </a:r>
            <a:r>
              <a:rPr lang="es-AR" dirty="0"/>
              <a:t> </a:t>
            </a:r>
            <a:r>
              <a:rPr lang="es-AR" dirty="0" err="1"/>
              <a:t>sollicitudin</a:t>
            </a:r>
            <a:r>
              <a:rPr lang="es-AR" dirty="0"/>
              <a:t> </a:t>
            </a:r>
            <a:r>
              <a:rPr lang="es-AR" dirty="0" err="1"/>
              <a:t>eu</a:t>
            </a:r>
            <a:r>
              <a:rPr lang="es-AR" dirty="0"/>
              <a:t> vitae </a:t>
            </a:r>
            <a:r>
              <a:rPr lang="es-AR" dirty="0" err="1"/>
              <a:t>elit</a:t>
            </a:r>
            <a:r>
              <a:rPr lang="es-AR" dirty="0"/>
              <a:t>. </a:t>
            </a:r>
            <a:r>
              <a:rPr lang="es-AR" dirty="0" err="1"/>
              <a:t>Duis</a:t>
            </a:r>
            <a:r>
              <a:rPr lang="es-AR" dirty="0"/>
              <a:t> </a:t>
            </a:r>
            <a:r>
              <a:rPr lang="es-AR" dirty="0" err="1"/>
              <a:t>varius</a:t>
            </a:r>
            <a:r>
              <a:rPr lang="es-AR" dirty="0"/>
              <a:t> </a:t>
            </a:r>
            <a:r>
              <a:rPr lang="es-AR" dirty="0" err="1"/>
              <a:t>turpis</a:t>
            </a:r>
            <a:r>
              <a:rPr lang="es-AR" dirty="0"/>
              <a:t> </a:t>
            </a:r>
            <a:r>
              <a:rPr lang="es-AR" dirty="0" err="1"/>
              <a:t>est</a:t>
            </a:r>
            <a:r>
              <a:rPr lang="es-AR" dirty="0"/>
              <a:t>, at </a:t>
            </a:r>
            <a:r>
              <a:rPr lang="es-AR" dirty="0" err="1"/>
              <a:t>feugiat</a:t>
            </a:r>
            <a:r>
              <a:rPr lang="es-AR" dirty="0"/>
              <a:t> </a:t>
            </a:r>
            <a:r>
              <a:rPr lang="es-AR" dirty="0" err="1"/>
              <a:t>metus</a:t>
            </a:r>
            <a:r>
              <a:rPr lang="es-AR" dirty="0"/>
              <a:t> </a:t>
            </a:r>
            <a:r>
              <a:rPr lang="es-AR" dirty="0" err="1"/>
              <a:t>blandit</a:t>
            </a:r>
            <a:r>
              <a:rPr lang="es-AR" dirty="0"/>
              <a:t> non. </a:t>
            </a:r>
            <a:r>
              <a:rPr lang="es-AR" dirty="0" err="1"/>
              <a:t>Mauris</a:t>
            </a:r>
            <a:r>
              <a:rPr lang="es-AR" dirty="0"/>
              <a:t> </a:t>
            </a:r>
            <a:r>
              <a:rPr lang="es-AR" dirty="0" err="1"/>
              <a:t>est</a:t>
            </a:r>
            <a:r>
              <a:rPr lang="es-AR" dirty="0"/>
              <a:t> nunc, </a:t>
            </a:r>
            <a:r>
              <a:rPr lang="es-AR" dirty="0" err="1"/>
              <a:t>ullamcorper</a:t>
            </a:r>
            <a:r>
              <a:rPr lang="es-AR" dirty="0"/>
              <a:t> </a:t>
            </a:r>
            <a:r>
              <a:rPr lang="es-AR" dirty="0" err="1"/>
              <a:t>nec</a:t>
            </a:r>
            <a:r>
              <a:rPr lang="es-AR" dirty="0"/>
              <a:t> </a:t>
            </a:r>
            <a:r>
              <a:rPr lang="es-AR" dirty="0" err="1"/>
              <a:t>egestas</a:t>
            </a:r>
            <a:r>
              <a:rPr lang="es-AR" dirty="0"/>
              <a:t> at, </a:t>
            </a:r>
            <a:r>
              <a:rPr lang="es-AR" dirty="0" err="1"/>
              <a:t>faucibus</a:t>
            </a:r>
            <a:r>
              <a:rPr lang="es-AR" dirty="0"/>
              <a:t> </a:t>
            </a:r>
            <a:r>
              <a:rPr lang="es-AR" dirty="0" err="1"/>
              <a:t>ac</a:t>
            </a:r>
            <a:r>
              <a:rPr lang="es-AR" dirty="0"/>
              <a:t> ex. </a:t>
            </a:r>
            <a:r>
              <a:rPr lang="es-AR" dirty="0" err="1"/>
              <a:t>Cras</a:t>
            </a:r>
            <a:r>
              <a:rPr lang="es-AR" dirty="0"/>
              <a:t> </a:t>
            </a:r>
            <a:r>
              <a:rPr lang="es-AR" dirty="0" err="1"/>
              <a:t>gravida</a:t>
            </a:r>
            <a:r>
              <a:rPr lang="es-AR" dirty="0"/>
              <a:t> ut odio </a:t>
            </a:r>
            <a:r>
              <a:rPr lang="es-AR" dirty="0" err="1"/>
              <a:t>eget</a:t>
            </a:r>
            <a:r>
              <a:rPr lang="es-AR" dirty="0"/>
              <a:t> </a:t>
            </a:r>
            <a:r>
              <a:rPr lang="es-AR" dirty="0" err="1"/>
              <a:t>vulputate</a:t>
            </a:r>
            <a:r>
              <a:rPr lang="es-AR" dirty="0"/>
              <a:t>. </a:t>
            </a:r>
            <a:r>
              <a:rPr lang="es-AR" dirty="0" err="1"/>
              <a:t>Suspendisse</a:t>
            </a:r>
            <a:r>
              <a:rPr lang="es-AR" dirty="0"/>
              <a:t> ut nunc </a:t>
            </a:r>
            <a:r>
              <a:rPr lang="es-AR" dirty="0" err="1"/>
              <a:t>cursus</a:t>
            </a:r>
            <a:r>
              <a:rPr lang="es-AR" dirty="0"/>
              <a:t>, </a:t>
            </a:r>
            <a:r>
              <a:rPr lang="es-AR" dirty="0" err="1"/>
              <a:t>vulputate</a:t>
            </a:r>
            <a:r>
              <a:rPr lang="es-AR" dirty="0"/>
              <a:t> tortor id, </a:t>
            </a:r>
            <a:r>
              <a:rPr lang="es-AR" dirty="0" err="1"/>
              <a:t>mollis</a:t>
            </a:r>
            <a:r>
              <a:rPr lang="es-AR" dirty="0"/>
              <a:t> magna. </a:t>
            </a:r>
            <a:r>
              <a:rPr lang="es-AR" dirty="0" err="1"/>
              <a:t>Proin</a:t>
            </a:r>
            <a:r>
              <a:rPr lang="es-AR" dirty="0"/>
              <a:t> </a:t>
            </a:r>
            <a:r>
              <a:rPr lang="es-AR" dirty="0" err="1"/>
              <a:t>mattis</a:t>
            </a:r>
            <a:r>
              <a:rPr lang="es-AR" dirty="0"/>
              <a:t> </a:t>
            </a:r>
            <a:r>
              <a:rPr lang="es-AR" dirty="0" err="1"/>
              <a:t>euismod</a:t>
            </a:r>
            <a:r>
              <a:rPr lang="es-AR" dirty="0"/>
              <a:t> magna. </a:t>
            </a:r>
            <a:r>
              <a:rPr lang="es-AR" dirty="0" err="1"/>
              <a:t>Suspendisse</a:t>
            </a:r>
            <a:r>
              <a:rPr lang="es-AR" dirty="0"/>
              <a:t> </a:t>
            </a:r>
            <a:r>
              <a:rPr lang="es-AR" dirty="0" err="1"/>
              <a:t>mattis</a:t>
            </a:r>
            <a:r>
              <a:rPr lang="es-AR" dirty="0"/>
              <a:t>, nunc vitae </a:t>
            </a:r>
            <a:r>
              <a:rPr lang="es-AR" dirty="0" err="1"/>
              <a:t>mattis</a:t>
            </a:r>
            <a:r>
              <a:rPr lang="es-AR" dirty="0"/>
              <a:t> </a:t>
            </a:r>
            <a:r>
              <a:rPr lang="es-AR" dirty="0" err="1"/>
              <a:t>iaculis</a:t>
            </a:r>
            <a:r>
              <a:rPr lang="es-AR" dirty="0"/>
              <a:t>, </a:t>
            </a:r>
            <a:r>
              <a:rPr lang="es-AR" dirty="0" err="1"/>
              <a:t>elit</a:t>
            </a:r>
            <a:r>
              <a:rPr lang="es-AR" dirty="0"/>
              <a:t> </a:t>
            </a:r>
            <a:r>
              <a:rPr lang="es-AR" dirty="0" err="1"/>
              <a:t>massa</a:t>
            </a:r>
            <a:r>
              <a:rPr lang="es-AR" dirty="0"/>
              <a:t> </a:t>
            </a:r>
            <a:r>
              <a:rPr lang="es-AR" dirty="0" err="1"/>
              <a:t>facilisis</a:t>
            </a:r>
            <a:r>
              <a:rPr lang="es-AR" dirty="0"/>
              <a:t> magna, </a:t>
            </a:r>
            <a:r>
              <a:rPr lang="es-AR" dirty="0" err="1"/>
              <a:t>ac</a:t>
            </a:r>
            <a:r>
              <a:rPr lang="es-AR" dirty="0"/>
              <a:t> </a:t>
            </a:r>
            <a:r>
              <a:rPr lang="es-AR" dirty="0" err="1"/>
              <a:t>consequat</a:t>
            </a:r>
            <a:r>
              <a:rPr lang="es-AR" dirty="0"/>
              <a:t> magna </a:t>
            </a:r>
            <a:r>
              <a:rPr lang="es-AR" dirty="0" err="1"/>
              <a:t>lacus</a:t>
            </a:r>
            <a:r>
              <a:rPr lang="es-AR" dirty="0"/>
              <a:t> </a:t>
            </a:r>
            <a:r>
              <a:rPr lang="es-AR" dirty="0" err="1"/>
              <a:t>sit</a:t>
            </a:r>
            <a:r>
              <a:rPr lang="es-AR" dirty="0"/>
              <a:t> </a:t>
            </a:r>
            <a:r>
              <a:rPr lang="es-AR" dirty="0" err="1"/>
              <a:t>amet</a:t>
            </a:r>
            <a:r>
              <a:rPr lang="es-AR" dirty="0"/>
              <a:t> </a:t>
            </a:r>
            <a:r>
              <a:rPr lang="es-AR" dirty="0" err="1"/>
              <a:t>lectus</a:t>
            </a:r>
            <a:r>
              <a:rPr lang="es-AR" dirty="0"/>
              <a:t>. </a:t>
            </a:r>
            <a:r>
              <a:rPr lang="es-AR" dirty="0" err="1"/>
              <a:t>Suspendisse</a:t>
            </a:r>
            <a:r>
              <a:rPr lang="es-AR" dirty="0"/>
              <a:t> a lacinia </a:t>
            </a:r>
            <a:r>
              <a:rPr lang="es-AR" dirty="0" err="1"/>
              <a:t>est</a:t>
            </a:r>
            <a:r>
              <a:rPr lang="es-AR" dirty="0"/>
              <a:t>, a </a:t>
            </a:r>
            <a:r>
              <a:rPr lang="es-AR" dirty="0" err="1"/>
              <a:t>semper</a:t>
            </a:r>
            <a:r>
              <a:rPr lang="es-AR" dirty="0"/>
              <a:t> </a:t>
            </a:r>
            <a:r>
              <a:rPr lang="es-AR" dirty="0" err="1"/>
              <a:t>turpis</a:t>
            </a:r>
            <a:r>
              <a:rPr lang="es-AR" dirty="0"/>
              <a:t>. </a:t>
            </a:r>
            <a:r>
              <a:rPr lang="es-AR" dirty="0" err="1"/>
              <a:t>Phasellus</a:t>
            </a:r>
            <a:r>
              <a:rPr lang="es-AR" dirty="0"/>
              <a:t> </a:t>
            </a:r>
            <a:r>
              <a:rPr lang="es-AR" dirty="0" err="1"/>
              <a:t>lobortis</a:t>
            </a:r>
            <a:r>
              <a:rPr lang="es-AR" dirty="0"/>
              <a:t> </a:t>
            </a:r>
            <a:r>
              <a:rPr lang="es-AR" dirty="0" err="1"/>
              <a:t>eget</a:t>
            </a:r>
            <a:r>
              <a:rPr lang="es-AR" dirty="0"/>
              <a:t> </a:t>
            </a:r>
            <a:r>
              <a:rPr lang="es-AR" dirty="0" err="1"/>
              <a:t>nibh</a:t>
            </a:r>
            <a:r>
              <a:rPr lang="es-AR" dirty="0"/>
              <a:t> in </a:t>
            </a:r>
            <a:r>
              <a:rPr lang="es-AR" dirty="0" err="1"/>
              <a:t>scelerisque</a:t>
            </a:r>
            <a:r>
              <a:rPr lang="es-AR" dirty="0"/>
              <a:t>. </a:t>
            </a:r>
            <a:r>
              <a:rPr lang="es-AR" dirty="0" err="1"/>
              <a:t>Morbi</a:t>
            </a:r>
            <a:r>
              <a:rPr lang="es-AR" dirty="0"/>
              <a:t> </a:t>
            </a:r>
            <a:r>
              <a:rPr lang="es-AR" dirty="0" err="1"/>
              <a:t>feugiat</a:t>
            </a:r>
            <a:r>
              <a:rPr lang="es-AR" dirty="0"/>
              <a:t> </a:t>
            </a:r>
            <a:r>
              <a:rPr lang="es-AR" dirty="0" err="1"/>
              <a:t>volutpat</a:t>
            </a:r>
            <a:r>
              <a:rPr lang="es-AR" dirty="0"/>
              <a:t> </a:t>
            </a:r>
            <a:r>
              <a:rPr lang="es-AR" dirty="0" err="1"/>
              <a:t>nisl</a:t>
            </a:r>
            <a:r>
              <a:rPr lang="es-AR" dirty="0"/>
              <a:t>, vehicula </a:t>
            </a:r>
            <a:r>
              <a:rPr lang="es-AR" dirty="0" err="1"/>
              <a:t>commodo</a:t>
            </a:r>
            <a:r>
              <a:rPr lang="es-AR" dirty="0"/>
              <a:t> </a:t>
            </a:r>
            <a:r>
              <a:rPr lang="es-AR" dirty="0" err="1"/>
              <a:t>augue</a:t>
            </a:r>
            <a:r>
              <a:rPr lang="es-AR" dirty="0"/>
              <a:t> </a:t>
            </a:r>
            <a:r>
              <a:rPr lang="es-AR" dirty="0" err="1"/>
              <a:t>volutpat</a:t>
            </a:r>
            <a:r>
              <a:rPr lang="es-AR" dirty="0"/>
              <a:t> at. </a:t>
            </a:r>
            <a:r>
              <a:rPr lang="es-AR" dirty="0" err="1"/>
              <a:t>Aenean</a:t>
            </a:r>
            <a:r>
              <a:rPr lang="es-AR" dirty="0"/>
              <a:t> </a:t>
            </a:r>
            <a:r>
              <a:rPr lang="es-AR" dirty="0" err="1"/>
              <a:t>aliquet</a:t>
            </a:r>
            <a:r>
              <a:rPr lang="es-AR" dirty="0"/>
              <a:t> </a:t>
            </a:r>
            <a:r>
              <a:rPr lang="es-AR" dirty="0" err="1"/>
              <a:t>tristique</a:t>
            </a:r>
            <a:r>
              <a:rPr lang="es-AR" dirty="0"/>
              <a:t> </a:t>
            </a:r>
            <a:r>
              <a:rPr lang="es-AR" dirty="0" err="1"/>
              <a:t>diam</a:t>
            </a:r>
            <a:r>
              <a:rPr lang="es-AR" dirty="0"/>
              <a:t>. </a:t>
            </a:r>
            <a:r>
              <a:rPr lang="es-AR" dirty="0" err="1"/>
              <a:t>Aenean</a:t>
            </a:r>
            <a:r>
              <a:rPr lang="es-AR" dirty="0"/>
              <a:t> </a:t>
            </a:r>
            <a:r>
              <a:rPr lang="es-AR" dirty="0" err="1"/>
              <a:t>maximus</a:t>
            </a:r>
            <a:r>
              <a:rPr lang="es-AR" dirty="0"/>
              <a:t>, </a:t>
            </a:r>
            <a:r>
              <a:rPr lang="es-AR" dirty="0" err="1"/>
              <a:t>quam</a:t>
            </a:r>
            <a:r>
              <a:rPr lang="es-AR" dirty="0"/>
              <a:t> non </a:t>
            </a:r>
            <a:r>
              <a:rPr lang="es-AR" dirty="0" err="1"/>
              <a:t>sollicitudin</a:t>
            </a:r>
            <a:r>
              <a:rPr lang="es-AR" dirty="0"/>
              <a:t> </a:t>
            </a:r>
            <a:r>
              <a:rPr lang="es-AR" dirty="0" err="1"/>
              <a:t>efficitur</a:t>
            </a:r>
            <a:r>
              <a:rPr lang="es-AR" dirty="0"/>
              <a:t>, </a:t>
            </a:r>
            <a:r>
              <a:rPr lang="es-AR" dirty="0" err="1"/>
              <a:t>est</a:t>
            </a:r>
            <a:r>
              <a:rPr lang="es-AR" dirty="0"/>
              <a:t> </a:t>
            </a:r>
            <a:r>
              <a:rPr lang="es-AR" dirty="0" err="1"/>
              <a:t>sapien</a:t>
            </a:r>
            <a:r>
              <a:rPr lang="es-AR" dirty="0"/>
              <a:t> </a:t>
            </a:r>
            <a:r>
              <a:rPr lang="es-AR" dirty="0" err="1"/>
              <a:t>pharetra</a:t>
            </a:r>
            <a:r>
              <a:rPr lang="es-AR" dirty="0"/>
              <a:t> odio, </a:t>
            </a:r>
            <a:r>
              <a:rPr lang="es-AR" dirty="0" err="1"/>
              <a:t>eget</a:t>
            </a:r>
            <a:r>
              <a:rPr lang="es-AR" dirty="0"/>
              <a:t> </a:t>
            </a:r>
            <a:r>
              <a:rPr lang="es-AR" dirty="0" err="1"/>
              <a:t>aliquam</a:t>
            </a:r>
            <a:r>
              <a:rPr lang="es-AR" dirty="0"/>
              <a:t> justo urna </a:t>
            </a:r>
            <a:r>
              <a:rPr lang="es-AR" dirty="0" err="1"/>
              <a:t>eu</a:t>
            </a:r>
            <a:r>
              <a:rPr lang="es-AR" dirty="0"/>
              <a:t> eros. </a:t>
            </a:r>
            <a:r>
              <a:rPr lang="es-AR" dirty="0" err="1"/>
              <a:t>Donec</a:t>
            </a:r>
            <a:r>
              <a:rPr lang="es-AR" dirty="0"/>
              <a:t> </a:t>
            </a:r>
            <a:r>
              <a:rPr lang="es-AR" dirty="0" err="1"/>
              <a:t>nec</a:t>
            </a:r>
            <a:r>
              <a:rPr lang="es-AR" dirty="0"/>
              <a:t> </a:t>
            </a:r>
            <a:r>
              <a:rPr lang="es-AR" dirty="0" err="1"/>
              <a:t>tincidunt</a:t>
            </a:r>
            <a:r>
              <a:rPr lang="es-AR" dirty="0"/>
              <a:t> tortor</a:t>
            </a:r>
            <a:r>
              <a:rPr lang="es-AR" dirty="0" smtClean="0"/>
              <a:t>. &lt;</a:t>
            </a:r>
            <a:r>
              <a:rPr lang="es-AR" dirty="0" err="1"/>
              <a:t>br</a:t>
            </a:r>
            <a:r>
              <a:rPr lang="es-AR" dirty="0"/>
              <a:t>&gt;&lt;</a:t>
            </a:r>
            <a:r>
              <a:rPr lang="es-AR" dirty="0" err="1"/>
              <a:t>br</a:t>
            </a:r>
            <a:r>
              <a:rPr lang="es-AR" dirty="0" smtClean="0"/>
              <a:t>&gt;</a:t>
            </a:r>
            <a:endParaRPr lang="es-AR" dirty="0"/>
          </a:p>
        </p:txBody>
      </p:sp>
      <p:sp>
        <p:nvSpPr>
          <p:cNvPr id="9" name="Rectangle 8"/>
          <p:cNvSpPr/>
          <p:nvPr/>
        </p:nvSpPr>
        <p:spPr>
          <a:xfrm>
            <a:off x="562026" y="1083696"/>
            <a:ext cx="6026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HTML</a:t>
            </a:r>
            <a:endParaRPr lang="es-AR" sz="36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88664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sp>
        <p:nvSpPr>
          <p:cNvPr id="8" name="Google Shape;391;p64"/>
          <p:cNvSpPr txBox="1"/>
          <p:nvPr/>
        </p:nvSpPr>
        <p:spPr>
          <a:xfrm>
            <a:off x="562024" y="1886237"/>
            <a:ext cx="11021915" cy="45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AR" dirty="0" err="1" smtClean="0"/>
              <a:t>Maecenas</a:t>
            </a:r>
            <a:r>
              <a:rPr lang="es-AR" dirty="0" smtClean="0"/>
              <a:t> </a:t>
            </a:r>
            <a:r>
              <a:rPr lang="es-AR" dirty="0" err="1"/>
              <a:t>pharetra</a:t>
            </a:r>
            <a:r>
              <a:rPr lang="es-AR" dirty="0"/>
              <a:t> </a:t>
            </a:r>
            <a:r>
              <a:rPr lang="es-AR" dirty="0" err="1"/>
              <a:t>pretium</a:t>
            </a:r>
            <a:r>
              <a:rPr lang="es-AR" dirty="0"/>
              <a:t> </a:t>
            </a:r>
            <a:r>
              <a:rPr lang="es-AR" dirty="0" err="1"/>
              <a:t>quam</a:t>
            </a:r>
            <a:r>
              <a:rPr lang="es-AR" dirty="0"/>
              <a:t> ut </a:t>
            </a:r>
            <a:r>
              <a:rPr lang="es-AR" dirty="0" err="1"/>
              <a:t>posuere</a:t>
            </a:r>
            <a:r>
              <a:rPr lang="es-AR" dirty="0"/>
              <a:t>. </a:t>
            </a:r>
            <a:r>
              <a:rPr lang="es-AR" dirty="0" err="1"/>
              <a:t>Quisque</a:t>
            </a:r>
            <a:r>
              <a:rPr lang="es-AR" dirty="0"/>
              <a:t> </a:t>
            </a:r>
            <a:r>
              <a:rPr lang="es-AR" dirty="0" err="1"/>
              <a:t>luctus</a:t>
            </a:r>
            <a:r>
              <a:rPr lang="es-AR" dirty="0"/>
              <a:t> </a:t>
            </a:r>
            <a:r>
              <a:rPr lang="es-AR" dirty="0" err="1"/>
              <a:t>sem</a:t>
            </a:r>
            <a:r>
              <a:rPr lang="es-AR" dirty="0"/>
              <a:t> </a:t>
            </a:r>
            <a:r>
              <a:rPr lang="es-AR" dirty="0" err="1"/>
              <a:t>purus</a:t>
            </a:r>
            <a:r>
              <a:rPr lang="es-AR" dirty="0"/>
              <a:t>. </a:t>
            </a:r>
            <a:r>
              <a:rPr lang="es-AR" dirty="0" err="1"/>
              <a:t>Phasellus</a:t>
            </a:r>
            <a:r>
              <a:rPr lang="es-AR" dirty="0"/>
              <a:t> </a:t>
            </a:r>
            <a:r>
              <a:rPr lang="es-AR" dirty="0" err="1"/>
              <a:t>vel</a:t>
            </a:r>
            <a:r>
              <a:rPr lang="es-AR" dirty="0"/>
              <a:t> </a:t>
            </a:r>
            <a:r>
              <a:rPr lang="es-AR" dirty="0" err="1"/>
              <a:t>nibh</a:t>
            </a:r>
            <a:r>
              <a:rPr lang="es-AR" dirty="0"/>
              <a:t> sed </a:t>
            </a:r>
            <a:r>
              <a:rPr lang="es-AR" dirty="0" err="1"/>
              <a:t>erat</a:t>
            </a:r>
            <a:r>
              <a:rPr lang="es-AR" dirty="0"/>
              <a:t> </a:t>
            </a:r>
            <a:r>
              <a:rPr lang="es-AR" dirty="0" err="1"/>
              <a:t>interdum</a:t>
            </a:r>
            <a:r>
              <a:rPr lang="es-AR" dirty="0"/>
              <a:t> </a:t>
            </a:r>
            <a:r>
              <a:rPr lang="es-AR" dirty="0" err="1"/>
              <a:t>placerat</a:t>
            </a:r>
            <a:r>
              <a:rPr lang="es-AR" dirty="0"/>
              <a:t> </a:t>
            </a:r>
            <a:r>
              <a:rPr lang="es-AR" dirty="0" err="1"/>
              <a:t>eget</a:t>
            </a:r>
            <a:r>
              <a:rPr lang="es-AR" dirty="0"/>
              <a:t> a </a:t>
            </a:r>
            <a:r>
              <a:rPr lang="es-AR" dirty="0" err="1"/>
              <a:t>dui</a:t>
            </a:r>
            <a:r>
              <a:rPr lang="es-AR" dirty="0"/>
              <a:t>. </a:t>
            </a:r>
            <a:r>
              <a:rPr lang="es-AR" dirty="0" err="1"/>
              <a:t>Vivamus</a:t>
            </a:r>
            <a:r>
              <a:rPr lang="es-AR" dirty="0"/>
              <a:t> </a:t>
            </a:r>
            <a:r>
              <a:rPr lang="es-AR" dirty="0" err="1"/>
              <a:t>viverra</a:t>
            </a:r>
            <a:r>
              <a:rPr lang="es-AR" dirty="0"/>
              <a:t> </a:t>
            </a:r>
            <a:r>
              <a:rPr lang="es-AR" dirty="0" err="1"/>
              <a:t>pharetra</a:t>
            </a:r>
            <a:r>
              <a:rPr lang="es-AR" dirty="0"/>
              <a:t> </a:t>
            </a:r>
            <a:r>
              <a:rPr lang="es-AR" dirty="0" err="1"/>
              <a:t>congue</a:t>
            </a:r>
            <a:r>
              <a:rPr lang="es-AR" dirty="0"/>
              <a:t>. Sed </a:t>
            </a:r>
            <a:r>
              <a:rPr lang="es-AR" dirty="0" err="1"/>
              <a:t>pretium</a:t>
            </a:r>
            <a:r>
              <a:rPr lang="es-AR" dirty="0"/>
              <a:t> mi </a:t>
            </a:r>
            <a:r>
              <a:rPr lang="es-AR" dirty="0" err="1"/>
              <a:t>eu</a:t>
            </a:r>
            <a:r>
              <a:rPr lang="es-AR" dirty="0"/>
              <a:t> </a:t>
            </a:r>
            <a:r>
              <a:rPr lang="es-AR" dirty="0" err="1"/>
              <a:t>dui</a:t>
            </a:r>
            <a:r>
              <a:rPr lang="es-AR" dirty="0"/>
              <a:t> </a:t>
            </a:r>
            <a:r>
              <a:rPr lang="es-AR" dirty="0" err="1"/>
              <a:t>congue</a:t>
            </a:r>
            <a:r>
              <a:rPr lang="es-AR" dirty="0"/>
              <a:t> </a:t>
            </a:r>
            <a:r>
              <a:rPr lang="es-AR" dirty="0" err="1"/>
              <a:t>pulvinar</a:t>
            </a:r>
            <a:r>
              <a:rPr lang="es-AR" dirty="0"/>
              <a:t>. </a:t>
            </a:r>
            <a:r>
              <a:rPr lang="es-AR" dirty="0" err="1"/>
              <a:t>Donec</a:t>
            </a:r>
            <a:r>
              <a:rPr lang="es-AR" dirty="0"/>
              <a:t> </a:t>
            </a:r>
            <a:r>
              <a:rPr lang="es-AR" dirty="0" err="1"/>
              <a:t>felis</a:t>
            </a:r>
            <a:r>
              <a:rPr lang="es-AR" dirty="0"/>
              <a:t> </a:t>
            </a:r>
            <a:r>
              <a:rPr lang="es-AR" dirty="0" err="1"/>
              <a:t>risus</a:t>
            </a:r>
            <a:r>
              <a:rPr lang="es-AR" dirty="0"/>
              <a:t>, </a:t>
            </a:r>
            <a:r>
              <a:rPr lang="es-AR" dirty="0" err="1"/>
              <a:t>malesuada</a:t>
            </a:r>
            <a:r>
              <a:rPr lang="es-AR" dirty="0"/>
              <a:t> </a:t>
            </a:r>
            <a:r>
              <a:rPr lang="es-AR" dirty="0" err="1"/>
              <a:t>quis</a:t>
            </a:r>
            <a:r>
              <a:rPr lang="es-AR" dirty="0"/>
              <a:t> </a:t>
            </a:r>
            <a:r>
              <a:rPr lang="es-AR" dirty="0" err="1"/>
              <a:t>tristique</a:t>
            </a:r>
            <a:r>
              <a:rPr lang="es-AR" dirty="0"/>
              <a:t> </a:t>
            </a:r>
            <a:r>
              <a:rPr lang="es-AR" dirty="0" err="1"/>
              <a:t>faucibus</a:t>
            </a:r>
            <a:r>
              <a:rPr lang="es-AR" dirty="0"/>
              <a:t>, </a:t>
            </a:r>
            <a:r>
              <a:rPr lang="es-AR" dirty="0" err="1"/>
              <a:t>vestibulum</a:t>
            </a:r>
            <a:r>
              <a:rPr lang="es-AR" dirty="0"/>
              <a:t> non urna. </a:t>
            </a:r>
            <a:r>
              <a:rPr lang="es-AR" dirty="0" err="1"/>
              <a:t>Fusce</a:t>
            </a:r>
            <a:r>
              <a:rPr lang="es-AR" dirty="0"/>
              <a:t> </a:t>
            </a:r>
            <a:r>
              <a:rPr lang="es-AR" dirty="0" err="1"/>
              <a:t>nec</a:t>
            </a:r>
            <a:r>
              <a:rPr lang="es-AR" dirty="0"/>
              <a:t> </a:t>
            </a:r>
            <a:r>
              <a:rPr lang="es-AR" dirty="0" err="1"/>
              <a:t>orci</a:t>
            </a:r>
            <a:r>
              <a:rPr lang="es-AR" dirty="0"/>
              <a:t> </a:t>
            </a:r>
            <a:r>
              <a:rPr lang="es-AR" dirty="0" err="1"/>
              <a:t>pulvinar</a:t>
            </a:r>
            <a:r>
              <a:rPr lang="es-AR" dirty="0"/>
              <a:t>, </a:t>
            </a:r>
            <a:r>
              <a:rPr lang="es-AR" dirty="0" err="1"/>
              <a:t>blandit</a:t>
            </a:r>
            <a:r>
              <a:rPr lang="es-AR" dirty="0"/>
              <a:t> </a:t>
            </a:r>
            <a:r>
              <a:rPr lang="es-AR" dirty="0" err="1"/>
              <a:t>velit</a:t>
            </a:r>
            <a:r>
              <a:rPr lang="es-AR" dirty="0"/>
              <a:t> </a:t>
            </a:r>
            <a:r>
              <a:rPr lang="es-AR" dirty="0" err="1"/>
              <a:t>quis</a:t>
            </a:r>
            <a:r>
              <a:rPr lang="es-AR" dirty="0"/>
              <a:t>, </a:t>
            </a:r>
            <a:r>
              <a:rPr lang="es-AR" dirty="0" err="1"/>
              <a:t>finibus</a:t>
            </a:r>
            <a:r>
              <a:rPr lang="es-AR" dirty="0"/>
              <a:t> </a:t>
            </a:r>
            <a:r>
              <a:rPr lang="es-AR" dirty="0" err="1"/>
              <a:t>neque</a:t>
            </a:r>
            <a:r>
              <a:rPr lang="es-AR" dirty="0"/>
              <a:t>. </a:t>
            </a:r>
            <a:r>
              <a:rPr lang="es-AR" dirty="0" err="1"/>
              <a:t>Mauris</a:t>
            </a:r>
            <a:r>
              <a:rPr lang="es-AR" dirty="0"/>
              <a:t> </a:t>
            </a:r>
            <a:r>
              <a:rPr lang="es-AR" dirty="0" err="1"/>
              <a:t>malesuada</a:t>
            </a:r>
            <a:r>
              <a:rPr lang="es-AR" dirty="0"/>
              <a:t> </a:t>
            </a:r>
            <a:r>
              <a:rPr lang="es-AR" dirty="0" err="1"/>
              <a:t>metus</a:t>
            </a:r>
            <a:r>
              <a:rPr lang="es-AR" dirty="0"/>
              <a:t> </a:t>
            </a:r>
            <a:r>
              <a:rPr lang="es-AR" dirty="0" err="1"/>
              <a:t>eget</a:t>
            </a:r>
            <a:r>
              <a:rPr lang="es-AR" dirty="0"/>
              <a:t> ornare </a:t>
            </a:r>
            <a:r>
              <a:rPr lang="es-AR" dirty="0" err="1"/>
              <a:t>pellentesque</a:t>
            </a:r>
            <a:r>
              <a:rPr lang="es-AR" dirty="0"/>
              <a:t>. Nunc </a:t>
            </a:r>
            <a:r>
              <a:rPr lang="es-AR" dirty="0" err="1"/>
              <a:t>pharetra</a:t>
            </a:r>
            <a:r>
              <a:rPr lang="es-AR" dirty="0"/>
              <a:t> ante </a:t>
            </a:r>
            <a:r>
              <a:rPr lang="es-AR" dirty="0" err="1"/>
              <a:t>eget</a:t>
            </a:r>
            <a:r>
              <a:rPr lang="es-AR" dirty="0"/>
              <a:t> </a:t>
            </a:r>
            <a:r>
              <a:rPr lang="es-AR" dirty="0" err="1"/>
              <a:t>ullamcorper</a:t>
            </a:r>
            <a:r>
              <a:rPr lang="es-AR" dirty="0"/>
              <a:t> </a:t>
            </a:r>
            <a:r>
              <a:rPr lang="es-AR" dirty="0" err="1"/>
              <a:t>finibus</a:t>
            </a:r>
            <a:r>
              <a:rPr lang="es-AR" dirty="0"/>
              <a:t>. </a:t>
            </a:r>
            <a:r>
              <a:rPr lang="es-AR" dirty="0" err="1"/>
              <a:t>Orci</a:t>
            </a:r>
            <a:r>
              <a:rPr lang="es-AR" dirty="0"/>
              <a:t> </a:t>
            </a:r>
            <a:r>
              <a:rPr lang="es-AR" dirty="0" err="1"/>
              <a:t>varius</a:t>
            </a:r>
            <a:r>
              <a:rPr lang="es-AR" dirty="0"/>
              <a:t> </a:t>
            </a:r>
            <a:r>
              <a:rPr lang="es-AR" dirty="0" err="1"/>
              <a:t>natoque</a:t>
            </a:r>
            <a:r>
              <a:rPr lang="es-AR" dirty="0"/>
              <a:t> </a:t>
            </a:r>
            <a:r>
              <a:rPr lang="es-AR" dirty="0" err="1"/>
              <a:t>penatibus</a:t>
            </a:r>
            <a:r>
              <a:rPr lang="es-AR" dirty="0"/>
              <a:t> et </a:t>
            </a:r>
            <a:r>
              <a:rPr lang="es-AR" dirty="0" err="1"/>
              <a:t>magnis</a:t>
            </a:r>
            <a:r>
              <a:rPr lang="es-AR" dirty="0"/>
              <a:t> </a:t>
            </a:r>
            <a:r>
              <a:rPr lang="es-AR" dirty="0" err="1"/>
              <a:t>dis</a:t>
            </a:r>
            <a:r>
              <a:rPr lang="es-AR" dirty="0"/>
              <a:t> </a:t>
            </a:r>
            <a:r>
              <a:rPr lang="es-AR" dirty="0" err="1"/>
              <a:t>parturient</a:t>
            </a:r>
            <a:r>
              <a:rPr lang="es-AR" dirty="0"/>
              <a:t> montes, </a:t>
            </a:r>
            <a:r>
              <a:rPr lang="es-AR" dirty="0" err="1"/>
              <a:t>nascetur</a:t>
            </a:r>
            <a:r>
              <a:rPr lang="es-AR" dirty="0"/>
              <a:t> </a:t>
            </a:r>
            <a:r>
              <a:rPr lang="es-AR" dirty="0" err="1"/>
              <a:t>ridiculus</a:t>
            </a:r>
            <a:r>
              <a:rPr lang="es-AR" dirty="0"/>
              <a:t> mus. </a:t>
            </a:r>
            <a:r>
              <a:rPr lang="es-AR" dirty="0" err="1"/>
              <a:t>Nulla</a:t>
            </a:r>
            <a:r>
              <a:rPr lang="es-AR" dirty="0"/>
              <a:t> </a:t>
            </a:r>
            <a:r>
              <a:rPr lang="es-AR" dirty="0" err="1"/>
              <a:t>maximus</a:t>
            </a:r>
            <a:r>
              <a:rPr lang="es-AR" dirty="0"/>
              <a:t> a dolor non </a:t>
            </a:r>
            <a:r>
              <a:rPr lang="es-AR" dirty="0" err="1"/>
              <a:t>condimentum</a:t>
            </a:r>
            <a:r>
              <a:rPr lang="es-AR" dirty="0"/>
              <a:t>. </a:t>
            </a:r>
            <a:r>
              <a:rPr lang="es-AR" dirty="0" err="1"/>
              <a:t>Suspendisse</a:t>
            </a:r>
            <a:r>
              <a:rPr lang="es-AR" dirty="0"/>
              <a:t> </a:t>
            </a:r>
            <a:r>
              <a:rPr lang="es-AR" dirty="0" err="1"/>
              <a:t>convallis</a:t>
            </a:r>
            <a:r>
              <a:rPr lang="es-AR" dirty="0"/>
              <a:t> </a:t>
            </a:r>
            <a:r>
              <a:rPr lang="es-AR" dirty="0" err="1"/>
              <a:t>ullamcorper</a:t>
            </a:r>
            <a:r>
              <a:rPr lang="es-AR" dirty="0"/>
              <a:t> justo.</a:t>
            </a:r>
          </a:p>
          <a:p>
            <a:r>
              <a:rPr lang="es-AR" dirty="0"/>
              <a:t>                &lt;</a:t>
            </a:r>
            <a:r>
              <a:rPr lang="es-AR" dirty="0" err="1"/>
              <a:t>br</a:t>
            </a:r>
            <a:r>
              <a:rPr lang="es-AR" dirty="0"/>
              <a:t>&gt;&lt;</a:t>
            </a:r>
            <a:r>
              <a:rPr lang="es-AR" dirty="0" err="1"/>
              <a:t>br</a:t>
            </a:r>
            <a:r>
              <a:rPr lang="es-AR" dirty="0"/>
              <a:t>&gt;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                </a:t>
            </a:r>
            <a:r>
              <a:rPr lang="es-AR" dirty="0" err="1"/>
              <a:t>Nullam</a:t>
            </a:r>
            <a:r>
              <a:rPr lang="es-AR" dirty="0"/>
              <a:t> ut </a:t>
            </a:r>
            <a:r>
              <a:rPr lang="es-AR" dirty="0" err="1"/>
              <a:t>erat</a:t>
            </a:r>
            <a:r>
              <a:rPr lang="es-AR" dirty="0"/>
              <a:t> </a:t>
            </a:r>
            <a:r>
              <a:rPr lang="es-AR" dirty="0" err="1"/>
              <a:t>sit</a:t>
            </a:r>
            <a:r>
              <a:rPr lang="es-AR" dirty="0"/>
              <a:t> </a:t>
            </a:r>
            <a:r>
              <a:rPr lang="es-AR" dirty="0" err="1"/>
              <a:t>amet</a:t>
            </a:r>
            <a:r>
              <a:rPr lang="es-AR" dirty="0"/>
              <a:t> </a:t>
            </a:r>
            <a:r>
              <a:rPr lang="es-AR" dirty="0" err="1"/>
              <a:t>elit</a:t>
            </a:r>
            <a:r>
              <a:rPr lang="es-AR" dirty="0"/>
              <a:t> </a:t>
            </a:r>
            <a:r>
              <a:rPr lang="es-AR" dirty="0" err="1"/>
              <a:t>ultricies</a:t>
            </a:r>
            <a:r>
              <a:rPr lang="es-AR" dirty="0"/>
              <a:t> </a:t>
            </a:r>
            <a:r>
              <a:rPr lang="es-AR" dirty="0" err="1"/>
              <a:t>tempor</a:t>
            </a:r>
            <a:r>
              <a:rPr lang="es-AR" dirty="0"/>
              <a:t> </a:t>
            </a:r>
            <a:r>
              <a:rPr lang="es-AR" dirty="0" err="1"/>
              <a:t>vel</a:t>
            </a:r>
            <a:r>
              <a:rPr lang="es-AR" dirty="0"/>
              <a:t> </a:t>
            </a:r>
            <a:r>
              <a:rPr lang="es-AR" dirty="0" err="1"/>
              <a:t>eget</a:t>
            </a:r>
            <a:r>
              <a:rPr lang="es-AR" dirty="0"/>
              <a:t> magna. </a:t>
            </a:r>
            <a:r>
              <a:rPr lang="es-AR" dirty="0" err="1"/>
              <a:t>Vivamus</a:t>
            </a:r>
            <a:r>
              <a:rPr lang="es-AR" dirty="0"/>
              <a:t> vitae </a:t>
            </a:r>
            <a:r>
              <a:rPr lang="es-AR" dirty="0" err="1"/>
              <a:t>diam</a:t>
            </a:r>
            <a:r>
              <a:rPr lang="es-AR" dirty="0"/>
              <a:t> </a:t>
            </a:r>
            <a:r>
              <a:rPr lang="es-AR" dirty="0" err="1"/>
              <a:t>purus</a:t>
            </a:r>
            <a:r>
              <a:rPr lang="es-AR" dirty="0"/>
              <a:t>. </a:t>
            </a:r>
            <a:r>
              <a:rPr lang="es-AR" dirty="0" err="1"/>
              <a:t>Fusce</a:t>
            </a:r>
            <a:r>
              <a:rPr lang="es-AR" dirty="0"/>
              <a:t> </a:t>
            </a:r>
            <a:r>
              <a:rPr lang="es-AR" dirty="0" err="1"/>
              <a:t>semper</a:t>
            </a:r>
            <a:r>
              <a:rPr lang="es-AR" dirty="0"/>
              <a:t> </a:t>
            </a:r>
            <a:r>
              <a:rPr lang="es-AR" dirty="0" err="1"/>
              <a:t>nisl</a:t>
            </a:r>
            <a:r>
              <a:rPr lang="es-AR" dirty="0"/>
              <a:t> a </a:t>
            </a:r>
            <a:r>
              <a:rPr lang="es-AR" dirty="0" err="1"/>
              <a:t>nulla</a:t>
            </a:r>
            <a:r>
              <a:rPr lang="es-AR" dirty="0"/>
              <a:t> </a:t>
            </a:r>
            <a:r>
              <a:rPr lang="es-AR" dirty="0" err="1"/>
              <a:t>congue</a:t>
            </a:r>
            <a:r>
              <a:rPr lang="es-AR" dirty="0"/>
              <a:t> </a:t>
            </a:r>
            <a:r>
              <a:rPr lang="es-AR" dirty="0" err="1"/>
              <a:t>feugiat</a:t>
            </a:r>
            <a:r>
              <a:rPr lang="es-AR" dirty="0"/>
              <a:t>. </a:t>
            </a:r>
            <a:r>
              <a:rPr lang="es-AR" dirty="0" err="1"/>
              <a:t>Maecenas</a:t>
            </a:r>
            <a:r>
              <a:rPr lang="es-AR" dirty="0"/>
              <a:t> et </a:t>
            </a:r>
            <a:r>
              <a:rPr lang="es-AR" dirty="0" err="1"/>
              <a:t>tincidunt</a:t>
            </a:r>
            <a:r>
              <a:rPr lang="es-AR" dirty="0"/>
              <a:t> </a:t>
            </a:r>
            <a:r>
              <a:rPr lang="es-AR" dirty="0" err="1"/>
              <a:t>felis</a:t>
            </a:r>
            <a:r>
              <a:rPr lang="es-AR" dirty="0"/>
              <a:t>, </a:t>
            </a:r>
            <a:r>
              <a:rPr lang="es-AR" dirty="0" err="1"/>
              <a:t>dapibus</a:t>
            </a:r>
            <a:r>
              <a:rPr lang="es-AR" dirty="0"/>
              <a:t> </a:t>
            </a:r>
            <a:r>
              <a:rPr lang="es-AR" dirty="0" err="1"/>
              <a:t>rhoncus</a:t>
            </a:r>
            <a:r>
              <a:rPr lang="es-AR" dirty="0"/>
              <a:t> </a:t>
            </a:r>
            <a:r>
              <a:rPr lang="es-AR" dirty="0" err="1"/>
              <a:t>sapien</a:t>
            </a:r>
            <a:r>
              <a:rPr lang="es-AR" dirty="0"/>
              <a:t>. </a:t>
            </a:r>
            <a:r>
              <a:rPr lang="es-AR" dirty="0" err="1"/>
              <a:t>Maecenas</a:t>
            </a:r>
            <a:r>
              <a:rPr lang="es-AR" dirty="0"/>
              <a:t> tortor </a:t>
            </a:r>
            <a:r>
              <a:rPr lang="es-AR" dirty="0" err="1"/>
              <a:t>tortor</a:t>
            </a:r>
            <a:r>
              <a:rPr lang="es-AR" dirty="0"/>
              <a:t>, </a:t>
            </a:r>
            <a:r>
              <a:rPr lang="es-AR" dirty="0" err="1"/>
              <a:t>sagittis</a:t>
            </a:r>
            <a:r>
              <a:rPr lang="es-AR" dirty="0"/>
              <a:t> </a:t>
            </a:r>
            <a:r>
              <a:rPr lang="es-AR" dirty="0" err="1"/>
              <a:t>ac</a:t>
            </a:r>
            <a:r>
              <a:rPr lang="es-AR" dirty="0"/>
              <a:t> </a:t>
            </a:r>
            <a:r>
              <a:rPr lang="es-AR" dirty="0" err="1"/>
              <a:t>mattis</a:t>
            </a:r>
            <a:r>
              <a:rPr lang="es-AR" dirty="0"/>
              <a:t> sed, </a:t>
            </a:r>
            <a:r>
              <a:rPr lang="es-AR" dirty="0" err="1"/>
              <a:t>ullamcorper</a:t>
            </a:r>
            <a:r>
              <a:rPr lang="es-AR" dirty="0"/>
              <a:t> et </a:t>
            </a:r>
            <a:r>
              <a:rPr lang="es-AR" dirty="0" err="1"/>
              <a:t>orci</a:t>
            </a:r>
            <a:r>
              <a:rPr lang="es-AR" dirty="0"/>
              <a:t>. </a:t>
            </a:r>
            <a:r>
              <a:rPr lang="es-AR" dirty="0" err="1"/>
              <a:t>Pellentesque</a:t>
            </a:r>
            <a:r>
              <a:rPr lang="es-AR" dirty="0"/>
              <a:t> </a:t>
            </a:r>
            <a:r>
              <a:rPr lang="es-AR" dirty="0" err="1"/>
              <a:t>quis</a:t>
            </a:r>
            <a:r>
              <a:rPr lang="es-AR" dirty="0"/>
              <a:t> </a:t>
            </a:r>
            <a:r>
              <a:rPr lang="es-AR" dirty="0" err="1"/>
              <a:t>mollis</a:t>
            </a:r>
            <a:r>
              <a:rPr lang="es-AR" dirty="0"/>
              <a:t> </a:t>
            </a:r>
            <a:r>
              <a:rPr lang="es-AR" dirty="0" err="1"/>
              <a:t>massa</a:t>
            </a:r>
            <a:r>
              <a:rPr lang="es-AR" dirty="0"/>
              <a:t>. </a:t>
            </a:r>
            <a:r>
              <a:rPr lang="es-AR" dirty="0" err="1"/>
              <a:t>Donec</a:t>
            </a:r>
            <a:r>
              <a:rPr lang="es-AR" dirty="0"/>
              <a:t> lacinia </a:t>
            </a:r>
            <a:r>
              <a:rPr lang="es-AR" dirty="0" err="1"/>
              <a:t>turpis</a:t>
            </a:r>
            <a:r>
              <a:rPr lang="es-AR" dirty="0"/>
              <a:t> </a:t>
            </a:r>
            <a:r>
              <a:rPr lang="es-AR" dirty="0" err="1"/>
              <a:t>sapien</a:t>
            </a:r>
            <a:r>
              <a:rPr lang="es-AR" dirty="0"/>
              <a:t>, </a:t>
            </a:r>
            <a:r>
              <a:rPr lang="es-AR" dirty="0" err="1"/>
              <a:t>eu</a:t>
            </a:r>
            <a:r>
              <a:rPr lang="es-AR" dirty="0"/>
              <a:t> </a:t>
            </a:r>
            <a:r>
              <a:rPr lang="es-AR" dirty="0" err="1"/>
              <a:t>tincidunt</a:t>
            </a:r>
            <a:r>
              <a:rPr lang="es-AR" dirty="0"/>
              <a:t> </a:t>
            </a:r>
            <a:r>
              <a:rPr lang="es-AR" dirty="0" err="1"/>
              <a:t>dui</a:t>
            </a:r>
            <a:r>
              <a:rPr lang="es-AR" dirty="0"/>
              <a:t> </a:t>
            </a:r>
            <a:r>
              <a:rPr lang="es-AR" dirty="0" err="1"/>
              <a:t>rutrum</a:t>
            </a:r>
            <a:r>
              <a:rPr lang="es-AR" dirty="0"/>
              <a:t> </a:t>
            </a:r>
            <a:r>
              <a:rPr lang="es-AR" dirty="0" err="1"/>
              <a:t>elementum</a:t>
            </a:r>
            <a:r>
              <a:rPr lang="es-AR" dirty="0"/>
              <a:t>. </a:t>
            </a:r>
            <a:r>
              <a:rPr lang="es-AR" dirty="0" err="1"/>
              <a:t>Maecenas</a:t>
            </a:r>
            <a:r>
              <a:rPr lang="es-AR" dirty="0"/>
              <a:t> </a:t>
            </a:r>
            <a:r>
              <a:rPr lang="es-AR" dirty="0" err="1"/>
              <a:t>dictum</a:t>
            </a:r>
            <a:r>
              <a:rPr lang="es-AR" dirty="0"/>
              <a:t> et </a:t>
            </a:r>
            <a:r>
              <a:rPr lang="es-AR" dirty="0" err="1"/>
              <a:t>metus</a:t>
            </a:r>
            <a:r>
              <a:rPr lang="es-AR" dirty="0"/>
              <a:t> </a:t>
            </a:r>
            <a:r>
              <a:rPr lang="es-AR" dirty="0" err="1"/>
              <a:t>eget</a:t>
            </a:r>
            <a:r>
              <a:rPr lang="es-AR" dirty="0"/>
              <a:t> </a:t>
            </a:r>
            <a:r>
              <a:rPr lang="es-AR" dirty="0" err="1"/>
              <a:t>aliquam</a:t>
            </a:r>
            <a:r>
              <a:rPr lang="es-AR" dirty="0"/>
              <a:t>. Sed </a:t>
            </a:r>
            <a:r>
              <a:rPr lang="es-AR" dirty="0" err="1"/>
              <a:t>imperdiet</a:t>
            </a:r>
            <a:r>
              <a:rPr lang="es-AR" dirty="0"/>
              <a:t> lacinia </a:t>
            </a:r>
            <a:r>
              <a:rPr lang="es-AR" dirty="0" err="1"/>
              <a:t>vulputate</a:t>
            </a:r>
            <a:r>
              <a:rPr lang="es-AR" dirty="0"/>
              <a:t>. </a:t>
            </a:r>
            <a:r>
              <a:rPr lang="es-AR" dirty="0" err="1"/>
              <a:t>Vivamus</a:t>
            </a:r>
            <a:r>
              <a:rPr lang="es-AR" dirty="0"/>
              <a:t> </a:t>
            </a:r>
            <a:r>
              <a:rPr lang="es-AR" dirty="0" err="1"/>
              <a:t>mauris</a:t>
            </a:r>
            <a:r>
              <a:rPr lang="es-AR" dirty="0"/>
              <a:t> </a:t>
            </a:r>
            <a:r>
              <a:rPr lang="es-AR" dirty="0" err="1"/>
              <a:t>arcu</a:t>
            </a:r>
            <a:r>
              <a:rPr lang="es-AR" dirty="0"/>
              <a:t>, </a:t>
            </a:r>
            <a:r>
              <a:rPr lang="es-AR" dirty="0" err="1"/>
              <a:t>faucibus</a:t>
            </a:r>
            <a:r>
              <a:rPr lang="es-AR" dirty="0"/>
              <a:t> </a:t>
            </a:r>
            <a:r>
              <a:rPr lang="es-AR" dirty="0" err="1"/>
              <a:t>pulvinar</a:t>
            </a:r>
            <a:r>
              <a:rPr lang="es-AR" dirty="0"/>
              <a:t> </a:t>
            </a:r>
            <a:r>
              <a:rPr lang="es-AR" dirty="0" err="1"/>
              <a:t>laoreet</a:t>
            </a:r>
            <a:r>
              <a:rPr lang="es-AR" dirty="0"/>
              <a:t> sed, </a:t>
            </a:r>
            <a:r>
              <a:rPr lang="es-AR" dirty="0" err="1"/>
              <a:t>scelerisque</a:t>
            </a:r>
            <a:r>
              <a:rPr lang="es-AR" dirty="0"/>
              <a:t> et </a:t>
            </a:r>
            <a:r>
              <a:rPr lang="es-AR" dirty="0" err="1"/>
              <a:t>dui</a:t>
            </a:r>
            <a:r>
              <a:rPr lang="es-AR" dirty="0"/>
              <a:t>.</a:t>
            </a:r>
          </a:p>
          <a:p>
            <a:r>
              <a:rPr lang="es-AR" dirty="0"/>
              <a:t>            &lt;/p&gt;</a:t>
            </a:r>
          </a:p>
          <a:p>
            <a:r>
              <a:rPr lang="es-AR" dirty="0"/>
              <a:t>        &lt;/</a:t>
            </a:r>
            <a:r>
              <a:rPr lang="es-AR" dirty="0" err="1"/>
              <a:t>main</a:t>
            </a:r>
            <a:r>
              <a:rPr lang="es-AR" dirty="0"/>
              <a:t>&gt;</a:t>
            </a:r>
          </a:p>
          <a:p>
            <a:r>
              <a:rPr lang="es-AR" dirty="0"/>
              <a:t>       </a:t>
            </a:r>
          </a:p>
        </p:txBody>
      </p:sp>
      <p:sp>
        <p:nvSpPr>
          <p:cNvPr id="9" name="Rectangle 8"/>
          <p:cNvSpPr/>
          <p:nvPr/>
        </p:nvSpPr>
        <p:spPr>
          <a:xfrm>
            <a:off x="562026" y="1083696"/>
            <a:ext cx="6026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HTML</a:t>
            </a:r>
            <a:endParaRPr lang="es-AR" sz="36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7171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sp>
        <p:nvSpPr>
          <p:cNvPr id="8" name="Google Shape;391;p64"/>
          <p:cNvSpPr txBox="1"/>
          <p:nvPr/>
        </p:nvSpPr>
        <p:spPr>
          <a:xfrm>
            <a:off x="562024" y="1886237"/>
            <a:ext cx="11021915" cy="45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AR" dirty="0"/>
              <a:t>        &lt;</a:t>
            </a:r>
            <a:r>
              <a:rPr lang="es-AR" dirty="0" err="1"/>
              <a:t>aside</a:t>
            </a:r>
            <a:r>
              <a:rPr lang="es-AR" dirty="0"/>
              <a:t> </a:t>
            </a:r>
            <a:r>
              <a:rPr lang="es-AR" dirty="0" err="1"/>
              <a:t>class</a:t>
            </a:r>
            <a:r>
              <a:rPr lang="es-AR" dirty="0"/>
              <a:t>="</a:t>
            </a:r>
            <a:r>
              <a:rPr lang="es-AR" dirty="0" err="1"/>
              <a:t>sidebar</a:t>
            </a:r>
            <a:r>
              <a:rPr lang="es-AR" dirty="0"/>
              <a:t>"&gt;</a:t>
            </a:r>
          </a:p>
          <a:p>
            <a:r>
              <a:rPr lang="es-AR" dirty="0"/>
              <a:t>            &lt;h3&gt;SIDEBAR&lt;/h3&gt;</a:t>
            </a:r>
          </a:p>
          <a:p>
            <a:r>
              <a:rPr lang="es-AR" dirty="0"/>
              <a:t>        &lt;/</a:t>
            </a:r>
            <a:r>
              <a:rPr lang="es-AR" dirty="0" err="1"/>
              <a:t>aside</a:t>
            </a:r>
            <a:r>
              <a:rPr lang="es-AR" dirty="0"/>
              <a:t>&gt;</a:t>
            </a:r>
          </a:p>
          <a:p>
            <a:r>
              <a:rPr lang="es-AR" dirty="0"/>
              <a:t>        &lt;div </a:t>
            </a:r>
            <a:r>
              <a:rPr lang="es-AR" dirty="0" err="1"/>
              <a:t>class</a:t>
            </a:r>
            <a:r>
              <a:rPr lang="es-AR" dirty="0"/>
              <a:t>="widget-1"&gt;</a:t>
            </a:r>
          </a:p>
          <a:p>
            <a:r>
              <a:rPr lang="es-AR" dirty="0"/>
              <a:t>            &lt;h3&gt;WIDGET 1&lt;/h3&gt;</a:t>
            </a:r>
          </a:p>
          <a:p>
            <a:r>
              <a:rPr lang="es-AR" dirty="0"/>
              <a:t>        &lt;/div&gt;</a:t>
            </a:r>
          </a:p>
          <a:p>
            <a:r>
              <a:rPr lang="es-AR" dirty="0"/>
              <a:t>        &lt;div </a:t>
            </a:r>
            <a:r>
              <a:rPr lang="es-AR" dirty="0" err="1"/>
              <a:t>class</a:t>
            </a:r>
            <a:r>
              <a:rPr lang="es-AR" dirty="0"/>
              <a:t>="widget-2"&gt;</a:t>
            </a:r>
          </a:p>
          <a:p>
            <a:r>
              <a:rPr lang="es-AR" dirty="0"/>
              <a:t>            &lt;h3&gt;WIDGET 2&lt;/h3&gt;</a:t>
            </a:r>
          </a:p>
          <a:p>
            <a:r>
              <a:rPr lang="es-AR" dirty="0"/>
              <a:t>        &lt;/div&gt;</a:t>
            </a:r>
          </a:p>
          <a:p>
            <a:r>
              <a:rPr lang="es-AR" dirty="0"/>
              <a:t>        &lt;</a:t>
            </a:r>
            <a:r>
              <a:rPr lang="es-AR" dirty="0" err="1"/>
              <a:t>footer</a:t>
            </a:r>
            <a:r>
              <a:rPr lang="es-AR" dirty="0"/>
              <a:t> </a:t>
            </a:r>
            <a:r>
              <a:rPr lang="es-AR" dirty="0" err="1"/>
              <a:t>class</a:t>
            </a:r>
            <a:r>
              <a:rPr lang="es-AR" dirty="0"/>
              <a:t>="</a:t>
            </a:r>
            <a:r>
              <a:rPr lang="es-AR" dirty="0" err="1"/>
              <a:t>footer</a:t>
            </a:r>
            <a:r>
              <a:rPr lang="es-AR" dirty="0"/>
              <a:t>"&gt;</a:t>
            </a:r>
          </a:p>
          <a:p>
            <a:r>
              <a:rPr lang="es-AR" dirty="0"/>
              <a:t>            &lt;h3&gt;FOOTER&lt;/h3&gt;</a:t>
            </a:r>
          </a:p>
          <a:p>
            <a:r>
              <a:rPr lang="es-AR" dirty="0"/>
              <a:t>        &lt;/</a:t>
            </a:r>
            <a:r>
              <a:rPr lang="es-AR" dirty="0" err="1"/>
              <a:t>footer</a:t>
            </a:r>
            <a:r>
              <a:rPr lang="es-AR" dirty="0"/>
              <a:t>&gt;</a:t>
            </a:r>
          </a:p>
          <a:p>
            <a:r>
              <a:rPr lang="es-AR" dirty="0"/>
              <a:t>    &lt;/div&gt;</a:t>
            </a:r>
          </a:p>
          <a:p>
            <a:r>
              <a:rPr lang="es-AR" dirty="0"/>
              <a:t>&lt;/</a:t>
            </a:r>
            <a:r>
              <a:rPr lang="es-AR" dirty="0" err="1"/>
              <a:t>body</a:t>
            </a:r>
            <a:r>
              <a:rPr lang="es-AR" dirty="0"/>
              <a:t>&gt;</a:t>
            </a:r>
          </a:p>
          <a:p>
            <a:r>
              <a:rPr lang="es-AR" dirty="0"/>
              <a:t>&lt;/</a:t>
            </a:r>
            <a:r>
              <a:rPr lang="es-AR" dirty="0" err="1"/>
              <a:t>html</a:t>
            </a:r>
            <a:r>
              <a:rPr lang="es-AR" dirty="0"/>
              <a:t>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562026" y="1083696"/>
            <a:ext cx="6026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HTML</a:t>
            </a:r>
            <a:endParaRPr lang="es-AR" sz="36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67061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pic>
        <p:nvPicPr>
          <p:cNvPr id="123" name="Google Shape;100;p2" descr="Google Shape;100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823" y="3964311"/>
            <a:ext cx="900694" cy="90069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Google Shape;385;p63"/>
          <p:cNvSpPr txBox="1"/>
          <p:nvPr/>
        </p:nvSpPr>
        <p:spPr>
          <a:xfrm>
            <a:off x="942109" y="2856304"/>
            <a:ext cx="10307782" cy="3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ES" sz="49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CSS</a:t>
            </a:r>
            <a:endParaRPr lang="es-AR" sz="49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71569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sp>
        <p:nvSpPr>
          <p:cNvPr id="8" name="Google Shape;391;p64"/>
          <p:cNvSpPr txBox="1"/>
          <p:nvPr/>
        </p:nvSpPr>
        <p:spPr>
          <a:xfrm>
            <a:off x="562024" y="1886237"/>
            <a:ext cx="11021915" cy="45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lvl="0">
              <a:buClr>
                <a:srgbClr val="262626"/>
              </a:buClr>
              <a:buSzPts val="2600"/>
            </a:pPr>
            <a:r>
              <a:rPr lang="es-ES" sz="2400" dirty="0"/>
              <a:t>Empecemos construyendo </a:t>
            </a:r>
            <a:endParaRPr lang="es-ES" sz="2400" dirty="0" smtClean="0"/>
          </a:p>
          <a:p>
            <a:pPr marL="12700" lvl="0">
              <a:buClr>
                <a:srgbClr val="262626"/>
              </a:buClr>
              <a:buSzPts val="2600"/>
            </a:pPr>
            <a:r>
              <a:rPr lang="es-ES" sz="2400" dirty="0" smtClean="0"/>
              <a:t>una </a:t>
            </a:r>
            <a:r>
              <a:rPr lang="es-ES" sz="2400" dirty="0"/>
              <a:t>página básica; estamos </a:t>
            </a:r>
            <a:endParaRPr lang="es-ES" sz="2400" dirty="0" smtClean="0"/>
          </a:p>
          <a:p>
            <a:pPr marL="12700" lvl="0">
              <a:buClr>
                <a:srgbClr val="262626"/>
              </a:buClr>
              <a:buSzPts val="2600"/>
            </a:pPr>
            <a:r>
              <a:rPr lang="es-ES" sz="2400" dirty="0" smtClean="0"/>
              <a:t>buscando </a:t>
            </a:r>
            <a:r>
              <a:rPr lang="es-ES" sz="2400" dirty="0"/>
              <a:t>algo como esto</a:t>
            </a:r>
            <a:r>
              <a:rPr lang="es-ES" sz="2400" dirty="0" smtClean="0"/>
              <a:t>:</a:t>
            </a:r>
          </a:p>
          <a:p>
            <a:pPr marL="12700" lvl="0">
              <a:buClr>
                <a:srgbClr val="262626"/>
              </a:buClr>
              <a:buSzPts val="2600"/>
            </a:pPr>
            <a:endParaRPr lang="es-ES" sz="24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rgbClr val="262626"/>
              </a:buClr>
              <a:buSzPts val="2600"/>
            </a:pPr>
            <a:r>
              <a:rPr lang="es-ES" sz="2400" dirty="0"/>
              <a:t>Esta es una estructura de </a:t>
            </a:r>
            <a:r>
              <a:rPr lang="es-ES" sz="2400" dirty="0" smtClean="0"/>
              <a:t>página </a:t>
            </a:r>
          </a:p>
          <a:p>
            <a:pPr marL="12700" lvl="0">
              <a:buClr>
                <a:srgbClr val="262626"/>
              </a:buClr>
              <a:buSzPts val="2600"/>
            </a:pPr>
            <a:r>
              <a:rPr lang="es-ES" sz="2400" dirty="0" smtClean="0"/>
              <a:t>semántica </a:t>
            </a:r>
            <a:r>
              <a:rPr lang="es-ES" sz="2400" dirty="0"/>
              <a:t>típica; </a:t>
            </a:r>
            <a:r>
              <a:rPr lang="es-ES" sz="2400" dirty="0" smtClean="0"/>
              <a:t>verás </a:t>
            </a:r>
            <a:r>
              <a:rPr lang="es-ES" sz="2400" dirty="0"/>
              <a:t>que todo </a:t>
            </a:r>
            <a:endParaRPr lang="es-ES" sz="2400" dirty="0" smtClean="0"/>
          </a:p>
          <a:p>
            <a:pPr marL="12700" lvl="0">
              <a:buClr>
                <a:srgbClr val="262626"/>
              </a:buClr>
              <a:buSzPts val="2600"/>
            </a:pPr>
            <a:r>
              <a:rPr lang="es-ES" sz="2400" dirty="0" smtClean="0"/>
              <a:t>se </a:t>
            </a:r>
            <a:r>
              <a:rPr lang="es-ES" sz="2400" dirty="0"/>
              <a:t>mantiene </a:t>
            </a:r>
            <a:r>
              <a:rPr lang="es-ES" sz="2400" dirty="0" smtClean="0"/>
              <a:t>en </a:t>
            </a:r>
            <a:r>
              <a:rPr lang="es-ES" sz="2400" dirty="0"/>
              <a:t>una sola </a:t>
            </a:r>
            <a:r>
              <a:rPr lang="es-ES" sz="2400" dirty="0" smtClean="0"/>
              <a:t>columna</a:t>
            </a:r>
          </a:p>
          <a:p>
            <a:pPr marL="12700" lvl="0">
              <a:buClr>
                <a:srgbClr val="262626"/>
              </a:buClr>
              <a:buSzPts val="2600"/>
            </a:pPr>
            <a:r>
              <a:rPr lang="es-ES" sz="2400" dirty="0" smtClean="0"/>
              <a:t>para los </a:t>
            </a:r>
            <a:r>
              <a:rPr lang="es-ES" sz="2400" dirty="0" err="1"/>
              <a:t>viewports</a:t>
            </a:r>
            <a:r>
              <a:rPr lang="es-ES" sz="2400" dirty="0"/>
              <a:t> pequeños, </a:t>
            </a:r>
            <a:endParaRPr lang="es-ES" sz="2400" dirty="0" smtClean="0"/>
          </a:p>
          <a:p>
            <a:pPr marL="12700" lvl="0">
              <a:buClr>
                <a:srgbClr val="262626"/>
              </a:buClr>
              <a:buSzPts val="2600"/>
            </a:pPr>
            <a:r>
              <a:rPr lang="es-ES" sz="2400" dirty="0" smtClean="0"/>
              <a:t>después </a:t>
            </a:r>
            <a:r>
              <a:rPr lang="es-ES" sz="2400" dirty="0"/>
              <a:t>los laterales </a:t>
            </a:r>
            <a:r>
              <a:rPr lang="es-ES" sz="2400" dirty="0" smtClean="0"/>
              <a:t>reaparecen </a:t>
            </a:r>
          </a:p>
          <a:p>
            <a:pPr marL="12700" lvl="0">
              <a:buClr>
                <a:srgbClr val="262626"/>
              </a:buClr>
              <a:buSzPts val="2600"/>
            </a:pPr>
            <a:r>
              <a:rPr lang="es-ES" sz="2400" dirty="0" smtClean="0"/>
              <a:t>en </a:t>
            </a:r>
            <a:r>
              <a:rPr lang="es-ES" sz="2400" dirty="0"/>
              <a:t>las pantallas más grandes. El </a:t>
            </a:r>
            <a:endParaRPr lang="es-ES" sz="2400" dirty="0" smtClean="0"/>
          </a:p>
          <a:p>
            <a:pPr marL="12700" lvl="0">
              <a:buClr>
                <a:srgbClr val="262626"/>
              </a:buClr>
              <a:buSzPts val="2600"/>
            </a:pPr>
            <a:r>
              <a:rPr lang="es-ES" sz="2400" dirty="0" smtClean="0"/>
              <a:t>elemento </a:t>
            </a:r>
            <a:r>
              <a:rPr lang="es-ES" sz="2400" dirty="0"/>
              <a:t>&lt;</a:t>
            </a:r>
            <a:r>
              <a:rPr lang="es-ES" sz="2400" dirty="0" err="1"/>
              <a:t>nav</a:t>
            </a:r>
            <a:r>
              <a:rPr lang="es-ES" sz="2400" dirty="0"/>
              <a:t>&gt; está destacado </a:t>
            </a:r>
            <a:endParaRPr lang="es-ES" sz="2400" dirty="0" smtClean="0"/>
          </a:p>
          <a:p>
            <a:pPr marL="12700" lvl="0">
              <a:buClr>
                <a:srgbClr val="262626"/>
              </a:buClr>
              <a:buSzPts val="2600"/>
            </a:pPr>
            <a:r>
              <a:rPr lang="es-ES" sz="2400" dirty="0" smtClean="0"/>
              <a:t>en </a:t>
            </a:r>
            <a:r>
              <a:rPr lang="es-ES" sz="2400" dirty="0"/>
              <a:t>azul para aportar más claridad.</a:t>
            </a:r>
            <a:endParaRPr sz="24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2025" y="1083696"/>
            <a:ext cx="7548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3600" b="1" dirty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La Estructura de Página Básica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432" y="1994189"/>
            <a:ext cx="6324600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92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sp>
        <p:nvSpPr>
          <p:cNvPr id="8" name="Google Shape;391;p64"/>
          <p:cNvSpPr txBox="1"/>
          <p:nvPr/>
        </p:nvSpPr>
        <p:spPr>
          <a:xfrm>
            <a:off x="562024" y="1886237"/>
            <a:ext cx="11021915" cy="45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AR" dirty="0"/>
              <a:t>        * {</a:t>
            </a:r>
          </a:p>
          <a:p>
            <a:r>
              <a:rPr lang="es-AR" dirty="0"/>
              <a:t>    </a:t>
            </a:r>
            <a:r>
              <a:rPr lang="es-AR" dirty="0" err="1"/>
              <a:t>margin</a:t>
            </a:r>
            <a:r>
              <a:rPr lang="es-AR" dirty="0"/>
              <a:t>: 0;</a:t>
            </a:r>
          </a:p>
          <a:p>
            <a:r>
              <a:rPr lang="es-AR" dirty="0"/>
              <a:t>    </a:t>
            </a:r>
            <a:r>
              <a:rPr lang="es-AR" dirty="0" err="1"/>
              <a:t>padding</a:t>
            </a:r>
            <a:r>
              <a:rPr lang="es-AR" dirty="0"/>
              <a:t>: 0;</a:t>
            </a:r>
          </a:p>
          <a:p>
            <a:r>
              <a:rPr lang="es-AR" dirty="0"/>
              <a:t>}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 err="1"/>
              <a:t>body</a:t>
            </a:r>
            <a:r>
              <a:rPr lang="es-AR" dirty="0"/>
              <a:t> {</a:t>
            </a:r>
          </a:p>
          <a:p>
            <a:r>
              <a:rPr lang="es-AR" dirty="0"/>
              <a:t>    </a:t>
            </a:r>
            <a:r>
              <a:rPr lang="es-AR" dirty="0" err="1"/>
              <a:t>background</a:t>
            </a:r>
            <a:r>
              <a:rPr lang="es-AR" dirty="0"/>
              <a:t>: #E9ECF4;</a:t>
            </a:r>
          </a:p>
          <a:p>
            <a:r>
              <a:rPr lang="es-AR" dirty="0"/>
              <a:t>    color: #000;</a:t>
            </a:r>
          </a:p>
          <a:p>
            <a:r>
              <a:rPr lang="es-AR" dirty="0"/>
              <a:t>    </a:t>
            </a:r>
            <a:r>
              <a:rPr lang="es-AR" dirty="0" err="1"/>
              <a:t>font-family</a:t>
            </a:r>
            <a:r>
              <a:rPr lang="es-AR" dirty="0"/>
              <a:t>: '</a:t>
            </a:r>
            <a:r>
              <a:rPr lang="es-AR" dirty="0" err="1"/>
              <a:t>Roboto</a:t>
            </a:r>
            <a:r>
              <a:rPr lang="es-AR" dirty="0"/>
              <a:t>', </a:t>
            </a:r>
            <a:r>
              <a:rPr lang="es-AR" dirty="0" err="1"/>
              <a:t>sans-serif</a:t>
            </a:r>
            <a:r>
              <a:rPr lang="es-AR" dirty="0"/>
              <a:t>;</a:t>
            </a:r>
          </a:p>
          <a:p>
            <a:r>
              <a:rPr lang="es-AR" dirty="0"/>
              <a:t>}</a:t>
            </a:r>
          </a:p>
          <a:p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9" name="Rectangle 8"/>
          <p:cNvSpPr/>
          <p:nvPr/>
        </p:nvSpPr>
        <p:spPr>
          <a:xfrm>
            <a:off x="562026" y="1083696"/>
            <a:ext cx="6026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CSS</a:t>
            </a:r>
            <a:endParaRPr lang="es-AR" sz="36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01479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sp>
        <p:nvSpPr>
          <p:cNvPr id="8" name="Google Shape;391;p64"/>
          <p:cNvSpPr txBox="1"/>
          <p:nvPr/>
        </p:nvSpPr>
        <p:spPr>
          <a:xfrm>
            <a:off x="562024" y="1886237"/>
            <a:ext cx="11021915" cy="45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AR" dirty="0"/>
              <a:t>   </a:t>
            </a:r>
            <a:r>
              <a:rPr lang="es-AR" dirty="0" smtClean="0"/>
              <a:t>.</a:t>
            </a:r>
            <a:r>
              <a:rPr lang="es-AR" dirty="0"/>
              <a:t>contenedor {</a:t>
            </a:r>
          </a:p>
          <a:p>
            <a:r>
              <a:rPr lang="es-AR" dirty="0"/>
              <a:t>    </a:t>
            </a:r>
            <a:r>
              <a:rPr lang="es-AR" dirty="0" err="1"/>
              <a:t>width</a:t>
            </a:r>
            <a:r>
              <a:rPr lang="es-AR" dirty="0"/>
              <a:t>: 90%;</a:t>
            </a:r>
          </a:p>
          <a:p>
            <a:r>
              <a:rPr lang="es-AR" dirty="0"/>
              <a:t>    </a:t>
            </a:r>
            <a:r>
              <a:rPr lang="es-AR" dirty="0" err="1"/>
              <a:t>max-width</a:t>
            </a:r>
            <a:r>
              <a:rPr lang="es-AR" dirty="0"/>
              <a:t>: 1000px;</a:t>
            </a:r>
          </a:p>
          <a:p>
            <a:r>
              <a:rPr lang="es-AR" dirty="0"/>
              <a:t>    </a:t>
            </a:r>
            <a:r>
              <a:rPr lang="es-AR" dirty="0" err="1"/>
              <a:t>margin</a:t>
            </a:r>
            <a:r>
              <a:rPr lang="es-AR" dirty="0"/>
              <a:t>: 20px auto;</a:t>
            </a:r>
          </a:p>
          <a:p>
            <a:r>
              <a:rPr lang="es-AR" dirty="0"/>
              <a:t>    </a:t>
            </a:r>
            <a:r>
              <a:rPr lang="es-AR" dirty="0" err="1"/>
              <a:t>display</a:t>
            </a:r>
            <a:r>
              <a:rPr lang="es-AR" dirty="0"/>
              <a:t>: </a:t>
            </a:r>
            <a:r>
              <a:rPr lang="es-AR" dirty="0" err="1"/>
              <a:t>grid</a:t>
            </a:r>
            <a:r>
              <a:rPr lang="es-AR" dirty="0"/>
              <a:t>;</a:t>
            </a:r>
          </a:p>
          <a:p>
            <a:r>
              <a:rPr lang="es-AR" dirty="0"/>
              <a:t>    </a:t>
            </a:r>
            <a:r>
              <a:rPr lang="es-AR" dirty="0" err="1"/>
              <a:t>grid</a:t>
            </a:r>
            <a:r>
              <a:rPr lang="es-AR" dirty="0"/>
              <a:t>-gap: 20px;</a:t>
            </a:r>
          </a:p>
          <a:p>
            <a:r>
              <a:rPr lang="es-AR" dirty="0"/>
              <a:t>    </a:t>
            </a:r>
            <a:r>
              <a:rPr lang="es-AR" dirty="0" err="1"/>
              <a:t>grid-template-columns</a:t>
            </a:r>
            <a:r>
              <a:rPr lang="es-AR" dirty="0"/>
              <a:t>: </a:t>
            </a:r>
            <a:r>
              <a:rPr lang="es-AR" dirty="0" err="1"/>
              <a:t>repeat</a:t>
            </a:r>
            <a:r>
              <a:rPr lang="es-AR" dirty="0"/>
              <a:t>(3, 1fr);</a:t>
            </a:r>
          </a:p>
          <a:p>
            <a:r>
              <a:rPr lang="es-AR" dirty="0"/>
              <a:t>    </a:t>
            </a:r>
            <a:r>
              <a:rPr lang="es-AR" dirty="0" err="1"/>
              <a:t>grid-template-rows</a:t>
            </a:r>
            <a:r>
              <a:rPr lang="es-AR" dirty="0"/>
              <a:t>: </a:t>
            </a:r>
            <a:r>
              <a:rPr lang="es-AR" dirty="0" err="1"/>
              <a:t>repeat</a:t>
            </a:r>
            <a:r>
              <a:rPr lang="es-AR" dirty="0"/>
              <a:t>(4, auto);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    </a:t>
            </a:r>
            <a:r>
              <a:rPr lang="es-AR" dirty="0" err="1"/>
              <a:t>grid-template-areas</a:t>
            </a:r>
            <a:r>
              <a:rPr lang="es-AR" dirty="0"/>
              <a:t>: "</a:t>
            </a:r>
            <a:r>
              <a:rPr lang="es-AR" dirty="0" err="1"/>
              <a:t>header</a:t>
            </a:r>
            <a:r>
              <a:rPr lang="es-AR" dirty="0"/>
              <a:t> </a:t>
            </a:r>
            <a:r>
              <a:rPr lang="es-AR" dirty="0" err="1"/>
              <a:t>header</a:t>
            </a:r>
            <a:r>
              <a:rPr lang="es-AR" dirty="0"/>
              <a:t> </a:t>
            </a:r>
            <a:r>
              <a:rPr lang="es-AR" dirty="0" err="1"/>
              <a:t>header</a:t>
            </a:r>
            <a:r>
              <a:rPr lang="es-AR" dirty="0"/>
              <a:t>"</a:t>
            </a:r>
          </a:p>
          <a:p>
            <a:r>
              <a:rPr lang="es-AR" dirty="0"/>
              <a:t>                         "contenido </a:t>
            </a:r>
            <a:r>
              <a:rPr lang="es-AR" dirty="0" err="1"/>
              <a:t>contenido</a:t>
            </a:r>
            <a:r>
              <a:rPr lang="es-AR" dirty="0"/>
              <a:t> </a:t>
            </a:r>
            <a:r>
              <a:rPr lang="es-AR" dirty="0" err="1"/>
              <a:t>sidebar</a:t>
            </a:r>
            <a:r>
              <a:rPr lang="es-AR" dirty="0"/>
              <a:t>"</a:t>
            </a:r>
          </a:p>
          <a:p>
            <a:r>
              <a:rPr lang="es-AR" dirty="0"/>
              <a:t>                         "widget-1 widget-2 </a:t>
            </a:r>
            <a:r>
              <a:rPr lang="es-AR" dirty="0" err="1"/>
              <a:t>sidebar</a:t>
            </a:r>
            <a:r>
              <a:rPr lang="es-AR" dirty="0"/>
              <a:t>"</a:t>
            </a:r>
          </a:p>
          <a:p>
            <a:r>
              <a:rPr lang="es-AR" dirty="0"/>
              <a:t>                         "</a:t>
            </a:r>
            <a:r>
              <a:rPr lang="es-AR" dirty="0" err="1"/>
              <a:t>footer</a:t>
            </a:r>
            <a:r>
              <a:rPr lang="es-AR" dirty="0"/>
              <a:t> </a:t>
            </a:r>
            <a:r>
              <a:rPr lang="es-AR" dirty="0" err="1"/>
              <a:t>footer</a:t>
            </a:r>
            <a:r>
              <a:rPr lang="es-AR" dirty="0"/>
              <a:t> </a:t>
            </a:r>
            <a:r>
              <a:rPr lang="es-AR" dirty="0" err="1"/>
              <a:t>footer</a:t>
            </a:r>
            <a:r>
              <a:rPr lang="es-AR" dirty="0"/>
              <a:t>";</a:t>
            </a:r>
          </a:p>
          <a:p>
            <a:r>
              <a:rPr lang="es-AR" dirty="0"/>
              <a:t>}</a:t>
            </a:r>
          </a:p>
          <a:p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9" name="Rectangle 8"/>
          <p:cNvSpPr/>
          <p:nvPr/>
        </p:nvSpPr>
        <p:spPr>
          <a:xfrm>
            <a:off x="562026" y="1083696"/>
            <a:ext cx="6026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CSS</a:t>
            </a:r>
            <a:endParaRPr lang="es-AR" sz="36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50009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sp>
        <p:nvSpPr>
          <p:cNvPr id="8" name="Google Shape;391;p64"/>
          <p:cNvSpPr txBox="1"/>
          <p:nvPr/>
        </p:nvSpPr>
        <p:spPr>
          <a:xfrm>
            <a:off x="562024" y="1886237"/>
            <a:ext cx="11021915" cy="45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AR" dirty="0" smtClean="0"/>
              <a:t>.</a:t>
            </a:r>
            <a:r>
              <a:rPr lang="es-AR" dirty="0"/>
              <a:t>contenedor &gt; div,</a:t>
            </a:r>
          </a:p>
          <a:p>
            <a:r>
              <a:rPr lang="es-AR" dirty="0"/>
              <a:t>.contenedor .</a:t>
            </a:r>
            <a:r>
              <a:rPr lang="es-AR" dirty="0" err="1"/>
              <a:t>header</a:t>
            </a:r>
            <a:r>
              <a:rPr lang="es-AR" dirty="0"/>
              <a:t>,</a:t>
            </a:r>
          </a:p>
          <a:p>
            <a:r>
              <a:rPr lang="es-AR" dirty="0"/>
              <a:t>.contenedor .contenido,</a:t>
            </a:r>
          </a:p>
          <a:p>
            <a:r>
              <a:rPr lang="es-AR" dirty="0"/>
              <a:t>.contenedor .</a:t>
            </a:r>
            <a:r>
              <a:rPr lang="es-AR" dirty="0" err="1"/>
              <a:t>sidebar</a:t>
            </a:r>
            <a:r>
              <a:rPr lang="es-AR" dirty="0"/>
              <a:t>,</a:t>
            </a:r>
          </a:p>
          <a:p>
            <a:r>
              <a:rPr lang="es-AR" dirty="0"/>
              <a:t>.contenedor .</a:t>
            </a:r>
            <a:r>
              <a:rPr lang="es-AR" dirty="0" err="1"/>
              <a:t>footer</a:t>
            </a:r>
            <a:r>
              <a:rPr lang="es-AR" dirty="0"/>
              <a:t> {</a:t>
            </a:r>
          </a:p>
          <a:p>
            <a:r>
              <a:rPr lang="es-AR" dirty="0"/>
              <a:t>    </a:t>
            </a:r>
            <a:r>
              <a:rPr lang="es-AR" dirty="0" err="1"/>
              <a:t>background</a:t>
            </a:r>
            <a:r>
              <a:rPr lang="es-AR" dirty="0"/>
              <a:t>: #</a:t>
            </a:r>
            <a:r>
              <a:rPr lang="es-AR" dirty="0" err="1"/>
              <a:t>fff</a:t>
            </a:r>
            <a:r>
              <a:rPr lang="es-AR" dirty="0"/>
              <a:t>;</a:t>
            </a:r>
          </a:p>
          <a:p>
            <a:r>
              <a:rPr lang="es-AR" dirty="0"/>
              <a:t>    </a:t>
            </a:r>
            <a:r>
              <a:rPr lang="es-AR" dirty="0" err="1"/>
              <a:t>padding</a:t>
            </a:r>
            <a:r>
              <a:rPr lang="es-AR" dirty="0"/>
              <a:t>: 20px;</a:t>
            </a:r>
          </a:p>
          <a:p>
            <a:r>
              <a:rPr lang="es-AR" dirty="0"/>
              <a:t>    </a:t>
            </a:r>
            <a:r>
              <a:rPr lang="es-AR" dirty="0" err="1"/>
              <a:t>border-radius</a:t>
            </a:r>
            <a:r>
              <a:rPr lang="es-AR" dirty="0"/>
              <a:t>: 4px;</a:t>
            </a:r>
          </a:p>
          <a:p>
            <a:r>
              <a:rPr lang="es-AR" dirty="0"/>
              <a:t>}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.contenedor .</a:t>
            </a:r>
            <a:r>
              <a:rPr lang="es-AR" dirty="0" err="1"/>
              <a:t>header</a:t>
            </a:r>
            <a:r>
              <a:rPr lang="es-AR" dirty="0"/>
              <a:t> {</a:t>
            </a:r>
          </a:p>
          <a:p>
            <a:r>
              <a:rPr lang="es-AR" dirty="0"/>
              <a:t>    </a:t>
            </a:r>
            <a:r>
              <a:rPr lang="es-AR" dirty="0" err="1"/>
              <a:t>background</a:t>
            </a:r>
            <a:r>
              <a:rPr lang="es-AR" dirty="0"/>
              <a:t>: #12203E;</a:t>
            </a:r>
          </a:p>
          <a:p>
            <a:r>
              <a:rPr lang="es-AR" dirty="0"/>
              <a:t>    color: #</a:t>
            </a:r>
            <a:r>
              <a:rPr lang="es-AR" dirty="0" err="1"/>
              <a:t>fff</a:t>
            </a:r>
            <a:r>
              <a:rPr lang="es-AR" dirty="0"/>
              <a:t>;</a:t>
            </a:r>
          </a:p>
          <a:p>
            <a:r>
              <a:rPr lang="es-AR" dirty="0"/>
              <a:t>    </a:t>
            </a:r>
            <a:r>
              <a:rPr lang="es-AR" dirty="0" err="1"/>
              <a:t>grid-area</a:t>
            </a:r>
            <a:r>
              <a:rPr lang="es-AR" dirty="0"/>
              <a:t>: </a:t>
            </a:r>
            <a:r>
              <a:rPr lang="es-AR" dirty="0" err="1"/>
              <a:t>header</a:t>
            </a:r>
            <a:r>
              <a:rPr lang="es-AR" dirty="0"/>
              <a:t>;</a:t>
            </a:r>
          </a:p>
          <a:p>
            <a:r>
              <a:rPr lang="es-AR" dirty="0" smtClean="0"/>
              <a:t>}</a:t>
            </a:r>
            <a:endParaRPr lang="es-AR" dirty="0"/>
          </a:p>
        </p:txBody>
      </p:sp>
      <p:sp>
        <p:nvSpPr>
          <p:cNvPr id="9" name="Rectangle 8"/>
          <p:cNvSpPr/>
          <p:nvPr/>
        </p:nvSpPr>
        <p:spPr>
          <a:xfrm>
            <a:off x="562026" y="1083696"/>
            <a:ext cx="6026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CSS</a:t>
            </a:r>
            <a:endParaRPr lang="es-AR" sz="36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2716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sp>
        <p:nvSpPr>
          <p:cNvPr id="8" name="Google Shape;391;p64"/>
          <p:cNvSpPr txBox="1"/>
          <p:nvPr/>
        </p:nvSpPr>
        <p:spPr>
          <a:xfrm>
            <a:off x="562024" y="1886237"/>
            <a:ext cx="11021915" cy="45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AR" dirty="0" smtClean="0"/>
              <a:t>.</a:t>
            </a:r>
            <a:r>
              <a:rPr lang="es-AR" dirty="0"/>
              <a:t>contenedor .contenido {</a:t>
            </a:r>
          </a:p>
          <a:p>
            <a:r>
              <a:rPr lang="es-AR" dirty="0"/>
              <a:t>    </a:t>
            </a:r>
            <a:r>
              <a:rPr lang="es-AR" dirty="0" err="1"/>
              <a:t>grid-area</a:t>
            </a:r>
            <a:r>
              <a:rPr lang="es-AR" dirty="0"/>
              <a:t>: contenido;</a:t>
            </a:r>
          </a:p>
          <a:p>
            <a:r>
              <a:rPr lang="es-AR" dirty="0"/>
              <a:t>}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.contenedor .</a:t>
            </a:r>
            <a:r>
              <a:rPr lang="es-AR" dirty="0" err="1"/>
              <a:t>sidebar</a:t>
            </a:r>
            <a:r>
              <a:rPr lang="es-AR" dirty="0"/>
              <a:t> {</a:t>
            </a:r>
          </a:p>
          <a:p>
            <a:r>
              <a:rPr lang="es-AR" dirty="0"/>
              <a:t>    </a:t>
            </a:r>
            <a:r>
              <a:rPr lang="es-AR" dirty="0" err="1"/>
              <a:t>grid-column</a:t>
            </a:r>
            <a:r>
              <a:rPr lang="es-AR" dirty="0"/>
              <a:t>: 3 / 4;</a:t>
            </a:r>
          </a:p>
          <a:p>
            <a:r>
              <a:rPr lang="es-AR" dirty="0"/>
              <a:t>    </a:t>
            </a:r>
            <a:r>
              <a:rPr lang="es-AR" dirty="0" err="1"/>
              <a:t>background</a:t>
            </a:r>
            <a:r>
              <a:rPr lang="es-AR" dirty="0"/>
              <a:t>: #fAA43D;</a:t>
            </a:r>
          </a:p>
          <a:p>
            <a:r>
              <a:rPr lang="es-AR" dirty="0"/>
              <a:t>    </a:t>
            </a:r>
            <a:r>
              <a:rPr lang="es-AR" dirty="0" err="1"/>
              <a:t>text-align</a:t>
            </a:r>
            <a:r>
              <a:rPr lang="es-AR" dirty="0"/>
              <a:t>: center;</a:t>
            </a:r>
          </a:p>
          <a:p>
            <a:r>
              <a:rPr lang="es-AR" dirty="0"/>
              <a:t>    </a:t>
            </a:r>
            <a:r>
              <a:rPr lang="es-AR" dirty="0" err="1"/>
              <a:t>display</a:t>
            </a:r>
            <a:r>
              <a:rPr lang="es-AR" dirty="0"/>
              <a:t>: </a:t>
            </a:r>
            <a:r>
              <a:rPr lang="es-AR" dirty="0" err="1"/>
              <a:t>flex</a:t>
            </a:r>
            <a:r>
              <a:rPr lang="es-AR" dirty="0"/>
              <a:t>;</a:t>
            </a:r>
          </a:p>
          <a:p>
            <a:r>
              <a:rPr lang="es-AR" dirty="0"/>
              <a:t>    </a:t>
            </a:r>
            <a:r>
              <a:rPr lang="es-AR" dirty="0" err="1"/>
              <a:t>align-items</a:t>
            </a:r>
            <a:r>
              <a:rPr lang="es-AR" dirty="0"/>
              <a:t>: center;</a:t>
            </a:r>
          </a:p>
          <a:p>
            <a:r>
              <a:rPr lang="es-AR" dirty="0"/>
              <a:t>    </a:t>
            </a:r>
            <a:r>
              <a:rPr lang="es-AR" dirty="0" err="1"/>
              <a:t>justify-content</a:t>
            </a:r>
            <a:r>
              <a:rPr lang="es-AR" dirty="0"/>
              <a:t>: center;</a:t>
            </a:r>
          </a:p>
          <a:p>
            <a:r>
              <a:rPr lang="es-AR" dirty="0"/>
              <a:t>    min-</a:t>
            </a:r>
            <a:r>
              <a:rPr lang="es-AR" dirty="0" err="1"/>
              <a:t>height</a:t>
            </a:r>
            <a:r>
              <a:rPr lang="es-AR" dirty="0"/>
              <a:t>: 100px;</a:t>
            </a:r>
          </a:p>
          <a:p>
            <a:r>
              <a:rPr lang="es-AR" dirty="0"/>
              <a:t>    </a:t>
            </a:r>
            <a:r>
              <a:rPr lang="es-AR" dirty="0" err="1"/>
              <a:t>grid-area</a:t>
            </a:r>
            <a:r>
              <a:rPr lang="es-AR" dirty="0"/>
              <a:t>: </a:t>
            </a:r>
            <a:r>
              <a:rPr lang="es-AR" dirty="0" err="1"/>
              <a:t>sidebar</a:t>
            </a:r>
            <a:r>
              <a:rPr lang="es-AR" dirty="0"/>
              <a:t>;</a:t>
            </a:r>
          </a:p>
          <a:p>
            <a:r>
              <a:rPr lang="es-AR" dirty="0" smtClean="0"/>
              <a:t>}</a:t>
            </a:r>
            <a:endParaRPr lang="es-AR" dirty="0"/>
          </a:p>
        </p:txBody>
      </p:sp>
      <p:sp>
        <p:nvSpPr>
          <p:cNvPr id="9" name="Rectangle 8"/>
          <p:cNvSpPr/>
          <p:nvPr/>
        </p:nvSpPr>
        <p:spPr>
          <a:xfrm>
            <a:off x="562026" y="1083696"/>
            <a:ext cx="6026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CSS</a:t>
            </a:r>
            <a:endParaRPr lang="es-AR" sz="36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5405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sp>
        <p:nvSpPr>
          <p:cNvPr id="8" name="Google Shape;391;p64"/>
          <p:cNvSpPr txBox="1"/>
          <p:nvPr/>
        </p:nvSpPr>
        <p:spPr>
          <a:xfrm>
            <a:off x="562024" y="1886237"/>
            <a:ext cx="11021915" cy="45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AR" dirty="0" smtClean="0"/>
              <a:t>.</a:t>
            </a:r>
            <a:r>
              <a:rPr lang="es-AR" dirty="0"/>
              <a:t>contenedor .widget-1,</a:t>
            </a:r>
          </a:p>
          <a:p>
            <a:r>
              <a:rPr lang="es-AR" dirty="0"/>
              <a:t>.contenedor .widget-2 {</a:t>
            </a:r>
          </a:p>
          <a:p>
            <a:r>
              <a:rPr lang="es-AR" dirty="0"/>
              <a:t>    </a:t>
            </a:r>
            <a:r>
              <a:rPr lang="es-AR" dirty="0" err="1"/>
              <a:t>background</a:t>
            </a:r>
            <a:r>
              <a:rPr lang="es-AR" dirty="0"/>
              <a:t>: #55a8fd;</a:t>
            </a:r>
          </a:p>
          <a:p>
            <a:r>
              <a:rPr lang="es-AR" dirty="0"/>
              <a:t>    color: #</a:t>
            </a:r>
            <a:r>
              <a:rPr lang="es-AR" dirty="0" err="1"/>
              <a:t>fff</a:t>
            </a:r>
            <a:r>
              <a:rPr lang="es-AR" dirty="0"/>
              <a:t>;</a:t>
            </a:r>
          </a:p>
          <a:p>
            <a:r>
              <a:rPr lang="es-AR" dirty="0"/>
              <a:t>    </a:t>
            </a:r>
            <a:r>
              <a:rPr lang="es-AR" dirty="0" err="1"/>
              <a:t>height</a:t>
            </a:r>
            <a:r>
              <a:rPr lang="es-AR" dirty="0"/>
              <a:t>: 100px;</a:t>
            </a:r>
          </a:p>
          <a:p>
            <a:r>
              <a:rPr lang="es-AR" dirty="0"/>
              <a:t>    </a:t>
            </a:r>
            <a:r>
              <a:rPr lang="es-AR" dirty="0" err="1"/>
              <a:t>text-align</a:t>
            </a:r>
            <a:r>
              <a:rPr lang="es-AR" dirty="0"/>
              <a:t>: center;</a:t>
            </a:r>
          </a:p>
          <a:p>
            <a:r>
              <a:rPr lang="es-AR" dirty="0"/>
              <a:t>    </a:t>
            </a:r>
            <a:r>
              <a:rPr lang="es-AR" dirty="0" err="1"/>
              <a:t>display</a:t>
            </a:r>
            <a:r>
              <a:rPr lang="es-AR" dirty="0"/>
              <a:t>: </a:t>
            </a:r>
            <a:r>
              <a:rPr lang="es-AR" dirty="0" err="1"/>
              <a:t>flex</a:t>
            </a:r>
            <a:r>
              <a:rPr lang="es-AR" dirty="0"/>
              <a:t>;</a:t>
            </a:r>
          </a:p>
          <a:p>
            <a:r>
              <a:rPr lang="es-AR" dirty="0"/>
              <a:t>    </a:t>
            </a:r>
            <a:r>
              <a:rPr lang="es-AR" dirty="0" err="1"/>
              <a:t>align-items</a:t>
            </a:r>
            <a:r>
              <a:rPr lang="es-AR" dirty="0"/>
              <a:t>: center;</a:t>
            </a:r>
          </a:p>
          <a:p>
            <a:r>
              <a:rPr lang="es-AR" dirty="0"/>
              <a:t>    </a:t>
            </a:r>
            <a:r>
              <a:rPr lang="es-AR" dirty="0" err="1"/>
              <a:t>justify-content</a:t>
            </a:r>
            <a:r>
              <a:rPr lang="es-AR" dirty="0"/>
              <a:t>: center;</a:t>
            </a:r>
          </a:p>
          <a:p>
            <a:r>
              <a:rPr lang="es-AR" dirty="0"/>
              <a:t>}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.contenedor .widget-1 {</a:t>
            </a:r>
          </a:p>
          <a:p>
            <a:r>
              <a:rPr lang="es-AR" dirty="0"/>
              <a:t>    </a:t>
            </a:r>
            <a:r>
              <a:rPr lang="es-AR" dirty="0" err="1"/>
              <a:t>grid-area</a:t>
            </a:r>
            <a:r>
              <a:rPr lang="es-AR" dirty="0"/>
              <a:t>: widget-1;</a:t>
            </a:r>
          </a:p>
          <a:p>
            <a:r>
              <a:rPr lang="es-AR" dirty="0"/>
              <a:t>}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.contenedor .widget-2 {</a:t>
            </a:r>
          </a:p>
          <a:p>
            <a:r>
              <a:rPr lang="es-AR" dirty="0"/>
              <a:t>    </a:t>
            </a:r>
            <a:r>
              <a:rPr lang="es-AR" dirty="0" err="1"/>
              <a:t>grid-area</a:t>
            </a:r>
            <a:r>
              <a:rPr lang="es-AR" dirty="0"/>
              <a:t>: widget-2</a:t>
            </a:r>
            <a:r>
              <a:rPr lang="es-AR" dirty="0" smtClean="0"/>
              <a:t>; }</a:t>
            </a:r>
            <a:endParaRPr lang="es-AR" dirty="0"/>
          </a:p>
        </p:txBody>
      </p:sp>
      <p:sp>
        <p:nvSpPr>
          <p:cNvPr id="9" name="Rectangle 8"/>
          <p:cNvSpPr/>
          <p:nvPr/>
        </p:nvSpPr>
        <p:spPr>
          <a:xfrm>
            <a:off x="562026" y="1083696"/>
            <a:ext cx="6026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CSS</a:t>
            </a:r>
            <a:endParaRPr lang="es-AR" sz="36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21100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sp>
        <p:nvSpPr>
          <p:cNvPr id="8" name="Google Shape;391;p64"/>
          <p:cNvSpPr txBox="1"/>
          <p:nvPr/>
        </p:nvSpPr>
        <p:spPr>
          <a:xfrm>
            <a:off x="562024" y="1886237"/>
            <a:ext cx="11021915" cy="45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AR" dirty="0" smtClean="0"/>
              <a:t>.</a:t>
            </a:r>
            <a:r>
              <a:rPr lang="es-AR" dirty="0"/>
              <a:t>contenedor .</a:t>
            </a:r>
            <a:r>
              <a:rPr lang="es-AR" dirty="0" err="1"/>
              <a:t>footer</a:t>
            </a:r>
            <a:r>
              <a:rPr lang="es-AR" dirty="0"/>
              <a:t> {</a:t>
            </a:r>
          </a:p>
          <a:p>
            <a:r>
              <a:rPr lang="es-AR" dirty="0"/>
              <a:t>    </a:t>
            </a:r>
            <a:r>
              <a:rPr lang="es-AR" dirty="0" err="1"/>
              <a:t>background</a:t>
            </a:r>
            <a:r>
              <a:rPr lang="es-AR" dirty="0"/>
              <a:t>: #12203E;</a:t>
            </a:r>
          </a:p>
          <a:p>
            <a:r>
              <a:rPr lang="es-AR" dirty="0"/>
              <a:t>    color: #</a:t>
            </a:r>
            <a:r>
              <a:rPr lang="es-AR" dirty="0" err="1"/>
              <a:t>fff</a:t>
            </a:r>
            <a:r>
              <a:rPr lang="es-AR" dirty="0"/>
              <a:t>;</a:t>
            </a:r>
          </a:p>
          <a:p>
            <a:r>
              <a:rPr lang="es-AR" dirty="0"/>
              <a:t>    </a:t>
            </a:r>
            <a:r>
              <a:rPr lang="es-AR" dirty="0" err="1"/>
              <a:t>grid-area</a:t>
            </a:r>
            <a:r>
              <a:rPr lang="es-AR" dirty="0"/>
              <a:t>: </a:t>
            </a:r>
            <a:r>
              <a:rPr lang="es-AR" dirty="0" err="1"/>
              <a:t>footer</a:t>
            </a:r>
            <a:r>
              <a:rPr lang="es-AR" dirty="0"/>
              <a:t>;</a:t>
            </a:r>
          </a:p>
          <a:p>
            <a:r>
              <a:rPr lang="es-AR" dirty="0"/>
              <a:t>}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.</a:t>
            </a:r>
            <a:r>
              <a:rPr lang="es-AR" dirty="0" err="1"/>
              <a:t>container</a:t>
            </a:r>
            <a:r>
              <a:rPr lang="es-AR" dirty="0"/>
              <a:t>{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    </a:t>
            </a:r>
            <a:r>
              <a:rPr lang="es-AR" dirty="0" err="1"/>
              <a:t>width</a:t>
            </a:r>
            <a:r>
              <a:rPr lang="es-AR" dirty="0"/>
              <a:t>: 1280px;</a:t>
            </a:r>
          </a:p>
          <a:p>
            <a:r>
              <a:rPr lang="es-AR" dirty="0"/>
              <a:t>    </a:t>
            </a:r>
            <a:r>
              <a:rPr lang="es-AR" dirty="0" err="1"/>
              <a:t>margin</a:t>
            </a:r>
            <a:r>
              <a:rPr lang="es-AR" dirty="0"/>
              <a:t>: auto;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}</a:t>
            </a:r>
            <a:endParaRPr lang="es-AR" dirty="0"/>
          </a:p>
        </p:txBody>
      </p:sp>
      <p:sp>
        <p:nvSpPr>
          <p:cNvPr id="9" name="Rectangle 8"/>
          <p:cNvSpPr/>
          <p:nvPr/>
        </p:nvSpPr>
        <p:spPr>
          <a:xfrm>
            <a:off x="562026" y="1083696"/>
            <a:ext cx="6026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CSS</a:t>
            </a:r>
            <a:endParaRPr lang="es-AR" sz="36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2314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sp>
        <p:nvSpPr>
          <p:cNvPr id="8" name="Google Shape;391;p64"/>
          <p:cNvSpPr txBox="1"/>
          <p:nvPr/>
        </p:nvSpPr>
        <p:spPr>
          <a:xfrm>
            <a:off x="562024" y="1886237"/>
            <a:ext cx="11021915" cy="45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AR" dirty="0" smtClean="0"/>
              <a:t>.</a:t>
            </a:r>
            <a:r>
              <a:rPr lang="es-AR" dirty="0" err="1"/>
              <a:t>nav_checkbox</a:t>
            </a:r>
            <a:r>
              <a:rPr lang="es-AR" dirty="0"/>
              <a:t>{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    </a:t>
            </a:r>
            <a:r>
              <a:rPr lang="es-AR" dirty="0" err="1"/>
              <a:t>display</a:t>
            </a:r>
            <a:r>
              <a:rPr lang="es-AR" dirty="0"/>
              <a:t>: </a:t>
            </a:r>
            <a:r>
              <a:rPr lang="es-AR" dirty="0" err="1"/>
              <a:t>grid</a:t>
            </a:r>
            <a:r>
              <a:rPr lang="es-AR" dirty="0"/>
              <a:t>;</a:t>
            </a:r>
          </a:p>
          <a:p>
            <a:r>
              <a:rPr lang="es-AR" dirty="0"/>
              <a:t>    </a:t>
            </a:r>
            <a:r>
              <a:rPr lang="es-AR" dirty="0" err="1"/>
              <a:t>grid-template-columns</a:t>
            </a:r>
            <a:r>
              <a:rPr lang="es-AR" dirty="0"/>
              <a:t>: 1fr </a:t>
            </a:r>
            <a:r>
              <a:rPr lang="es-AR" dirty="0" err="1"/>
              <a:t>1fr</a:t>
            </a:r>
            <a:r>
              <a:rPr lang="es-AR" dirty="0"/>
              <a:t>;</a:t>
            </a:r>
          </a:p>
          <a:p>
            <a:r>
              <a:rPr lang="es-AR" dirty="0"/>
              <a:t>    </a:t>
            </a:r>
            <a:r>
              <a:rPr lang="es-AR" dirty="0" err="1"/>
              <a:t>align-items</a:t>
            </a:r>
            <a:r>
              <a:rPr lang="es-AR" dirty="0"/>
              <a:t>: center;</a:t>
            </a:r>
          </a:p>
          <a:p>
            <a:r>
              <a:rPr lang="es-AR" dirty="0"/>
              <a:t>    </a:t>
            </a:r>
            <a:r>
              <a:rPr lang="es-AR" dirty="0" err="1"/>
              <a:t>padding</a:t>
            </a:r>
            <a:r>
              <a:rPr lang="es-AR" dirty="0"/>
              <a:t>: 10px 0px;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}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.logo{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    </a:t>
            </a:r>
            <a:r>
              <a:rPr lang="es-AR" dirty="0" err="1"/>
              <a:t>text-decoration</a:t>
            </a:r>
            <a:r>
              <a:rPr lang="es-AR" dirty="0"/>
              <a:t>: </a:t>
            </a:r>
            <a:r>
              <a:rPr lang="es-AR" dirty="0" err="1"/>
              <a:t>none</a:t>
            </a:r>
            <a:r>
              <a:rPr lang="es-AR" dirty="0"/>
              <a:t>;</a:t>
            </a:r>
          </a:p>
          <a:p>
            <a:r>
              <a:rPr lang="es-AR" dirty="0"/>
              <a:t>    color: </a:t>
            </a:r>
            <a:r>
              <a:rPr lang="es-AR" dirty="0" err="1"/>
              <a:t>white</a:t>
            </a:r>
            <a:r>
              <a:rPr lang="es-AR" dirty="0"/>
              <a:t>;</a:t>
            </a:r>
          </a:p>
          <a:p>
            <a:r>
              <a:rPr lang="es-AR" dirty="0"/>
              <a:t>    </a:t>
            </a:r>
            <a:r>
              <a:rPr lang="es-AR" dirty="0" err="1"/>
              <a:t>padding-left</a:t>
            </a:r>
            <a:r>
              <a:rPr lang="es-AR" dirty="0"/>
              <a:t>: 10px;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}</a:t>
            </a:r>
            <a:endParaRPr lang="es-AR" dirty="0"/>
          </a:p>
        </p:txBody>
      </p:sp>
      <p:sp>
        <p:nvSpPr>
          <p:cNvPr id="9" name="Rectangle 8"/>
          <p:cNvSpPr/>
          <p:nvPr/>
        </p:nvSpPr>
        <p:spPr>
          <a:xfrm>
            <a:off x="562026" y="1083696"/>
            <a:ext cx="6026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CSS</a:t>
            </a:r>
            <a:endParaRPr lang="es-AR" sz="36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3381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sp>
        <p:nvSpPr>
          <p:cNvPr id="8" name="Google Shape;391;p64"/>
          <p:cNvSpPr txBox="1"/>
          <p:nvPr/>
        </p:nvSpPr>
        <p:spPr>
          <a:xfrm>
            <a:off x="562024" y="1886237"/>
            <a:ext cx="11021915" cy="45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AR" dirty="0" smtClean="0"/>
              <a:t>.</a:t>
            </a:r>
            <a:r>
              <a:rPr lang="es-AR" dirty="0" err="1"/>
              <a:t>tab-nav</a:t>
            </a:r>
            <a:r>
              <a:rPr lang="es-AR" dirty="0"/>
              <a:t>{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    </a:t>
            </a:r>
            <a:r>
              <a:rPr lang="es-AR" dirty="0" err="1"/>
              <a:t>outline</a:t>
            </a:r>
            <a:r>
              <a:rPr lang="es-AR" dirty="0"/>
              <a:t>: </a:t>
            </a:r>
            <a:r>
              <a:rPr lang="es-AR" dirty="0" err="1"/>
              <a:t>none</a:t>
            </a:r>
            <a:r>
              <a:rPr lang="es-AR" dirty="0"/>
              <a:t>;</a:t>
            </a:r>
          </a:p>
          <a:p>
            <a:r>
              <a:rPr lang="es-AR" dirty="0"/>
              <a:t>    </a:t>
            </a:r>
            <a:r>
              <a:rPr lang="es-AR" dirty="0" err="1"/>
              <a:t>display</a:t>
            </a:r>
            <a:r>
              <a:rPr lang="es-AR" dirty="0"/>
              <a:t>: </a:t>
            </a:r>
            <a:r>
              <a:rPr lang="es-AR" dirty="0" err="1"/>
              <a:t>none</a:t>
            </a:r>
            <a:r>
              <a:rPr lang="es-AR" dirty="0"/>
              <a:t>;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}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.</a:t>
            </a:r>
            <a:r>
              <a:rPr lang="es-AR" dirty="0" err="1"/>
              <a:t>label</a:t>
            </a:r>
            <a:r>
              <a:rPr lang="es-AR" dirty="0"/>
              <a:t>{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    </a:t>
            </a:r>
            <a:r>
              <a:rPr lang="es-AR" dirty="0" err="1"/>
              <a:t>display</a:t>
            </a:r>
            <a:r>
              <a:rPr lang="es-AR" dirty="0"/>
              <a:t>: </a:t>
            </a:r>
            <a:r>
              <a:rPr lang="es-AR" dirty="0" err="1"/>
              <a:t>none</a:t>
            </a:r>
            <a:r>
              <a:rPr lang="es-AR" dirty="0"/>
              <a:t>;</a:t>
            </a:r>
          </a:p>
          <a:p>
            <a:r>
              <a:rPr lang="es-AR" dirty="0"/>
              <a:t>    color: </a:t>
            </a:r>
            <a:r>
              <a:rPr lang="es-AR" dirty="0" err="1"/>
              <a:t>white</a:t>
            </a:r>
            <a:r>
              <a:rPr lang="es-AR" dirty="0"/>
              <a:t>;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}</a:t>
            </a:r>
            <a:endParaRPr lang="es-AR" dirty="0"/>
          </a:p>
        </p:txBody>
      </p:sp>
      <p:sp>
        <p:nvSpPr>
          <p:cNvPr id="9" name="Rectangle 8"/>
          <p:cNvSpPr/>
          <p:nvPr/>
        </p:nvSpPr>
        <p:spPr>
          <a:xfrm>
            <a:off x="562026" y="1083696"/>
            <a:ext cx="6026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CSS</a:t>
            </a:r>
            <a:endParaRPr lang="es-AR" sz="36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04938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sp>
        <p:nvSpPr>
          <p:cNvPr id="8" name="Google Shape;391;p64"/>
          <p:cNvSpPr txBox="1"/>
          <p:nvPr/>
        </p:nvSpPr>
        <p:spPr>
          <a:xfrm>
            <a:off x="562024" y="1886237"/>
            <a:ext cx="11021915" cy="45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AR" dirty="0" smtClean="0"/>
              <a:t>.</a:t>
            </a:r>
            <a:r>
              <a:rPr lang="es-AR" dirty="0" err="1"/>
              <a:t>burger</a:t>
            </a:r>
            <a:r>
              <a:rPr lang="es-AR" dirty="0"/>
              <a:t>{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    </a:t>
            </a:r>
            <a:r>
              <a:rPr lang="es-AR" dirty="0" err="1"/>
              <a:t>width</a:t>
            </a:r>
            <a:r>
              <a:rPr lang="es-AR" dirty="0"/>
              <a:t>: 35px;</a:t>
            </a:r>
          </a:p>
          <a:p>
            <a:r>
              <a:rPr lang="es-AR" dirty="0"/>
              <a:t>    </a:t>
            </a:r>
            <a:r>
              <a:rPr lang="es-AR" dirty="0" err="1"/>
              <a:t>height</a:t>
            </a:r>
            <a:r>
              <a:rPr lang="es-AR" dirty="0"/>
              <a:t>: 5px;</a:t>
            </a:r>
          </a:p>
          <a:p>
            <a:r>
              <a:rPr lang="es-AR" dirty="0"/>
              <a:t>    </a:t>
            </a:r>
            <a:r>
              <a:rPr lang="es-AR" dirty="0" err="1"/>
              <a:t>background</a:t>
            </a:r>
            <a:r>
              <a:rPr lang="es-AR" dirty="0"/>
              <a:t>-color: </a:t>
            </a:r>
            <a:r>
              <a:rPr lang="es-AR" dirty="0" err="1"/>
              <a:t>white</a:t>
            </a:r>
            <a:r>
              <a:rPr lang="es-AR" dirty="0"/>
              <a:t>;</a:t>
            </a:r>
          </a:p>
          <a:p>
            <a:r>
              <a:rPr lang="es-AR" dirty="0"/>
              <a:t>    </a:t>
            </a:r>
            <a:r>
              <a:rPr lang="es-AR" dirty="0" err="1"/>
              <a:t>margin</a:t>
            </a:r>
            <a:r>
              <a:rPr lang="es-AR" dirty="0"/>
              <a:t>-top: 5px;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}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.</a:t>
            </a:r>
            <a:r>
              <a:rPr lang="es-AR" dirty="0" err="1"/>
              <a:t>content_nav</a:t>
            </a:r>
            <a:r>
              <a:rPr lang="es-AR" dirty="0"/>
              <a:t>{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    </a:t>
            </a:r>
            <a:r>
              <a:rPr lang="es-AR" dirty="0" err="1"/>
              <a:t>grid-column</a:t>
            </a:r>
            <a:r>
              <a:rPr lang="es-AR" dirty="0"/>
              <a:t>: 3;</a:t>
            </a:r>
          </a:p>
          <a:p>
            <a:r>
              <a:rPr lang="es-AR" dirty="0"/>
              <a:t>    </a:t>
            </a:r>
            <a:r>
              <a:rPr lang="es-AR" dirty="0" err="1"/>
              <a:t>list-style</a:t>
            </a:r>
            <a:r>
              <a:rPr lang="es-AR" dirty="0"/>
              <a:t>: </a:t>
            </a:r>
            <a:r>
              <a:rPr lang="es-AR" dirty="0" err="1"/>
              <a:t>none</a:t>
            </a:r>
            <a:r>
              <a:rPr lang="es-AR" dirty="0"/>
              <a:t>;</a:t>
            </a:r>
          </a:p>
          <a:p>
            <a:r>
              <a:rPr lang="es-AR" dirty="0"/>
              <a:t>    </a:t>
            </a:r>
            <a:r>
              <a:rPr lang="es-AR" dirty="0" err="1"/>
              <a:t>margin</a:t>
            </a:r>
            <a:r>
              <a:rPr lang="es-AR" dirty="0"/>
              <a:t>: 0;</a:t>
            </a:r>
          </a:p>
          <a:p>
            <a:r>
              <a:rPr lang="es-AR" dirty="0"/>
              <a:t>    </a:t>
            </a:r>
            <a:r>
              <a:rPr lang="es-AR" dirty="0" err="1"/>
              <a:t>padding</a:t>
            </a:r>
            <a:r>
              <a:rPr lang="es-AR" dirty="0"/>
              <a:t>: 0;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}</a:t>
            </a:r>
            <a:endParaRPr lang="es-AR" dirty="0"/>
          </a:p>
        </p:txBody>
      </p:sp>
      <p:sp>
        <p:nvSpPr>
          <p:cNvPr id="9" name="Rectangle 8"/>
          <p:cNvSpPr/>
          <p:nvPr/>
        </p:nvSpPr>
        <p:spPr>
          <a:xfrm>
            <a:off x="562026" y="1083696"/>
            <a:ext cx="6026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CSS</a:t>
            </a:r>
            <a:endParaRPr lang="es-AR" sz="36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1880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sp>
        <p:nvSpPr>
          <p:cNvPr id="8" name="Google Shape;391;p64"/>
          <p:cNvSpPr txBox="1"/>
          <p:nvPr/>
        </p:nvSpPr>
        <p:spPr>
          <a:xfrm>
            <a:off x="562024" y="1886237"/>
            <a:ext cx="11021915" cy="45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AR" dirty="0" smtClean="0"/>
              <a:t>.</a:t>
            </a:r>
            <a:r>
              <a:rPr lang="es-AR" dirty="0" err="1"/>
              <a:t>content_nav</a:t>
            </a:r>
            <a:r>
              <a:rPr lang="es-AR" dirty="0"/>
              <a:t> li{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    </a:t>
            </a:r>
            <a:r>
              <a:rPr lang="es-AR" dirty="0" err="1"/>
              <a:t>display</a:t>
            </a:r>
            <a:r>
              <a:rPr lang="es-AR" dirty="0"/>
              <a:t>: </a:t>
            </a:r>
            <a:r>
              <a:rPr lang="es-AR" dirty="0" err="1"/>
              <a:t>inline</a:t>
            </a:r>
            <a:r>
              <a:rPr lang="es-AR" dirty="0"/>
              <a:t>-block;</a:t>
            </a:r>
          </a:p>
          <a:p>
            <a:r>
              <a:rPr lang="es-AR" dirty="0"/>
              <a:t>    </a:t>
            </a:r>
            <a:r>
              <a:rPr lang="es-AR" dirty="0" err="1"/>
              <a:t>padding-right</a:t>
            </a:r>
            <a:r>
              <a:rPr lang="es-AR" dirty="0"/>
              <a:t>: 10px;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}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.</a:t>
            </a:r>
            <a:r>
              <a:rPr lang="es-AR" dirty="0" err="1"/>
              <a:t>content_nav</a:t>
            </a:r>
            <a:r>
              <a:rPr lang="es-AR" dirty="0"/>
              <a:t> li a{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    </a:t>
            </a:r>
            <a:r>
              <a:rPr lang="es-AR" dirty="0" err="1"/>
              <a:t>text-decoration</a:t>
            </a:r>
            <a:r>
              <a:rPr lang="es-AR" dirty="0"/>
              <a:t>: </a:t>
            </a:r>
            <a:r>
              <a:rPr lang="es-AR" dirty="0" err="1"/>
              <a:t>none</a:t>
            </a:r>
            <a:r>
              <a:rPr lang="es-AR" dirty="0"/>
              <a:t>;</a:t>
            </a:r>
          </a:p>
          <a:p>
            <a:r>
              <a:rPr lang="es-AR" dirty="0"/>
              <a:t>    color: </a:t>
            </a:r>
            <a:r>
              <a:rPr lang="es-AR" dirty="0" err="1"/>
              <a:t>white</a:t>
            </a:r>
            <a:r>
              <a:rPr lang="es-AR" dirty="0"/>
              <a:t>;</a:t>
            </a:r>
          </a:p>
          <a:p>
            <a:r>
              <a:rPr lang="es-AR" dirty="0"/>
              <a:t>    position: </a:t>
            </a:r>
            <a:r>
              <a:rPr lang="es-AR" dirty="0" err="1"/>
              <a:t>relative</a:t>
            </a:r>
            <a:r>
              <a:rPr lang="es-AR" dirty="0"/>
              <a:t>;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}</a:t>
            </a:r>
            <a:endParaRPr lang="es-AR" dirty="0"/>
          </a:p>
        </p:txBody>
      </p:sp>
      <p:sp>
        <p:nvSpPr>
          <p:cNvPr id="9" name="Rectangle 8"/>
          <p:cNvSpPr/>
          <p:nvPr/>
        </p:nvSpPr>
        <p:spPr>
          <a:xfrm>
            <a:off x="562026" y="1083696"/>
            <a:ext cx="6026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CSS</a:t>
            </a:r>
            <a:endParaRPr lang="es-AR" sz="36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24447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sp>
        <p:nvSpPr>
          <p:cNvPr id="8" name="Google Shape;391;p64"/>
          <p:cNvSpPr txBox="1"/>
          <p:nvPr/>
        </p:nvSpPr>
        <p:spPr>
          <a:xfrm>
            <a:off x="562024" y="1886237"/>
            <a:ext cx="11021915" cy="45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AR" sz="1600" dirty="0"/>
              <a:t>&lt;!DOCTYPE </a:t>
            </a:r>
            <a:r>
              <a:rPr lang="es-AR" sz="1600" dirty="0" err="1"/>
              <a:t>html</a:t>
            </a:r>
            <a:r>
              <a:rPr lang="es-AR" sz="1600" dirty="0"/>
              <a:t>&gt;</a:t>
            </a:r>
          </a:p>
          <a:p>
            <a:r>
              <a:rPr lang="es-AR" sz="1600" dirty="0"/>
              <a:t>&lt;</a:t>
            </a:r>
            <a:r>
              <a:rPr lang="es-AR" sz="1600" dirty="0" err="1"/>
              <a:t>html</a:t>
            </a:r>
            <a:r>
              <a:rPr lang="es-AR" sz="1600" dirty="0"/>
              <a:t> </a:t>
            </a:r>
            <a:r>
              <a:rPr lang="es-AR" sz="1600" dirty="0" err="1"/>
              <a:t>lang</a:t>
            </a:r>
            <a:r>
              <a:rPr lang="es-AR" sz="1600" dirty="0"/>
              <a:t>="en"&gt;</a:t>
            </a:r>
          </a:p>
          <a:p>
            <a:r>
              <a:rPr lang="es-AR" sz="1600" dirty="0"/>
              <a:t>&lt;head&gt;</a:t>
            </a:r>
          </a:p>
          <a:p>
            <a:r>
              <a:rPr lang="es-AR" sz="1600" dirty="0"/>
              <a:t>    &lt;meta </a:t>
            </a:r>
            <a:r>
              <a:rPr lang="es-AR" sz="1600" dirty="0" err="1"/>
              <a:t>charset</a:t>
            </a:r>
            <a:r>
              <a:rPr lang="es-AR" sz="1600" dirty="0"/>
              <a:t>="UTF-8"&gt;</a:t>
            </a:r>
          </a:p>
          <a:p>
            <a:r>
              <a:rPr lang="es-AR" sz="1600" dirty="0"/>
              <a:t>    &lt;meta http-</a:t>
            </a:r>
            <a:r>
              <a:rPr lang="es-AR" sz="1600" dirty="0" err="1"/>
              <a:t>equiv</a:t>
            </a:r>
            <a:r>
              <a:rPr lang="es-AR" sz="1600" dirty="0"/>
              <a:t>="X-UA-Compatible" </a:t>
            </a:r>
            <a:r>
              <a:rPr lang="es-AR" sz="1600" dirty="0" err="1"/>
              <a:t>content</a:t>
            </a:r>
            <a:r>
              <a:rPr lang="es-AR" sz="1600" dirty="0"/>
              <a:t>="IE=</a:t>
            </a:r>
            <a:r>
              <a:rPr lang="es-AR" sz="1600" dirty="0" err="1"/>
              <a:t>edge</a:t>
            </a:r>
            <a:r>
              <a:rPr lang="es-AR" sz="1600" dirty="0"/>
              <a:t>"&gt;</a:t>
            </a:r>
          </a:p>
          <a:p>
            <a:r>
              <a:rPr lang="es-AR" sz="1600" dirty="0"/>
              <a:t>    &lt;meta </a:t>
            </a:r>
            <a:r>
              <a:rPr lang="es-AR" sz="1600" dirty="0" err="1"/>
              <a:t>name</a:t>
            </a:r>
            <a:r>
              <a:rPr lang="es-AR" sz="1600" dirty="0"/>
              <a:t>="</a:t>
            </a:r>
            <a:r>
              <a:rPr lang="es-AR" sz="1600" dirty="0" err="1"/>
              <a:t>viewport</a:t>
            </a:r>
            <a:r>
              <a:rPr lang="es-AR" sz="1600" dirty="0"/>
              <a:t>" </a:t>
            </a:r>
            <a:r>
              <a:rPr lang="es-AR" sz="1600" dirty="0" err="1"/>
              <a:t>content</a:t>
            </a:r>
            <a:r>
              <a:rPr lang="es-AR" sz="1600" dirty="0"/>
              <a:t>="</a:t>
            </a:r>
            <a:r>
              <a:rPr lang="es-AR" sz="1600" dirty="0" err="1"/>
              <a:t>width</a:t>
            </a:r>
            <a:r>
              <a:rPr lang="es-AR" sz="1600" dirty="0"/>
              <a:t>=</a:t>
            </a:r>
            <a:r>
              <a:rPr lang="es-AR" sz="1600" dirty="0" err="1"/>
              <a:t>device-width</a:t>
            </a:r>
            <a:r>
              <a:rPr lang="es-AR" sz="1600" dirty="0"/>
              <a:t>, </a:t>
            </a:r>
            <a:r>
              <a:rPr lang="es-AR" sz="1600" dirty="0" err="1"/>
              <a:t>initial-scale</a:t>
            </a:r>
            <a:r>
              <a:rPr lang="es-AR" sz="1600" dirty="0"/>
              <a:t>=1.0"&gt;</a:t>
            </a:r>
          </a:p>
          <a:p>
            <a:r>
              <a:rPr lang="es-AR" sz="1600" dirty="0"/>
              <a:t>    &lt;</a:t>
            </a:r>
            <a:r>
              <a:rPr lang="es-AR" sz="1600" dirty="0" err="1"/>
              <a:t>title</a:t>
            </a:r>
            <a:r>
              <a:rPr lang="es-AR" sz="1600" dirty="0"/>
              <a:t>&gt;</a:t>
            </a:r>
            <a:r>
              <a:rPr lang="es-AR" sz="1600" dirty="0" err="1"/>
              <a:t>Document</a:t>
            </a:r>
            <a:r>
              <a:rPr lang="es-AR" sz="1600" dirty="0"/>
              <a:t>&lt;/</a:t>
            </a:r>
            <a:r>
              <a:rPr lang="es-AR" sz="1600" dirty="0" err="1"/>
              <a:t>title</a:t>
            </a:r>
            <a:r>
              <a:rPr lang="es-AR" sz="1600" dirty="0"/>
              <a:t>&gt;</a:t>
            </a:r>
          </a:p>
          <a:p>
            <a:r>
              <a:rPr lang="es-AR" sz="1600" dirty="0"/>
              <a:t>    &lt;link </a:t>
            </a:r>
            <a:r>
              <a:rPr lang="es-AR" sz="1600" dirty="0" err="1"/>
              <a:t>rel</a:t>
            </a:r>
            <a:r>
              <a:rPr lang="es-AR" sz="1600" dirty="0"/>
              <a:t>="</a:t>
            </a:r>
            <a:r>
              <a:rPr lang="es-AR" sz="1600" dirty="0" err="1"/>
              <a:t>stylesheet</a:t>
            </a:r>
            <a:r>
              <a:rPr lang="es-AR" sz="1600" dirty="0"/>
              <a:t>" </a:t>
            </a:r>
            <a:r>
              <a:rPr lang="es-AR" sz="1600" dirty="0" err="1"/>
              <a:t>href</a:t>
            </a:r>
            <a:r>
              <a:rPr lang="es-AR" sz="1600" dirty="0"/>
              <a:t>="</a:t>
            </a:r>
            <a:r>
              <a:rPr lang="es-AR" sz="1600" dirty="0" err="1"/>
              <a:t>css</a:t>
            </a:r>
            <a:r>
              <a:rPr lang="es-AR" sz="1600" dirty="0"/>
              <a:t>/style.css"&gt;</a:t>
            </a:r>
          </a:p>
          <a:p>
            <a:r>
              <a:rPr lang="es-AR" sz="1600" dirty="0"/>
              <a:t>&lt;/head&gt;</a:t>
            </a:r>
          </a:p>
          <a:p>
            <a:r>
              <a:rPr lang="es-AR" sz="1600" dirty="0"/>
              <a:t>&lt;</a:t>
            </a:r>
            <a:r>
              <a:rPr lang="es-AR" sz="1600" dirty="0" err="1"/>
              <a:t>body</a:t>
            </a:r>
            <a:r>
              <a:rPr lang="es-AR" sz="1600" dirty="0"/>
              <a:t>&gt;</a:t>
            </a:r>
          </a:p>
          <a:p>
            <a:r>
              <a:rPr lang="es-AR" sz="1600" dirty="0"/>
              <a:t>    </a:t>
            </a:r>
            <a:br>
              <a:rPr lang="es-AR" sz="1600" dirty="0"/>
            </a:br>
            <a:r>
              <a:rPr lang="es-AR" sz="1600" dirty="0"/>
              <a:t>&lt;div </a:t>
            </a:r>
            <a:r>
              <a:rPr lang="es-AR" sz="1600" dirty="0" err="1"/>
              <a:t>class</a:t>
            </a:r>
            <a:r>
              <a:rPr lang="es-AR" sz="1600" dirty="0"/>
              <a:t>="</a:t>
            </a:r>
            <a:r>
              <a:rPr lang="es-AR" sz="1600" dirty="0" err="1"/>
              <a:t>container</a:t>
            </a:r>
            <a:r>
              <a:rPr lang="es-AR" sz="1600" dirty="0"/>
              <a:t>"&gt;</a:t>
            </a:r>
          </a:p>
          <a:p>
            <a:r>
              <a:rPr lang="es-AR" sz="1600" dirty="0"/>
              <a:t>  </a:t>
            </a:r>
          </a:p>
          <a:p>
            <a:r>
              <a:rPr lang="es-AR" sz="1600" dirty="0"/>
              <a:t>  &lt;</a:t>
            </a:r>
            <a:r>
              <a:rPr lang="es-AR" sz="1600" dirty="0" err="1"/>
              <a:t>header</a:t>
            </a:r>
            <a:r>
              <a:rPr lang="es-AR" sz="1600" dirty="0"/>
              <a:t> role="banner"&gt;</a:t>
            </a:r>
          </a:p>
          <a:p>
            <a:r>
              <a:rPr lang="es-AR" sz="1600" dirty="0"/>
              <a:t>      &lt;a </a:t>
            </a:r>
            <a:r>
              <a:rPr lang="es-AR" sz="1600" dirty="0" err="1"/>
              <a:t>class</a:t>
            </a:r>
            <a:r>
              <a:rPr lang="es-AR" sz="1600" dirty="0"/>
              <a:t>="</a:t>
            </a:r>
            <a:r>
              <a:rPr lang="es-AR" sz="1600" dirty="0" err="1"/>
              <a:t>toggle</a:t>
            </a:r>
            <a:r>
              <a:rPr lang="es-AR" sz="1600" dirty="0"/>
              <a:t> open" </a:t>
            </a:r>
            <a:r>
              <a:rPr lang="es-AR" sz="1600" dirty="0" err="1"/>
              <a:t>href</a:t>
            </a:r>
            <a:r>
              <a:rPr lang="es-AR" sz="1600" dirty="0"/>
              <a:t>="#</a:t>
            </a:r>
            <a:r>
              <a:rPr lang="es-AR" sz="1600" dirty="0" err="1"/>
              <a:t>nav</a:t>
            </a:r>
            <a:r>
              <a:rPr lang="es-AR" sz="1600" dirty="0"/>
              <a:t>"&gt;open&lt;/a&gt;</a:t>
            </a:r>
          </a:p>
          <a:p>
            <a:r>
              <a:rPr lang="es-AR" sz="1600" dirty="0"/>
              <a:t>      &lt;h1&gt;</a:t>
            </a:r>
            <a:r>
              <a:rPr lang="es-AR" sz="1600" dirty="0" err="1"/>
              <a:t>Header</a:t>
            </a:r>
            <a:r>
              <a:rPr lang="es-AR" sz="1600" dirty="0"/>
              <a:t>&lt;/h1&gt;</a:t>
            </a:r>
          </a:p>
          <a:p>
            <a:r>
              <a:rPr lang="es-AR" sz="1600" dirty="0"/>
              <a:t>  &lt;/</a:t>
            </a:r>
            <a:r>
              <a:rPr lang="es-AR" sz="1600" dirty="0" err="1"/>
              <a:t>header</a:t>
            </a:r>
            <a:r>
              <a:rPr lang="es-AR" sz="1600" dirty="0" smtClean="0"/>
              <a:t>&gt;</a:t>
            </a:r>
            <a:endParaRPr lang="es-AR" sz="1600" dirty="0"/>
          </a:p>
        </p:txBody>
      </p:sp>
      <p:sp>
        <p:nvSpPr>
          <p:cNvPr id="9" name="Rectangle 8"/>
          <p:cNvSpPr/>
          <p:nvPr/>
        </p:nvSpPr>
        <p:spPr>
          <a:xfrm>
            <a:off x="562024" y="1072883"/>
            <a:ext cx="8727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6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Código Estructura </a:t>
            </a:r>
            <a:r>
              <a:rPr lang="es-AR" sz="3600" b="1" dirty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de Página Básica</a:t>
            </a:r>
          </a:p>
        </p:txBody>
      </p:sp>
    </p:spTree>
    <p:extLst>
      <p:ext uri="{BB962C8B-B14F-4D97-AF65-F5344CB8AC3E}">
        <p14:creationId xmlns:p14="http://schemas.microsoft.com/office/powerpoint/2010/main" val="375275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sp>
        <p:nvSpPr>
          <p:cNvPr id="8" name="Google Shape;391;p64"/>
          <p:cNvSpPr txBox="1"/>
          <p:nvPr/>
        </p:nvSpPr>
        <p:spPr>
          <a:xfrm>
            <a:off x="562024" y="1886237"/>
            <a:ext cx="11021915" cy="45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AR" dirty="0" smtClean="0"/>
              <a:t>.</a:t>
            </a:r>
            <a:r>
              <a:rPr lang="es-AR" dirty="0" err="1"/>
              <a:t>content_nav</a:t>
            </a:r>
            <a:r>
              <a:rPr lang="es-AR" dirty="0"/>
              <a:t> li a::after{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    </a:t>
            </a:r>
            <a:r>
              <a:rPr lang="es-AR" dirty="0" err="1"/>
              <a:t>content</a:t>
            </a:r>
            <a:r>
              <a:rPr lang="es-AR" dirty="0"/>
              <a:t>: '';</a:t>
            </a:r>
          </a:p>
          <a:p>
            <a:r>
              <a:rPr lang="es-AR" dirty="0"/>
              <a:t>    </a:t>
            </a:r>
            <a:r>
              <a:rPr lang="es-AR" dirty="0" err="1"/>
              <a:t>display</a:t>
            </a:r>
            <a:r>
              <a:rPr lang="es-AR" dirty="0"/>
              <a:t>: block;</a:t>
            </a:r>
          </a:p>
          <a:p>
            <a:r>
              <a:rPr lang="es-AR" dirty="0"/>
              <a:t>    </a:t>
            </a:r>
            <a:r>
              <a:rPr lang="es-AR" dirty="0" err="1"/>
              <a:t>height</a:t>
            </a:r>
            <a:r>
              <a:rPr lang="es-AR" dirty="0"/>
              <a:t>: 2px;</a:t>
            </a:r>
          </a:p>
          <a:p>
            <a:r>
              <a:rPr lang="es-AR" dirty="0"/>
              <a:t>    </a:t>
            </a:r>
            <a:r>
              <a:rPr lang="es-AR" dirty="0" err="1"/>
              <a:t>background</a:t>
            </a:r>
            <a:r>
              <a:rPr lang="es-AR" dirty="0"/>
              <a:t>-color: </a:t>
            </a:r>
            <a:r>
              <a:rPr lang="es-AR" dirty="0" err="1"/>
              <a:t>white</a:t>
            </a:r>
            <a:r>
              <a:rPr lang="es-AR" dirty="0"/>
              <a:t>;</a:t>
            </a:r>
          </a:p>
          <a:p>
            <a:r>
              <a:rPr lang="es-AR" dirty="0"/>
              <a:t>    position: </a:t>
            </a:r>
            <a:r>
              <a:rPr lang="es-AR" dirty="0" err="1"/>
              <a:t>absolute</a:t>
            </a:r>
            <a:r>
              <a:rPr lang="es-AR" dirty="0"/>
              <a:t>;</a:t>
            </a:r>
          </a:p>
          <a:p>
            <a:r>
              <a:rPr lang="es-AR" dirty="0"/>
              <a:t>    </a:t>
            </a:r>
            <a:r>
              <a:rPr lang="es-AR" dirty="0" err="1"/>
              <a:t>left</a:t>
            </a:r>
            <a:r>
              <a:rPr lang="es-AR" dirty="0"/>
              <a:t>: 0;</a:t>
            </a:r>
          </a:p>
          <a:p>
            <a:r>
              <a:rPr lang="es-AR" dirty="0"/>
              <a:t>    </a:t>
            </a:r>
            <a:r>
              <a:rPr lang="es-AR" dirty="0" err="1"/>
              <a:t>right</a:t>
            </a:r>
            <a:r>
              <a:rPr lang="es-AR" dirty="0"/>
              <a:t>: 0;</a:t>
            </a:r>
          </a:p>
          <a:p>
            <a:r>
              <a:rPr lang="es-AR" dirty="0"/>
              <a:t>    </a:t>
            </a:r>
            <a:r>
              <a:rPr lang="es-AR" dirty="0" err="1"/>
              <a:t>transform-origin</a:t>
            </a:r>
            <a:r>
              <a:rPr lang="es-AR" dirty="0"/>
              <a:t>: </a:t>
            </a:r>
            <a:r>
              <a:rPr lang="es-AR" dirty="0" err="1"/>
              <a:t>right</a:t>
            </a:r>
            <a:r>
              <a:rPr lang="es-AR" dirty="0"/>
              <a:t>;</a:t>
            </a:r>
          </a:p>
          <a:p>
            <a:r>
              <a:rPr lang="es-AR" dirty="0"/>
              <a:t>    </a:t>
            </a:r>
            <a:r>
              <a:rPr lang="es-AR" dirty="0" err="1"/>
              <a:t>transform</a:t>
            </a:r>
            <a:r>
              <a:rPr lang="es-AR" dirty="0"/>
              <a:t>: </a:t>
            </a:r>
            <a:r>
              <a:rPr lang="es-AR" dirty="0" err="1"/>
              <a:t>scale</a:t>
            </a:r>
            <a:r>
              <a:rPr lang="es-AR" dirty="0"/>
              <a:t>(0, 1);</a:t>
            </a:r>
          </a:p>
          <a:p>
            <a:r>
              <a:rPr lang="es-AR" dirty="0"/>
              <a:t>    </a:t>
            </a:r>
            <a:r>
              <a:rPr lang="es-AR" dirty="0" err="1"/>
              <a:t>transition</a:t>
            </a:r>
            <a:r>
              <a:rPr lang="es-AR" dirty="0"/>
              <a:t>: </a:t>
            </a:r>
            <a:r>
              <a:rPr lang="es-AR" dirty="0" err="1"/>
              <a:t>transform</a:t>
            </a:r>
            <a:r>
              <a:rPr lang="es-AR" dirty="0"/>
              <a:t> </a:t>
            </a:r>
            <a:r>
              <a:rPr lang="es-AR" dirty="0" err="1"/>
              <a:t>ease</a:t>
            </a:r>
            <a:r>
              <a:rPr lang="es-AR" dirty="0"/>
              <a:t>-in-</a:t>
            </a:r>
            <a:r>
              <a:rPr lang="es-AR" dirty="0" err="1"/>
              <a:t>out</a:t>
            </a:r>
            <a:r>
              <a:rPr lang="es-AR" dirty="0"/>
              <a:t> 0.5s;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}</a:t>
            </a:r>
            <a:endParaRPr lang="es-AR" dirty="0"/>
          </a:p>
        </p:txBody>
      </p:sp>
      <p:sp>
        <p:nvSpPr>
          <p:cNvPr id="9" name="Rectangle 8"/>
          <p:cNvSpPr/>
          <p:nvPr/>
        </p:nvSpPr>
        <p:spPr>
          <a:xfrm>
            <a:off x="562026" y="1083696"/>
            <a:ext cx="6026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CSS</a:t>
            </a:r>
            <a:endParaRPr lang="es-AR" sz="36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12221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sp>
        <p:nvSpPr>
          <p:cNvPr id="8" name="Google Shape;391;p64"/>
          <p:cNvSpPr txBox="1"/>
          <p:nvPr/>
        </p:nvSpPr>
        <p:spPr>
          <a:xfrm>
            <a:off x="562024" y="1803107"/>
            <a:ext cx="11021915" cy="45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AR" dirty="0" smtClean="0"/>
              <a:t>.</a:t>
            </a:r>
            <a:r>
              <a:rPr lang="es-AR" dirty="0" err="1"/>
              <a:t>content_nav</a:t>
            </a:r>
            <a:r>
              <a:rPr lang="es-AR" dirty="0"/>
              <a:t> li a:hover::after</a:t>
            </a:r>
            <a:r>
              <a:rPr lang="es-AR" dirty="0" smtClean="0"/>
              <a:t>{  </a:t>
            </a:r>
            <a:r>
              <a:rPr lang="es-AR" dirty="0" err="1"/>
              <a:t>transform</a:t>
            </a:r>
            <a:r>
              <a:rPr lang="es-AR" dirty="0"/>
              <a:t>: </a:t>
            </a:r>
            <a:r>
              <a:rPr lang="es-AR" dirty="0" err="1"/>
              <a:t>scale</a:t>
            </a:r>
            <a:r>
              <a:rPr lang="es-AR" dirty="0"/>
              <a:t>(1, 1</a:t>
            </a:r>
            <a:r>
              <a:rPr lang="es-AR" dirty="0" smtClean="0"/>
              <a:t>); }</a:t>
            </a:r>
            <a:endParaRPr lang="es-AR" dirty="0"/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.</a:t>
            </a:r>
            <a:r>
              <a:rPr lang="es-AR" dirty="0" err="1"/>
              <a:t>container</a:t>
            </a:r>
            <a:r>
              <a:rPr lang="es-AR" dirty="0" smtClean="0"/>
              <a:t>{  </a:t>
            </a:r>
            <a:r>
              <a:rPr lang="es-AR" dirty="0"/>
              <a:t>  </a:t>
            </a:r>
            <a:r>
              <a:rPr lang="es-AR" dirty="0" err="1"/>
              <a:t>width</a:t>
            </a:r>
            <a:r>
              <a:rPr lang="es-AR" dirty="0"/>
              <a:t>: 100</a:t>
            </a:r>
            <a:r>
              <a:rPr lang="es-AR" dirty="0" smtClean="0"/>
              <a:t>%; }</a:t>
            </a:r>
          </a:p>
          <a:p>
            <a:endParaRPr lang="es-AR" dirty="0" smtClean="0"/>
          </a:p>
          <a:p>
            <a:r>
              <a:rPr lang="es-AR" dirty="0"/>
              <a:t>@media </a:t>
            </a:r>
            <a:r>
              <a:rPr lang="es-AR" dirty="0" err="1"/>
              <a:t>screen</a:t>
            </a:r>
            <a:r>
              <a:rPr lang="es-AR" dirty="0"/>
              <a:t> and (</a:t>
            </a:r>
            <a:r>
              <a:rPr lang="es-AR" dirty="0" err="1"/>
              <a:t>max-width</a:t>
            </a:r>
            <a:r>
              <a:rPr lang="es-AR" dirty="0"/>
              <a:t>: 768px){</a:t>
            </a:r>
          </a:p>
          <a:p>
            <a:r>
              <a:rPr lang="es-AR" dirty="0"/>
              <a:t>    .contenedor {</a:t>
            </a:r>
          </a:p>
          <a:p>
            <a:r>
              <a:rPr lang="es-AR" dirty="0"/>
              <a:t>        </a:t>
            </a:r>
            <a:r>
              <a:rPr lang="es-AR" dirty="0" err="1"/>
              <a:t>grid-template-areas</a:t>
            </a:r>
            <a:r>
              <a:rPr lang="es-AR" dirty="0"/>
              <a:t>: "</a:t>
            </a:r>
            <a:r>
              <a:rPr lang="es-AR" dirty="0" err="1"/>
              <a:t>header</a:t>
            </a:r>
            <a:r>
              <a:rPr lang="es-AR" dirty="0"/>
              <a:t> </a:t>
            </a:r>
            <a:r>
              <a:rPr lang="es-AR" dirty="0" err="1"/>
              <a:t>header</a:t>
            </a:r>
            <a:r>
              <a:rPr lang="es-AR" dirty="0"/>
              <a:t> </a:t>
            </a:r>
            <a:r>
              <a:rPr lang="es-AR" dirty="0" err="1"/>
              <a:t>header</a:t>
            </a:r>
            <a:r>
              <a:rPr lang="es-AR" dirty="0"/>
              <a:t>"</a:t>
            </a:r>
          </a:p>
          <a:p>
            <a:r>
              <a:rPr lang="es-AR" dirty="0"/>
              <a:t>                         "contenido </a:t>
            </a:r>
            <a:r>
              <a:rPr lang="es-AR" dirty="0" err="1"/>
              <a:t>contenido</a:t>
            </a:r>
            <a:r>
              <a:rPr lang="es-AR" dirty="0"/>
              <a:t> </a:t>
            </a:r>
            <a:r>
              <a:rPr lang="es-AR" dirty="0" err="1"/>
              <a:t>contenido</a:t>
            </a:r>
            <a:r>
              <a:rPr lang="es-AR" dirty="0"/>
              <a:t>"</a:t>
            </a:r>
          </a:p>
          <a:p>
            <a:r>
              <a:rPr lang="es-AR" dirty="0"/>
              <a:t>                         "</a:t>
            </a:r>
            <a:r>
              <a:rPr lang="es-AR" dirty="0" err="1"/>
              <a:t>sidebar</a:t>
            </a:r>
            <a:r>
              <a:rPr lang="es-AR" dirty="0"/>
              <a:t> </a:t>
            </a:r>
            <a:r>
              <a:rPr lang="es-AR" dirty="0" err="1"/>
              <a:t>sidebar</a:t>
            </a:r>
            <a:r>
              <a:rPr lang="es-AR" dirty="0"/>
              <a:t> </a:t>
            </a:r>
            <a:r>
              <a:rPr lang="es-AR" dirty="0" err="1"/>
              <a:t>sidebar</a:t>
            </a:r>
            <a:r>
              <a:rPr lang="es-AR" dirty="0"/>
              <a:t>"</a:t>
            </a:r>
          </a:p>
          <a:p>
            <a:r>
              <a:rPr lang="es-AR" dirty="0"/>
              <a:t>                         "widget-1 </a:t>
            </a:r>
            <a:r>
              <a:rPr lang="es-AR" dirty="0" err="1"/>
              <a:t>widget-1</a:t>
            </a:r>
            <a:r>
              <a:rPr lang="es-AR" dirty="0"/>
              <a:t> widget-2"</a:t>
            </a:r>
          </a:p>
          <a:p>
            <a:r>
              <a:rPr lang="es-AR" dirty="0"/>
              <a:t>                         "</a:t>
            </a:r>
            <a:r>
              <a:rPr lang="es-AR" dirty="0" err="1"/>
              <a:t>footer</a:t>
            </a:r>
            <a:r>
              <a:rPr lang="es-AR" dirty="0"/>
              <a:t> </a:t>
            </a:r>
            <a:r>
              <a:rPr lang="es-AR" dirty="0" err="1"/>
              <a:t>footer</a:t>
            </a:r>
            <a:r>
              <a:rPr lang="es-AR" dirty="0"/>
              <a:t> </a:t>
            </a:r>
            <a:r>
              <a:rPr lang="es-AR" dirty="0" err="1"/>
              <a:t>footer</a:t>
            </a:r>
            <a:r>
              <a:rPr lang="es-AR" dirty="0" smtClean="0"/>
              <a:t>";  </a:t>
            </a:r>
            <a:r>
              <a:rPr lang="es-AR" dirty="0"/>
              <a:t>}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    .</a:t>
            </a:r>
            <a:r>
              <a:rPr lang="es-AR" dirty="0" err="1"/>
              <a:t>label</a:t>
            </a:r>
            <a:r>
              <a:rPr lang="es-AR" dirty="0"/>
              <a:t>{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        </a:t>
            </a:r>
            <a:r>
              <a:rPr lang="es-AR" dirty="0" err="1"/>
              <a:t>display</a:t>
            </a:r>
            <a:r>
              <a:rPr lang="es-AR" dirty="0"/>
              <a:t>: </a:t>
            </a:r>
            <a:r>
              <a:rPr lang="es-AR" dirty="0" err="1"/>
              <a:t>grid</a:t>
            </a:r>
            <a:r>
              <a:rPr lang="es-AR" dirty="0"/>
              <a:t>;</a:t>
            </a:r>
          </a:p>
          <a:p>
            <a:r>
              <a:rPr lang="es-AR" dirty="0"/>
              <a:t>        cursor: pointer;</a:t>
            </a:r>
          </a:p>
          <a:p>
            <a:r>
              <a:rPr lang="es-AR" dirty="0"/>
              <a:t>        </a:t>
            </a:r>
            <a:r>
              <a:rPr lang="es-AR" dirty="0" err="1"/>
              <a:t>grid-column</a:t>
            </a:r>
            <a:r>
              <a:rPr lang="es-AR" dirty="0"/>
              <a:t>: 3;</a:t>
            </a:r>
          </a:p>
          <a:p>
            <a:r>
              <a:rPr lang="es-AR" dirty="0"/>
              <a:t>        </a:t>
            </a:r>
            <a:r>
              <a:rPr lang="es-AR" dirty="0" err="1"/>
              <a:t>padding-right</a:t>
            </a:r>
            <a:r>
              <a:rPr lang="es-AR" dirty="0"/>
              <a:t>: 10px</a:t>
            </a:r>
            <a:r>
              <a:rPr lang="es-AR" dirty="0" smtClean="0"/>
              <a:t>;  </a:t>
            </a:r>
            <a:r>
              <a:rPr lang="es-AR" dirty="0"/>
              <a:t>}</a:t>
            </a:r>
          </a:p>
          <a:p>
            <a:endParaRPr lang="es-AR" dirty="0"/>
          </a:p>
        </p:txBody>
      </p:sp>
      <p:sp>
        <p:nvSpPr>
          <p:cNvPr id="9" name="Rectangle 8"/>
          <p:cNvSpPr/>
          <p:nvPr/>
        </p:nvSpPr>
        <p:spPr>
          <a:xfrm>
            <a:off x="562026" y="1083696"/>
            <a:ext cx="6026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CSS</a:t>
            </a:r>
            <a:endParaRPr lang="es-AR" sz="36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22646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sp>
        <p:nvSpPr>
          <p:cNvPr id="8" name="Google Shape;391;p64"/>
          <p:cNvSpPr txBox="1"/>
          <p:nvPr/>
        </p:nvSpPr>
        <p:spPr>
          <a:xfrm>
            <a:off x="562024" y="1886237"/>
            <a:ext cx="11021915" cy="45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AR" dirty="0"/>
              <a:t>    .</a:t>
            </a:r>
            <a:r>
              <a:rPr lang="es-AR" dirty="0" err="1"/>
              <a:t>content_nav</a:t>
            </a:r>
            <a:r>
              <a:rPr lang="es-AR" dirty="0"/>
              <a:t>{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        </a:t>
            </a:r>
            <a:r>
              <a:rPr lang="es-AR" dirty="0" err="1"/>
              <a:t>display</a:t>
            </a:r>
            <a:r>
              <a:rPr lang="es-AR" dirty="0"/>
              <a:t>: </a:t>
            </a:r>
            <a:r>
              <a:rPr lang="es-AR" dirty="0" err="1"/>
              <a:t>grid</a:t>
            </a:r>
            <a:r>
              <a:rPr lang="es-AR" dirty="0"/>
              <a:t>;</a:t>
            </a:r>
          </a:p>
          <a:p>
            <a:r>
              <a:rPr lang="es-AR" dirty="0"/>
              <a:t>        </a:t>
            </a:r>
            <a:r>
              <a:rPr lang="es-AR" dirty="0" err="1"/>
              <a:t>grid-template-columns</a:t>
            </a:r>
            <a:r>
              <a:rPr lang="es-AR" dirty="0"/>
              <a:t>: 1fr;</a:t>
            </a:r>
          </a:p>
          <a:p>
            <a:r>
              <a:rPr lang="es-AR" dirty="0"/>
              <a:t>        </a:t>
            </a:r>
            <a:r>
              <a:rPr lang="es-AR" dirty="0" err="1"/>
              <a:t>grid-column</a:t>
            </a:r>
            <a:r>
              <a:rPr lang="es-AR" dirty="0"/>
              <a:t>: 1/4;</a:t>
            </a:r>
          </a:p>
          <a:p>
            <a:r>
              <a:rPr lang="es-AR" dirty="0"/>
              <a:t>        </a:t>
            </a:r>
            <a:r>
              <a:rPr lang="es-AR" dirty="0" err="1"/>
              <a:t>text-align</a:t>
            </a:r>
            <a:r>
              <a:rPr lang="es-AR" dirty="0"/>
              <a:t>: center;</a:t>
            </a:r>
          </a:p>
          <a:p>
            <a:r>
              <a:rPr lang="es-AR" dirty="0"/>
              <a:t>        </a:t>
            </a:r>
            <a:r>
              <a:rPr lang="es-AR" dirty="0" err="1"/>
              <a:t>max-height</a:t>
            </a:r>
            <a:r>
              <a:rPr lang="es-AR" dirty="0"/>
              <a:t>: 0;</a:t>
            </a:r>
          </a:p>
          <a:p>
            <a:r>
              <a:rPr lang="es-AR" dirty="0"/>
              <a:t>        </a:t>
            </a:r>
            <a:r>
              <a:rPr lang="es-AR" dirty="0" err="1"/>
              <a:t>overflow</a:t>
            </a:r>
            <a:r>
              <a:rPr lang="es-AR" dirty="0"/>
              <a:t>: </a:t>
            </a:r>
            <a:r>
              <a:rPr lang="es-AR" dirty="0" err="1"/>
              <a:t>hidden</a:t>
            </a:r>
            <a:r>
              <a:rPr lang="es-AR" dirty="0"/>
              <a:t>;</a:t>
            </a:r>
          </a:p>
          <a:p>
            <a:r>
              <a:rPr lang="es-AR" dirty="0"/>
              <a:t>        </a:t>
            </a:r>
            <a:r>
              <a:rPr lang="es-AR" dirty="0" err="1"/>
              <a:t>transition</a:t>
            </a:r>
            <a:r>
              <a:rPr lang="es-AR" dirty="0"/>
              <a:t>: </a:t>
            </a:r>
            <a:r>
              <a:rPr lang="es-AR" dirty="0" err="1"/>
              <a:t>all</a:t>
            </a:r>
            <a:r>
              <a:rPr lang="es-AR" dirty="0"/>
              <a:t> </a:t>
            </a:r>
            <a:r>
              <a:rPr lang="es-AR" dirty="0" err="1"/>
              <a:t>ease</a:t>
            </a:r>
            <a:r>
              <a:rPr lang="es-AR" dirty="0"/>
              <a:t>-in-</a:t>
            </a:r>
            <a:r>
              <a:rPr lang="es-AR" dirty="0" err="1"/>
              <a:t>out</a:t>
            </a:r>
            <a:r>
              <a:rPr lang="es-AR" dirty="0"/>
              <a:t> 0.6s</a:t>
            </a:r>
            <a:r>
              <a:rPr lang="es-AR" dirty="0" smtClean="0"/>
              <a:t>; }</a:t>
            </a:r>
            <a:endParaRPr lang="es-AR" dirty="0"/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    .</a:t>
            </a:r>
            <a:r>
              <a:rPr lang="es-AR" dirty="0" err="1"/>
              <a:t>nav_checkbox</a:t>
            </a:r>
            <a:r>
              <a:rPr lang="es-AR" dirty="0"/>
              <a:t> </a:t>
            </a:r>
            <a:r>
              <a:rPr lang="es-AR" dirty="0" err="1"/>
              <a:t>input:checked</a:t>
            </a:r>
            <a:r>
              <a:rPr lang="es-AR" dirty="0"/>
              <a:t> ~ .</a:t>
            </a:r>
            <a:r>
              <a:rPr lang="es-AR" dirty="0" err="1"/>
              <a:t>content_nav</a:t>
            </a:r>
            <a:r>
              <a:rPr lang="es-AR" dirty="0" smtClean="0"/>
              <a:t>{  </a:t>
            </a:r>
            <a:r>
              <a:rPr lang="es-AR" dirty="0" err="1"/>
              <a:t>max-height</a:t>
            </a:r>
            <a:r>
              <a:rPr lang="es-AR" dirty="0"/>
              <a:t>: 500px</a:t>
            </a:r>
            <a:r>
              <a:rPr lang="es-AR" dirty="0" smtClean="0"/>
              <a:t>;  </a:t>
            </a:r>
            <a:r>
              <a:rPr lang="es-AR" dirty="0"/>
              <a:t>}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    .</a:t>
            </a:r>
            <a:r>
              <a:rPr lang="es-AR" dirty="0" err="1"/>
              <a:t>content_nav</a:t>
            </a:r>
            <a:r>
              <a:rPr lang="es-AR" dirty="0"/>
              <a:t> li</a:t>
            </a:r>
            <a:r>
              <a:rPr lang="es-AR" dirty="0" smtClean="0"/>
              <a:t>{  </a:t>
            </a:r>
            <a:r>
              <a:rPr lang="es-AR" dirty="0" err="1"/>
              <a:t>padding</a:t>
            </a:r>
            <a:r>
              <a:rPr lang="es-AR" dirty="0"/>
              <a:t>: 15px 0px</a:t>
            </a:r>
            <a:r>
              <a:rPr lang="es-AR" dirty="0" smtClean="0"/>
              <a:t>;  </a:t>
            </a:r>
            <a:r>
              <a:rPr lang="es-AR" dirty="0"/>
              <a:t>}</a:t>
            </a:r>
          </a:p>
          <a:p>
            <a:r>
              <a:rPr lang="es-AR" dirty="0"/>
              <a:t>}</a:t>
            </a:r>
          </a:p>
          <a:p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9" name="Rectangle 8"/>
          <p:cNvSpPr/>
          <p:nvPr/>
        </p:nvSpPr>
        <p:spPr>
          <a:xfrm>
            <a:off x="562026" y="1083696"/>
            <a:ext cx="6026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CSS</a:t>
            </a:r>
            <a:endParaRPr lang="es-AR" sz="36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07733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sp>
        <p:nvSpPr>
          <p:cNvPr id="8" name="Google Shape;391;p64"/>
          <p:cNvSpPr txBox="1"/>
          <p:nvPr/>
        </p:nvSpPr>
        <p:spPr>
          <a:xfrm>
            <a:off x="562024" y="1886237"/>
            <a:ext cx="11021915" cy="45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AR" sz="1600" dirty="0"/>
              <a:t>  &lt;</a:t>
            </a:r>
            <a:r>
              <a:rPr lang="es-AR" sz="1600" dirty="0" err="1"/>
              <a:t>nav</a:t>
            </a:r>
            <a:r>
              <a:rPr lang="es-AR" sz="1600" dirty="0"/>
              <a:t> id="</a:t>
            </a:r>
            <a:r>
              <a:rPr lang="es-AR" sz="1600" dirty="0" err="1"/>
              <a:t>nav</a:t>
            </a:r>
            <a:r>
              <a:rPr lang="es-AR" sz="1600" dirty="0"/>
              <a:t>" role="</a:t>
            </a:r>
            <a:r>
              <a:rPr lang="es-AR" sz="1600" dirty="0" err="1"/>
              <a:t>navigation</a:t>
            </a:r>
            <a:r>
              <a:rPr lang="es-AR" sz="1600" dirty="0"/>
              <a:t>"&gt;  </a:t>
            </a:r>
          </a:p>
          <a:p>
            <a:r>
              <a:rPr lang="es-AR" sz="1600" dirty="0"/>
              <a:t>    &lt;a </a:t>
            </a:r>
            <a:r>
              <a:rPr lang="es-AR" sz="1600" dirty="0" err="1"/>
              <a:t>class</a:t>
            </a:r>
            <a:r>
              <a:rPr lang="es-AR" sz="1600" dirty="0"/>
              <a:t>="</a:t>
            </a:r>
            <a:r>
              <a:rPr lang="es-AR" sz="1600" dirty="0" err="1"/>
              <a:t>toggle</a:t>
            </a:r>
            <a:r>
              <a:rPr lang="es-AR" sz="1600" dirty="0"/>
              <a:t> </a:t>
            </a:r>
            <a:r>
              <a:rPr lang="es-AR" sz="1600" dirty="0" err="1"/>
              <a:t>close</a:t>
            </a:r>
            <a:r>
              <a:rPr lang="es-AR" sz="1600" dirty="0"/>
              <a:t>" </a:t>
            </a:r>
            <a:r>
              <a:rPr lang="es-AR" sz="1600" dirty="0" err="1"/>
              <a:t>href</a:t>
            </a:r>
            <a:r>
              <a:rPr lang="es-AR" sz="1600" dirty="0"/>
              <a:t>="#"&gt;x&lt;/a&gt;</a:t>
            </a:r>
          </a:p>
          <a:p>
            <a:r>
              <a:rPr lang="es-AR" sz="1600" dirty="0"/>
              <a:t>    &lt;</a:t>
            </a:r>
            <a:r>
              <a:rPr lang="es-AR" sz="1600" dirty="0" err="1"/>
              <a:t>ul</a:t>
            </a:r>
            <a:r>
              <a:rPr lang="es-AR" sz="1600" dirty="0"/>
              <a:t>&gt;</a:t>
            </a:r>
          </a:p>
          <a:p>
            <a:r>
              <a:rPr lang="es-AR" sz="1600" dirty="0"/>
              <a:t>        &lt;li&gt;</a:t>
            </a:r>
          </a:p>
          <a:p>
            <a:r>
              <a:rPr lang="es-AR" sz="1600" dirty="0"/>
              <a:t>            &lt;a </a:t>
            </a:r>
            <a:r>
              <a:rPr lang="es-AR" sz="1600" dirty="0" err="1"/>
              <a:t>href</a:t>
            </a:r>
            <a:r>
              <a:rPr lang="es-AR" sz="1600" dirty="0"/>
              <a:t>="#"&gt;</a:t>
            </a:r>
            <a:r>
              <a:rPr lang="es-AR" sz="1600" dirty="0" err="1"/>
              <a:t>Item</a:t>
            </a:r>
            <a:r>
              <a:rPr lang="es-AR" sz="1600" dirty="0"/>
              <a:t> 1&lt;/a&gt;</a:t>
            </a:r>
          </a:p>
          <a:p>
            <a:r>
              <a:rPr lang="es-AR" sz="1600" dirty="0"/>
              <a:t>        &lt;/li&gt;</a:t>
            </a:r>
          </a:p>
          <a:p>
            <a:r>
              <a:rPr lang="es-AR" sz="1600" dirty="0"/>
              <a:t>        &lt;li&gt;</a:t>
            </a:r>
          </a:p>
          <a:p>
            <a:r>
              <a:rPr lang="es-AR" sz="1600" dirty="0"/>
              <a:t>            &lt;a </a:t>
            </a:r>
            <a:r>
              <a:rPr lang="es-AR" sz="1600" dirty="0" err="1"/>
              <a:t>href</a:t>
            </a:r>
            <a:r>
              <a:rPr lang="es-AR" sz="1600" dirty="0"/>
              <a:t>="#"&gt;</a:t>
            </a:r>
            <a:r>
              <a:rPr lang="es-AR" sz="1600" dirty="0" err="1"/>
              <a:t>Item</a:t>
            </a:r>
            <a:r>
              <a:rPr lang="es-AR" sz="1600" dirty="0"/>
              <a:t> 2&lt;/a&gt;</a:t>
            </a:r>
          </a:p>
          <a:p>
            <a:r>
              <a:rPr lang="es-AR" sz="1600" dirty="0"/>
              <a:t>        &lt;/li&gt;</a:t>
            </a:r>
          </a:p>
          <a:p>
            <a:r>
              <a:rPr lang="es-AR" sz="1600" dirty="0"/>
              <a:t>        &lt;li&gt;</a:t>
            </a:r>
          </a:p>
          <a:p>
            <a:r>
              <a:rPr lang="es-AR" sz="1600" dirty="0"/>
              <a:t>            &lt;a </a:t>
            </a:r>
            <a:r>
              <a:rPr lang="es-AR" sz="1600" dirty="0" err="1"/>
              <a:t>href</a:t>
            </a:r>
            <a:r>
              <a:rPr lang="es-AR" sz="1600" dirty="0"/>
              <a:t>="#"&gt;</a:t>
            </a:r>
            <a:r>
              <a:rPr lang="es-AR" sz="1600" dirty="0" err="1"/>
              <a:t>Item</a:t>
            </a:r>
            <a:r>
              <a:rPr lang="es-AR" sz="1600" dirty="0"/>
              <a:t> 3&lt;/a&gt;</a:t>
            </a:r>
          </a:p>
          <a:p>
            <a:r>
              <a:rPr lang="es-AR" sz="1600" dirty="0"/>
              <a:t>        &lt;/li&gt;</a:t>
            </a:r>
          </a:p>
          <a:p>
            <a:r>
              <a:rPr lang="es-AR" sz="1600" dirty="0"/>
              <a:t>    &lt;/</a:t>
            </a:r>
            <a:r>
              <a:rPr lang="es-AR" sz="1600" dirty="0" err="1"/>
              <a:t>ul</a:t>
            </a:r>
            <a:r>
              <a:rPr lang="es-AR" sz="1600" dirty="0"/>
              <a:t>&gt;</a:t>
            </a:r>
          </a:p>
          <a:p>
            <a:r>
              <a:rPr lang="es-AR" sz="1600" dirty="0"/>
              <a:t>  &lt;/</a:t>
            </a:r>
            <a:r>
              <a:rPr lang="es-AR" sz="1600" dirty="0" err="1"/>
              <a:t>nav</a:t>
            </a:r>
            <a:r>
              <a:rPr lang="es-AR" sz="1600" dirty="0"/>
              <a:t>&gt;</a:t>
            </a:r>
          </a:p>
          <a:p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/>
              <a:t> </a:t>
            </a:r>
          </a:p>
        </p:txBody>
      </p:sp>
      <p:sp>
        <p:nvSpPr>
          <p:cNvPr id="9" name="Rectangle 8"/>
          <p:cNvSpPr/>
          <p:nvPr/>
        </p:nvSpPr>
        <p:spPr>
          <a:xfrm>
            <a:off x="562024" y="1083696"/>
            <a:ext cx="8727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6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Código Estructura </a:t>
            </a:r>
            <a:r>
              <a:rPr lang="es-AR" sz="3600" b="1" dirty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de Página Básica</a:t>
            </a:r>
          </a:p>
        </p:txBody>
      </p:sp>
    </p:spTree>
    <p:extLst>
      <p:ext uri="{BB962C8B-B14F-4D97-AF65-F5344CB8AC3E}">
        <p14:creationId xmlns:p14="http://schemas.microsoft.com/office/powerpoint/2010/main" val="219044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sp>
        <p:nvSpPr>
          <p:cNvPr id="8" name="Google Shape;391;p64"/>
          <p:cNvSpPr txBox="1"/>
          <p:nvPr/>
        </p:nvSpPr>
        <p:spPr>
          <a:xfrm>
            <a:off x="562024" y="1886237"/>
            <a:ext cx="11021915" cy="45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AR" sz="1600" dirty="0"/>
              <a:t>   &lt;</a:t>
            </a:r>
            <a:r>
              <a:rPr lang="es-AR" sz="1600" dirty="0" err="1"/>
              <a:t>section</a:t>
            </a:r>
            <a:r>
              <a:rPr lang="es-AR" sz="1600" dirty="0"/>
              <a:t> role="</a:t>
            </a:r>
            <a:r>
              <a:rPr lang="es-AR" sz="1600" dirty="0" err="1"/>
              <a:t>main</a:t>
            </a:r>
            <a:r>
              <a:rPr lang="es-AR" sz="1600" dirty="0"/>
              <a:t>"&gt;</a:t>
            </a:r>
          </a:p>
          <a:p>
            <a:r>
              <a:rPr lang="es-AR" sz="1600" dirty="0"/>
              <a:t>      &lt;</a:t>
            </a:r>
            <a:r>
              <a:rPr lang="es-AR" sz="1600" dirty="0" err="1"/>
              <a:t>article</a:t>
            </a:r>
            <a:r>
              <a:rPr lang="es-AR" sz="1600" dirty="0"/>
              <a:t>&gt;</a:t>
            </a:r>
          </a:p>
          <a:p>
            <a:r>
              <a:rPr lang="es-AR" sz="1600" dirty="0"/>
              <a:t>          &lt;h2&gt;</a:t>
            </a:r>
            <a:r>
              <a:rPr lang="es-AR" sz="1600" dirty="0" err="1"/>
              <a:t>Article</a:t>
            </a:r>
            <a:r>
              <a:rPr lang="es-AR" sz="1600" dirty="0"/>
              <a:t>&lt;/h2&gt;</a:t>
            </a:r>
          </a:p>
          <a:p>
            <a:r>
              <a:rPr lang="es-AR" sz="1600" dirty="0"/>
              <a:t>          &lt;p&gt;</a:t>
            </a:r>
            <a:r>
              <a:rPr lang="es-AR" sz="1600" dirty="0" err="1"/>
              <a:t>Curabitur</a:t>
            </a:r>
            <a:r>
              <a:rPr lang="es-AR" sz="1600" dirty="0"/>
              <a:t> </a:t>
            </a:r>
            <a:r>
              <a:rPr lang="es-AR" sz="1600" dirty="0" err="1"/>
              <a:t>orci</a:t>
            </a:r>
            <a:r>
              <a:rPr lang="es-AR" sz="1600" dirty="0"/>
              <a:t> </a:t>
            </a:r>
            <a:r>
              <a:rPr lang="es-AR" sz="1600" dirty="0" err="1"/>
              <a:t>lacus</a:t>
            </a:r>
            <a:r>
              <a:rPr lang="es-AR" sz="1600" dirty="0"/>
              <a:t>, </a:t>
            </a:r>
            <a:r>
              <a:rPr lang="es-AR" sz="1600" dirty="0" err="1"/>
              <a:t>auctor</a:t>
            </a:r>
            <a:r>
              <a:rPr lang="es-AR" sz="1600" dirty="0"/>
              <a:t> ut </a:t>
            </a:r>
            <a:r>
              <a:rPr lang="es-AR" sz="1600" dirty="0" err="1"/>
              <a:t>facilisis</a:t>
            </a:r>
            <a:r>
              <a:rPr lang="es-AR" sz="1600" dirty="0"/>
              <a:t> </a:t>
            </a:r>
            <a:r>
              <a:rPr lang="es-AR" sz="1600" dirty="0" err="1"/>
              <a:t>nec</a:t>
            </a:r>
            <a:r>
              <a:rPr lang="es-AR" sz="1600" dirty="0"/>
              <a:t>, </a:t>
            </a:r>
            <a:r>
              <a:rPr lang="es-AR" sz="1600" dirty="0" err="1"/>
              <a:t>ultricies</a:t>
            </a:r>
            <a:r>
              <a:rPr lang="es-AR" sz="1600" dirty="0"/>
              <a:t> </a:t>
            </a:r>
            <a:r>
              <a:rPr lang="es-AR" sz="1600" dirty="0" err="1"/>
              <a:t>quis</a:t>
            </a:r>
            <a:r>
              <a:rPr lang="es-AR" sz="1600" dirty="0"/>
              <a:t> </a:t>
            </a:r>
            <a:r>
              <a:rPr lang="es-AR" sz="1600" dirty="0" err="1"/>
              <a:t>nibh</a:t>
            </a:r>
            <a:r>
              <a:rPr lang="es-AR" sz="1600" dirty="0"/>
              <a:t>. </a:t>
            </a:r>
            <a:r>
              <a:rPr lang="es-AR" sz="1600" dirty="0" err="1"/>
              <a:t>Phasellus</a:t>
            </a:r>
            <a:r>
              <a:rPr lang="es-AR" sz="1600" dirty="0"/>
              <a:t> id </a:t>
            </a:r>
            <a:r>
              <a:rPr lang="es-AR" sz="1600" dirty="0" err="1"/>
              <a:t>diam</a:t>
            </a:r>
            <a:r>
              <a:rPr lang="es-AR" sz="1600" dirty="0"/>
              <a:t> </a:t>
            </a:r>
            <a:r>
              <a:rPr lang="es-AR" sz="1600" dirty="0" err="1"/>
              <a:t>sollicitudin</a:t>
            </a:r>
            <a:r>
              <a:rPr lang="es-AR" sz="1600" dirty="0"/>
              <a:t>, </a:t>
            </a:r>
            <a:r>
              <a:rPr lang="es-AR" sz="1600" dirty="0" err="1"/>
              <a:t>malesuada</a:t>
            </a:r>
            <a:r>
              <a:rPr lang="es-AR" sz="1600" dirty="0"/>
              <a:t> </a:t>
            </a:r>
            <a:r>
              <a:rPr lang="es-AR" sz="1600" dirty="0" err="1"/>
              <a:t>turpis</a:t>
            </a:r>
            <a:r>
              <a:rPr lang="es-AR" sz="1600" dirty="0"/>
              <a:t> id, </a:t>
            </a:r>
            <a:r>
              <a:rPr lang="es-AR" sz="1600" dirty="0" err="1"/>
              <a:t>gravida</a:t>
            </a:r>
            <a:r>
              <a:rPr lang="es-AR" sz="1600" dirty="0"/>
              <a:t> </a:t>
            </a:r>
            <a:r>
              <a:rPr lang="es-AR" sz="1600" dirty="0" err="1"/>
              <a:t>erat</a:t>
            </a:r>
            <a:r>
              <a:rPr lang="es-AR" sz="1600" dirty="0"/>
              <a:t>. </a:t>
            </a:r>
            <a:r>
              <a:rPr lang="es-AR" sz="1600" dirty="0" err="1"/>
              <a:t>Maecenas</a:t>
            </a:r>
            <a:r>
              <a:rPr lang="es-AR" sz="1600" dirty="0"/>
              <a:t> </a:t>
            </a:r>
            <a:r>
              <a:rPr lang="es-AR" sz="1600" dirty="0" err="1"/>
              <a:t>placerat</a:t>
            </a:r>
            <a:r>
              <a:rPr lang="es-AR" sz="1600" dirty="0"/>
              <a:t> </a:t>
            </a:r>
            <a:r>
              <a:rPr lang="es-AR" sz="1600" dirty="0" err="1"/>
              <a:t>elit</a:t>
            </a:r>
            <a:r>
              <a:rPr lang="es-AR" sz="1600" dirty="0"/>
              <a:t> </a:t>
            </a:r>
            <a:r>
              <a:rPr lang="es-AR" sz="1600" dirty="0" err="1"/>
              <a:t>vel</a:t>
            </a:r>
            <a:r>
              <a:rPr lang="es-AR" sz="1600" dirty="0"/>
              <a:t> </a:t>
            </a:r>
            <a:r>
              <a:rPr lang="es-AR" sz="1600" dirty="0" err="1"/>
              <a:t>hendrerit</a:t>
            </a:r>
            <a:r>
              <a:rPr lang="es-AR" sz="1600" dirty="0"/>
              <a:t> </a:t>
            </a:r>
            <a:r>
              <a:rPr lang="es-AR" sz="1600" dirty="0" err="1"/>
              <a:t>convallis</a:t>
            </a:r>
            <a:r>
              <a:rPr lang="es-AR" sz="1600" dirty="0"/>
              <a:t>. Sed in </a:t>
            </a:r>
            <a:r>
              <a:rPr lang="es-AR" sz="1600" dirty="0" err="1"/>
              <a:t>mauris</a:t>
            </a:r>
            <a:r>
              <a:rPr lang="es-AR" sz="1600" dirty="0"/>
              <a:t> ut justo </a:t>
            </a:r>
            <a:r>
              <a:rPr lang="es-AR" sz="1600" dirty="0" err="1"/>
              <a:t>vulputate</a:t>
            </a:r>
            <a:r>
              <a:rPr lang="es-AR" sz="1600" dirty="0"/>
              <a:t> </a:t>
            </a:r>
            <a:r>
              <a:rPr lang="es-AR" sz="1600" dirty="0" err="1"/>
              <a:t>viverra</a:t>
            </a:r>
            <a:r>
              <a:rPr lang="es-AR" sz="1600" dirty="0"/>
              <a:t> </a:t>
            </a:r>
            <a:r>
              <a:rPr lang="es-AR" sz="1600" dirty="0" err="1"/>
              <a:t>feugiat</a:t>
            </a:r>
            <a:r>
              <a:rPr lang="es-AR" sz="1600" dirty="0"/>
              <a:t> </a:t>
            </a:r>
            <a:r>
              <a:rPr lang="es-AR" sz="1600" dirty="0" err="1"/>
              <a:t>ac</a:t>
            </a:r>
            <a:r>
              <a:rPr lang="es-AR" sz="1600" dirty="0"/>
              <a:t> </a:t>
            </a:r>
            <a:r>
              <a:rPr lang="es-AR" sz="1600" dirty="0" err="1"/>
              <a:t>dui</a:t>
            </a:r>
            <a:r>
              <a:rPr lang="es-AR" sz="1600" dirty="0"/>
              <a:t>. </a:t>
            </a:r>
            <a:r>
              <a:rPr lang="es-AR" sz="1600" dirty="0" err="1"/>
              <a:t>Fusce</a:t>
            </a:r>
            <a:r>
              <a:rPr lang="es-AR" sz="1600" dirty="0"/>
              <a:t> </a:t>
            </a:r>
            <a:r>
              <a:rPr lang="es-AR" sz="1600" dirty="0" err="1"/>
              <a:t>feugiat</a:t>
            </a:r>
            <a:r>
              <a:rPr lang="es-AR" sz="1600" dirty="0"/>
              <a:t> </a:t>
            </a:r>
            <a:r>
              <a:rPr lang="es-AR" sz="1600" dirty="0" err="1"/>
              <a:t>arcu</a:t>
            </a:r>
            <a:r>
              <a:rPr lang="es-AR" sz="1600" dirty="0"/>
              <a:t> in vehicula </a:t>
            </a:r>
            <a:r>
              <a:rPr lang="es-AR" sz="1600" dirty="0" err="1"/>
              <a:t>vehicula</a:t>
            </a:r>
            <a:r>
              <a:rPr lang="es-AR" sz="1600" dirty="0"/>
              <a:t>. </a:t>
            </a:r>
            <a:r>
              <a:rPr lang="es-AR" sz="1600" dirty="0" err="1"/>
              <a:t>Donec</a:t>
            </a:r>
            <a:r>
              <a:rPr lang="es-AR" sz="1600" dirty="0"/>
              <a:t> </a:t>
            </a:r>
            <a:r>
              <a:rPr lang="es-AR" sz="1600" dirty="0" err="1"/>
              <a:t>varius</a:t>
            </a:r>
            <a:r>
              <a:rPr lang="es-AR" sz="1600" dirty="0"/>
              <a:t> justo at </a:t>
            </a:r>
            <a:r>
              <a:rPr lang="es-AR" sz="1600" dirty="0" err="1"/>
              <a:t>nulla</a:t>
            </a:r>
            <a:r>
              <a:rPr lang="es-AR" sz="1600" dirty="0"/>
              <a:t> </a:t>
            </a:r>
            <a:r>
              <a:rPr lang="es-AR" sz="1600" dirty="0" err="1"/>
              <a:t>aliquet</a:t>
            </a:r>
            <a:r>
              <a:rPr lang="es-AR" sz="1600" dirty="0"/>
              <a:t> </a:t>
            </a:r>
            <a:r>
              <a:rPr lang="es-AR" sz="1600" dirty="0" err="1"/>
              <a:t>volutpat</a:t>
            </a:r>
            <a:r>
              <a:rPr lang="es-AR" sz="1600" dirty="0"/>
              <a:t>.&lt;/p&gt; </a:t>
            </a:r>
          </a:p>
          <a:p>
            <a:r>
              <a:rPr lang="es-AR" sz="1600" dirty="0"/>
              <a:t>          &lt;p&gt;Ut id </a:t>
            </a:r>
            <a:r>
              <a:rPr lang="es-AR" sz="1600" dirty="0" err="1"/>
              <a:t>rutrum</a:t>
            </a:r>
            <a:r>
              <a:rPr lang="es-AR" sz="1600" dirty="0"/>
              <a:t> eros. </a:t>
            </a:r>
            <a:r>
              <a:rPr lang="es-AR" sz="1600" dirty="0" err="1"/>
              <a:t>Nulla</a:t>
            </a:r>
            <a:r>
              <a:rPr lang="es-AR" sz="1600" dirty="0"/>
              <a:t> </a:t>
            </a:r>
            <a:r>
              <a:rPr lang="es-AR" sz="1600" dirty="0" err="1"/>
              <a:t>tristique</a:t>
            </a:r>
            <a:r>
              <a:rPr lang="es-AR" sz="1600" dirty="0"/>
              <a:t>, magna et </a:t>
            </a:r>
            <a:r>
              <a:rPr lang="es-AR" sz="1600" dirty="0" err="1"/>
              <a:t>mattis</a:t>
            </a:r>
            <a:r>
              <a:rPr lang="es-AR" sz="1600" dirty="0"/>
              <a:t> </a:t>
            </a:r>
            <a:r>
              <a:rPr lang="es-AR" sz="1600" dirty="0" err="1"/>
              <a:t>vulputate</a:t>
            </a:r>
            <a:r>
              <a:rPr lang="es-AR" sz="1600" dirty="0"/>
              <a:t>, mi eros </a:t>
            </a:r>
            <a:r>
              <a:rPr lang="es-AR" sz="1600" dirty="0" err="1"/>
              <a:t>suscipit</a:t>
            </a:r>
            <a:r>
              <a:rPr lang="es-AR" sz="1600" dirty="0"/>
              <a:t> </a:t>
            </a:r>
            <a:r>
              <a:rPr lang="es-AR" sz="1600" dirty="0" err="1"/>
              <a:t>turpis</a:t>
            </a:r>
            <a:r>
              <a:rPr lang="es-AR" sz="1600" dirty="0"/>
              <a:t>, </a:t>
            </a:r>
            <a:r>
              <a:rPr lang="es-AR" sz="1600" dirty="0" err="1"/>
              <a:t>nec</a:t>
            </a:r>
            <a:r>
              <a:rPr lang="es-AR" sz="1600" dirty="0"/>
              <a:t> </a:t>
            </a:r>
            <a:r>
              <a:rPr lang="es-AR" sz="1600" dirty="0" err="1"/>
              <a:t>bibendum</a:t>
            </a:r>
            <a:r>
              <a:rPr lang="es-AR" sz="1600" dirty="0"/>
              <a:t> </a:t>
            </a:r>
            <a:r>
              <a:rPr lang="es-AR" sz="1600" dirty="0" err="1"/>
              <a:t>turpis</a:t>
            </a:r>
            <a:r>
              <a:rPr lang="es-AR" sz="1600" dirty="0"/>
              <a:t> nunc </a:t>
            </a:r>
            <a:r>
              <a:rPr lang="es-AR" sz="1600" dirty="0" err="1"/>
              <a:t>feugiat</a:t>
            </a:r>
            <a:r>
              <a:rPr lang="es-AR" sz="1600" dirty="0"/>
              <a:t> </a:t>
            </a:r>
            <a:r>
              <a:rPr lang="es-AR" sz="1600" dirty="0" err="1"/>
              <a:t>sapien</a:t>
            </a:r>
            <a:r>
              <a:rPr lang="es-AR" sz="1600" dirty="0"/>
              <a:t>. Nunc </a:t>
            </a:r>
            <a:r>
              <a:rPr lang="es-AR" sz="1600" dirty="0" err="1"/>
              <a:t>arcu</a:t>
            </a:r>
            <a:r>
              <a:rPr lang="es-AR" sz="1600" dirty="0"/>
              <a:t> </a:t>
            </a:r>
            <a:r>
              <a:rPr lang="es-AR" sz="1600" dirty="0" err="1"/>
              <a:t>est</a:t>
            </a:r>
            <a:r>
              <a:rPr lang="es-AR" sz="1600" dirty="0"/>
              <a:t>, lacinia id </a:t>
            </a:r>
            <a:r>
              <a:rPr lang="es-AR" sz="1600" dirty="0" err="1"/>
              <a:t>diam</a:t>
            </a:r>
            <a:r>
              <a:rPr lang="es-AR" sz="1600" dirty="0"/>
              <a:t> </a:t>
            </a:r>
            <a:r>
              <a:rPr lang="es-AR" sz="1600" dirty="0" err="1"/>
              <a:t>quis</a:t>
            </a:r>
            <a:r>
              <a:rPr lang="es-AR" sz="1600" dirty="0"/>
              <a:t>, </a:t>
            </a:r>
            <a:r>
              <a:rPr lang="es-AR" sz="1600" dirty="0" err="1"/>
              <a:t>sagittis</a:t>
            </a:r>
            <a:r>
              <a:rPr lang="es-AR" sz="1600" dirty="0"/>
              <a:t> </a:t>
            </a:r>
            <a:r>
              <a:rPr lang="es-AR" sz="1600" dirty="0" err="1"/>
              <a:t>euismod</a:t>
            </a:r>
            <a:r>
              <a:rPr lang="es-AR" sz="1600" dirty="0"/>
              <a:t> </a:t>
            </a:r>
            <a:r>
              <a:rPr lang="es-AR" sz="1600" dirty="0" err="1"/>
              <a:t>neque</a:t>
            </a:r>
            <a:r>
              <a:rPr lang="es-AR" sz="1600" dirty="0"/>
              <a:t>. </a:t>
            </a:r>
            <a:r>
              <a:rPr lang="es-AR" sz="1600" dirty="0" err="1"/>
              <a:t>Nullam</a:t>
            </a:r>
            <a:r>
              <a:rPr lang="es-AR" sz="1600" dirty="0"/>
              <a:t> </a:t>
            </a:r>
            <a:r>
              <a:rPr lang="es-AR" sz="1600" dirty="0" err="1"/>
              <a:t>fringilla</a:t>
            </a:r>
            <a:r>
              <a:rPr lang="es-AR" sz="1600" dirty="0"/>
              <a:t> </a:t>
            </a:r>
            <a:r>
              <a:rPr lang="es-AR" sz="1600" dirty="0" err="1"/>
              <a:t>velit</a:t>
            </a:r>
            <a:r>
              <a:rPr lang="es-AR" sz="1600" dirty="0"/>
              <a:t> sed porta </a:t>
            </a:r>
            <a:r>
              <a:rPr lang="es-AR" sz="1600" dirty="0" err="1"/>
              <a:t>gravida</a:t>
            </a:r>
            <a:r>
              <a:rPr lang="es-AR" sz="1600" dirty="0"/>
              <a:t>. </a:t>
            </a:r>
            <a:r>
              <a:rPr lang="es-AR" sz="1600" dirty="0" err="1"/>
              <a:t>Proin</a:t>
            </a:r>
            <a:r>
              <a:rPr lang="es-AR" sz="1600" dirty="0"/>
              <a:t> </a:t>
            </a:r>
            <a:r>
              <a:rPr lang="es-AR" sz="1600" dirty="0" err="1"/>
              <a:t>eu</a:t>
            </a:r>
            <a:r>
              <a:rPr lang="es-AR" sz="1600" dirty="0"/>
              <a:t> </a:t>
            </a:r>
            <a:r>
              <a:rPr lang="es-AR" sz="1600" dirty="0" err="1"/>
              <a:t>vulputate</a:t>
            </a:r>
            <a:r>
              <a:rPr lang="es-AR" sz="1600" dirty="0"/>
              <a:t> libero. Ut a lacinia </a:t>
            </a:r>
            <a:r>
              <a:rPr lang="es-AR" sz="1600" dirty="0" err="1"/>
              <a:t>enim</a:t>
            </a:r>
            <a:r>
              <a:rPr lang="es-AR" sz="1600" dirty="0"/>
              <a:t>. </a:t>
            </a:r>
            <a:r>
              <a:rPr lang="es-AR" sz="1600" dirty="0" err="1"/>
              <a:t>Etiam</a:t>
            </a:r>
            <a:r>
              <a:rPr lang="es-AR" sz="1600" dirty="0"/>
              <a:t> </a:t>
            </a:r>
            <a:r>
              <a:rPr lang="es-AR" sz="1600" dirty="0" err="1"/>
              <a:t>venenatis</a:t>
            </a:r>
            <a:r>
              <a:rPr lang="es-AR" sz="1600" dirty="0"/>
              <a:t> </a:t>
            </a:r>
            <a:r>
              <a:rPr lang="es-AR" sz="1600" dirty="0" err="1"/>
              <a:t>mauris</a:t>
            </a:r>
            <a:r>
              <a:rPr lang="es-AR" sz="1600" dirty="0"/>
              <a:t> et </a:t>
            </a:r>
            <a:r>
              <a:rPr lang="es-AR" sz="1600" dirty="0" err="1"/>
              <a:t>orci</a:t>
            </a:r>
            <a:r>
              <a:rPr lang="es-AR" sz="1600" dirty="0"/>
              <a:t> </a:t>
            </a:r>
            <a:r>
              <a:rPr lang="es-AR" sz="1600" dirty="0" err="1"/>
              <a:t>tempor</a:t>
            </a:r>
            <a:r>
              <a:rPr lang="es-AR" sz="1600" dirty="0"/>
              <a:t> </a:t>
            </a:r>
            <a:r>
              <a:rPr lang="es-AR" sz="1600" dirty="0" err="1"/>
              <a:t>congue</a:t>
            </a:r>
            <a:r>
              <a:rPr lang="es-AR" sz="1600" dirty="0"/>
              <a:t>. Sed </a:t>
            </a:r>
            <a:r>
              <a:rPr lang="es-AR" sz="1600" dirty="0" err="1"/>
              <a:t>tempor</a:t>
            </a:r>
            <a:r>
              <a:rPr lang="es-AR" sz="1600" dirty="0"/>
              <a:t> eros et </a:t>
            </a:r>
            <a:r>
              <a:rPr lang="es-AR" sz="1600" dirty="0" err="1"/>
              <a:t>ultricies</a:t>
            </a:r>
            <a:r>
              <a:rPr lang="es-AR" sz="1600" dirty="0"/>
              <a:t> </a:t>
            </a:r>
            <a:r>
              <a:rPr lang="es-AR" sz="1600" dirty="0" err="1"/>
              <a:t>congue</a:t>
            </a:r>
            <a:r>
              <a:rPr lang="es-AR" sz="1600" dirty="0"/>
              <a:t>. </a:t>
            </a:r>
            <a:r>
              <a:rPr lang="es-AR" sz="1600" dirty="0" err="1"/>
              <a:t>Aenean</a:t>
            </a:r>
            <a:r>
              <a:rPr lang="es-AR" sz="1600" dirty="0"/>
              <a:t> sed </a:t>
            </a:r>
            <a:r>
              <a:rPr lang="es-AR" sz="1600" dirty="0" err="1"/>
              <a:t>efficitur</a:t>
            </a:r>
            <a:r>
              <a:rPr lang="es-AR" sz="1600" dirty="0"/>
              <a:t> </a:t>
            </a:r>
            <a:r>
              <a:rPr lang="es-AR" sz="1600" dirty="0" err="1"/>
              <a:t>orci</a:t>
            </a:r>
            <a:r>
              <a:rPr lang="es-AR" sz="1600" dirty="0"/>
              <a:t>. </a:t>
            </a:r>
            <a:r>
              <a:rPr lang="es-AR" sz="1600" dirty="0" err="1"/>
              <a:t>Nulla</a:t>
            </a:r>
            <a:r>
              <a:rPr lang="es-AR" sz="1600" dirty="0"/>
              <a:t> </a:t>
            </a:r>
            <a:r>
              <a:rPr lang="es-AR" sz="1600" dirty="0" err="1"/>
              <a:t>vel</a:t>
            </a:r>
            <a:r>
              <a:rPr lang="es-AR" sz="1600" dirty="0"/>
              <a:t> </a:t>
            </a:r>
            <a:r>
              <a:rPr lang="es-AR" sz="1600" dirty="0" err="1"/>
              <a:t>tempus</a:t>
            </a:r>
            <a:r>
              <a:rPr lang="es-AR" sz="1600" dirty="0"/>
              <a:t> mi.&lt;/p&gt;</a:t>
            </a:r>
          </a:p>
          <a:p>
            <a:r>
              <a:rPr lang="es-AR" sz="1600" dirty="0"/>
              <a:t>          &lt;p&gt;Ut </a:t>
            </a:r>
            <a:r>
              <a:rPr lang="es-AR" sz="1600" dirty="0" err="1"/>
              <a:t>cursus</a:t>
            </a:r>
            <a:r>
              <a:rPr lang="es-AR" sz="1600" dirty="0"/>
              <a:t> </a:t>
            </a:r>
            <a:r>
              <a:rPr lang="es-AR" sz="1600" dirty="0" err="1"/>
              <a:t>suscipit</a:t>
            </a:r>
            <a:r>
              <a:rPr lang="es-AR" sz="1600" dirty="0"/>
              <a:t> </a:t>
            </a:r>
            <a:r>
              <a:rPr lang="es-AR" sz="1600" dirty="0" err="1"/>
              <a:t>augue</a:t>
            </a:r>
            <a:r>
              <a:rPr lang="es-AR" sz="1600" dirty="0"/>
              <a:t>, id </a:t>
            </a:r>
            <a:r>
              <a:rPr lang="es-AR" sz="1600" dirty="0" err="1"/>
              <a:t>sagittis</a:t>
            </a:r>
            <a:r>
              <a:rPr lang="es-AR" sz="1600" dirty="0"/>
              <a:t> </a:t>
            </a:r>
            <a:r>
              <a:rPr lang="es-AR" sz="1600" dirty="0" err="1"/>
              <a:t>nibh</a:t>
            </a:r>
            <a:r>
              <a:rPr lang="es-AR" sz="1600" dirty="0"/>
              <a:t> </a:t>
            </a:r>
            <a:r>
              <a:rPr lang="es-AR" sz="1600" dirty="0" err="1"/>
              <a:t>faucibus</a:t>
            </a:r>
            <a:r>
              <a:rPr lang="es-AR" sz="1600" dirty="0"/>
              <a:t> </a:t>
            </a:r>
            <a:r>
              <a:rPr lang="es-AR" sz="1600" dirty="0" err="1"/>
              <a:t>eget</a:t>
            </a:r>
            <a:r>
              <a:rPr lang="es-AR" sz="1600" dirty="0"/>
              <a:t>. </a:t>
            </a:r>
            <a:r>
              <a:rPr lang="es-AR" sz="1600" dirty="0" err="1"/>
              <a:t>Etiam</a:t>
            </a:r>
            <a:r>
              <a:rPr lang="es-AR" sz="1600" dirty="0"/>
              <a:t> </a:t>
            </a:r>
            <a:r>
              <a:rPr lang="es-AR" sz="1600" dirty="0" err="1"/>
              <a:t>suscipit</a:t>
            </a:r>
            <a:r>
              <a:rPr lang="es-AR" sz="1600" dirty="0"/>
              <a:t> </a:t>
            </a:r>
            <a:r>
              <a:rPr lang="es-AR" sz="1600" dirty="0" err="1"/>
              <a:t>ipsum</a:t>
            </a:r>
            <a:r>
              <a:rPr lang="es-AR" sz="1600" dirty="0"/>
              <a:t> </a:t>
            </a:r>
            <a:r>
              <a:rPr lang="es-AR" sz="1600" dirty="0" err="1"/>
              <a:t>eu</a:t>
            </a:r>
            <a:r>
              <a:rPr lang="es-AR" sz="1600" dirty="0"/>
              <a:t> </a:t>
            </a:r>
            <a:r>
              <a:rPr lang="es-AR" sz="1600" dirty="0" err="1"/>
              <a:t>augue</a:t>
            </a:r>
            <a:r>
              <a:rPr lang="es-AR" sz="1600" dirty="0"/>
              <a:t> </a:t>
            </a:r>
            <a:r>
              <a:rPr lang="es-AR" sz="1600" dirty="0" err="1"/>
              <a:t>ultricies</a:t>
            </a:r>
            <a:r>
              <a:rPr lang="es-AR" sz="1600" dirty="0"/>
              <a:t>, at </a:t>
            </a:r>
            <a:r>
              <a:rPr lang="es-AR" sz="1600" dirty="0" err="1"/>
              <a:t>rhoncus</a:t>
            </a:r>
            <a:r>
              <a:rPr lang="es-AR" sz="1600" dirty="0"/>
              <a:t> mi </a:t>
            </a:r>
            <a:r>
              <a:rPr lang="es-AR" sz="1600" dirty="0" err="1"/>
              <a:t>faucibus</a:t>
            </a:r>
            <a:r>
              <a:rPr lang="es-AR" sz="1600" dirty="0"/>
              <a:t>. In et </a:t>
            </a:r>
            <a:r>
              <a:rPr lang="es-AR" sz="1600" dirty="0" err="1"/>
              <a:t>tellus</a:t>
            </a:r>
            <a:r>
              <a:rPr lang="es-AR" sz="1600" dirty="0"/>
              <a:t> vitae leo </a:t>
            </a:r>
            <a:r>
              <a:rPr lang="es-AR" sz="1600" dirty="0" err="1"/>
              <a:t>scelerisque</a:t>
            </a:r>
            <a:r>
              <a:rPr lang="es-AR" sz="1600" dirty="0"/>
              <a:t> </a:t>
            </a:r>
            <a:r>
              <a:rPr lang="es-AR" sz="1600" dirty="0" err="1"/>
              <a:t>fringilla</a:t>
            </a:r>
            <a:r>
              <a:rPr lang="es-AR" sz="1600" dirty="0"/>
              <a:t> </a:t>
            </a:r>
            <a:r>
              <a:rPr lang="es-AR" sz="1600" dirty="0" err="1"/>
              <a:t>nec</a:t>
            </a:r>
            <a:r>
              <a:rPr lang="es-AR" sz="1600" dirty="0"/>
              <a:t> at nunc.&lt;/p&gt;</a:t>
            </a:r>
          </a:p>
          <a:p>
            <a:r>
              <a:rPr lang="es-AR" sz="1600" dirty="0"/>
              <a:t>      &lt;/</a:t>
            </a:r>
            <a:r>
              <a:rPr lang="es-AR" sz="1600" dirty="0" err="1"/>
              <a:t>article</a:t>
            </a:r>
            <a:r>
              <a:rPr lang="es-AR" sz="1600" dirty="0"/>
              <a:t>&gt;</a:t>
            </a:r>
          </a:p>
          <a:p>
            <a:r>
              <a:rPr lang="es-AR" sz="1600" dirty="0"/>
              <a:t>  &lt;/</a:t>
            </a:r>
            <a:r>
              <a:rPr lang="es-AR" sz="1600" dirty="0" err="1"/>
              <a:t>section</a:t>
            </a:r>
            <a:r>
              <a:rPr lang="es-AR" sz="1600" dirty="0"/>
              <a:t>&gt;</a:t>
            </a:r>
          </a:p>
          <a:p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/>
              <a:t> </a:t>
            </a:r>
            <a:br>
              <a:rPr lang="es-AR" sz="1600" dirty="0"/>
            </a:br>
            <a:r>
              <a:rPr lang="es-AR" sz="1600" dirty="0"/>
              <a:t> </a:t>
            </a:r>
          </a:p>
        </p:txBody>
      </p:sp>
      <p:sp>
        <p:nvSpPr>
          <p:cNvPr id="9" name="Rectangle 8"/>
          <p:cNvSpPr/>
          <p:nvPr/>
        </p:nvSpPr>
        <p:spPr>
          <a:xfrm>
            <a:off x="562024" y="1083696"/>
            <a:ext cx="8727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6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Código Estructura </a:t>
            </a:r>
            <a:r>
              <a:rPr lang="es-AR" sz="3600" b="1" dirty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de Página Básica</a:t>
            </a:r>
          </a:p>
        </p:txBody>
      </p:sp>
    </p:spTree>
    <p:extLst>
      <p:ext uri="{BB962C8B-B14F-4D97-AF65-F5344CB8AC3E}">
        <p14:creationId xmlns:p14="http://schemas.microsoft.com/office/powerpoint/2010/main" val="176965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sp>
        <p:nvSpPr>
          <p:cNvPr id="8" name="Google Shape;391;p64"/>
          <p:cNvSpPr txBox="1"/>
          <p:nvPr/>
        </p:nvSpPr>
        <p:spPr>
          <a:xfrm>
            <a:off x="562024" y="1886237"/>
            <a:ext cx="11021915" cy="45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AR" sz="1600" dirty="0"/>
              <a:t>  &lt;</a:t>
            </a:r>
            <a:r>
              <a:rPr lang="es-AR" sz="1600" dirty="0" err="1"/>
              <a:t>aside</a:t>
            </a:r>
            <a:r>
              <a:rPr lang="es-AR" sz="1600" dirty="0"/>
              <a:t>&gt;</a:t>
            </a:r>
          </a:p>
          <a:p>
            <a:r>
              <a:rPr lang="es-AR" sz="1600" dirty="0"/>
              <a:t>      &lt;h3&gt;</a:t>
            </a:r>
            <a:r>
              <a:rPr lang="es-AR" sz="1600" dirty="0" err="1"/>
              <a:t>Aside</a:t>
            </a:r>
            <a:r>
              <a:rPr lang="es-AR" sz="1600" dirty="0"/>
              <a:t>&lt;/h3&gt;</a:t>
            </a:r>
          </a:p>
          <a:p>
            <a:r>
              <a:rPr lang="es-AR" sz="1600" dirty="0"/>
              <a:t>  &lt;/</a:t>
            </a:r>
            <a:r>
              <a:rPr lang="es-AR" sz="1600" dirty="0" err="1"/>
              <a:t>aside</a:t>
            </a:r>
            <a:r>
              <a:rPr lang="es-AR" sz="1600" dirty="0"/>
              <a:t>&gt;</a:t>
            </a:r>
          </a:p>
          <a:p>
            <a:endParaRPr lang="es-AR" sz="1600" dirty="0" smtClean="0"/>
          </a:p>
          <a:p>
            <a:r>
              <a:rPr lang="es-AR" sz="1600" dirty="0" smtClean="0"/>
              <a:t>&lt;</a:t>
            </a:r>
            <a:r>
              <a:rPr lang="es-AR" sz="1600" dirty="0" err="1"/>
              <a:t>footer</a:t>
            </a:r>
            <a:r>
              <a:rPr lang="es-AR" sz="1600" dirty="0"/>
              <a:t>&gt;</a:t>
            </a:r>
          </a:p>
          <a:p>
            <a:r>
              <a:rPr lang="es-AR" sz="1600" dirty="0"/>
              <a:t>      &lt;h3&gt;</a:t>
            </a:r>
            <a:r>
              <a:rPr lang="es-AR" sz="1600" dirty="0" err="1"/>
              <a:t>Footer</a:t>
            </a:r>
            <a:r>
              <a:rPr lang="es-AR" sz="1600" dirty="0"/>
              <a:t>&lt;/h3&gt;</a:t>
            </a:r>
          </a:p>
          <a:p>
            <a:r>
              <a:rPr lang="es-AR" sz="1600" dirty="0"/>
              <a:t>  &lt;/</a:t>
            </a:r>
            <a:r>
              <a:rPr lang="es-AR" sz="1600" dirty="0" err="1"/>
              <a:t>footer</a:t>
            </a:r>
            <a:r>
              <a:rPr lang="es-AR" sz="1600" dirty="0"/>
              <a:t>&gt;</a:t>
            </a:r>
          </a:p>
          <a:p>
            <a:r>
              <a:rPr lang="es-AR" sz="1600" dirty="0"/>
              <a:t>  </a:t>
            </a:r>
          </a:p>
          <a:p>
            <a:r>
              <a:rPr lang="es-AR" sz="1600" dirty="0"/>
              <a:t>&lt;/div&gt;</a:t>
            </a:r>
          </a:p>
          <a:p>
            <a:r>
              <a:rPr lang="es-AR" sz="1600" dirty="0"/>
              <a:t>&lt;/</a:t>
            </a:r>
            <a:r>
              <a:rPr lang="es-AR" sz="1600" dirty="0" err="1"/>
              <a:t>body</a:t>
            </a:r>
            <a:r>
              <a:rPr lang="es-AR" sz="1600" dirty="0"/>
              <a:t>&gt;</a:t>
            </a:r>
          </a:p>
          <a:p>
            <a:r>
              <a:rPr lang="es-AR" sz="1600" dirty="0"/>
              <a:t>&lt;/</a:t>
            </a:r>
            <a:r>
              <a:rPr lang="es-AR" sz="1600" dirty="0" err="1"/>
              <a:t>html</a:t>
            </a:r>
            <a:r>
              <a:rPr lang="es-AR" sz="1600" dirty="0"/>
              <a:t>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562024" y="1083695"/>
            <a:ext cx="8727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6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Código Estructura </a:t>
            </a:r>
            <a:r>
              <a:rPr lang="es-AR" sz="3600" b="1" dirty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de Página Básica</a:t>
            </a:r>
          </a:p>
        </p:txBody>
      </p:sp>
    </p:spTree>
    <p:extLst>
      <p:ext uri="{BB962C8B-B14F-4D97-AF65-F5344CB8AC3E}">
        <p14:creationId xmlns:p14="http://schemas.microsoft.com/office/powerpoint/2010/main" val="154087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pic>
        <p:nvPicPr>
          <p:cNvPr id="123" name="Google Shape;100;p2" descr="Google Shape;100;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823" y="3964311"/>
            <a:ext cx="900694" cy="90069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Google Shape;385;p63"/>
          <p:cNvSpPr txBox="1"/>
          <p:nvPr/>
        </p:nvSpPr>
        <p:spPr>
          <a:xfrm>
            <a:off x="997527" y="2856304"/>
            <a:ext cx="10307782" cy="3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AR" sz="49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Añadiendo estilos visuales y algunas reglas </a:t>
            </a:r>
            <a:r>
              <a:rPr lang="es-AR" sz="4900" b="1" dirty="0" err="1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Grid</a:t>
            </a:r>
            <a:endParaRPr lang="es-AR" sz="49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7951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93;p2"/>
          <p:cNvSpPr/>
          <p:nvPr/>
        </p:nvSpPr>
        <p:spPr>
          <a:xfrm>
            <a:off x="0" y="-21559"/>
            <a:ext cx="12192000" cy="177084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169"/>
            <a:endParaRPr/>
          </a:p>
        </p:txBody>
      </p:sp>
      <p:sp>
        <p:nvSpPr>
          <p:cNvPr id="122" name="Google Shape;94;p2"/>
          <p:cNvSpPr txBox="1"/>
          <p:nvPr/>
        </p:nvSpPr>
        <p:spPr>
          <a:xfrm>
            <a:off x="562026" y="151412"/>
            <a:ext cx="11021915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1219169">
              <a:defRPr sz="4000" b="1">
                <a:solidFill>
                  <a:srgbClr val="FDE23D"/>
                </a:solidFill>
                <a:latin typeface="Encode Sans"/>
                <a:ea typeface="Encode Sans"/>
                <a:cs typeface="Encode Sans"/>
                <a:sym typeface="Encode Sans"/>
              </a:defRPr>
            </a:pPr>
            <a:r>
              <a:rPr lang="es-ES" dirty="0" smtClean="0"/>
              <a:t>HTML</a:t>
            </a:r>
            <a:endParaRPr dirty="0"/>
          </a:p>
        </p:txBody>
      </p:sp>
      <p:sp>
        <p:nvSpPr>
          <p:cNvPr id="8" name="Google Shape;391;p64"/>
          <p:cNvSpPr txBox="1"/>
          <p:nvPr/>
        </p:nvSpPr>
        <p:spPr>
          <a:xfrm>
            <a:off x="562024" y="1886237"/>
            <a:ext cx="11021915" cy="45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lvl="0">
              <a:buClr>
                <a:srgbClr val="262626"/>
              </a:buClr>
              <a:buSzPts val="2600"/>
            </a:pPr>
            <a:r>
              <a:rPr lang="es-ES" dirty="0" smtClean="0"/>
              <a:t>Envolviendo </a:t>
            </a:r>
            <a:r>
              <a:rPr lang="es-ES" dirty="0"/>
              <a:t>todos tus elementos estructurales en un elemento contenedor de algún </a:t>
            </a:r>
            <a:r>
              <a:rPr lang="es-ES" dirty="0" smtClean="0"/>
              <a:t>tipo que contendrá a su vez al </a:t>
            </a:r>
            <a:r>
              <a:rPr lang="es-ES" dirty="0" err="1" smtClean="0"/>
              <a:t>Grid</a:t>
            </a:r>
            <a:r>
              <a:rPr lang="es-ES" dirty="0"/>
              <a:t>. </a:t>
            </a:r>
            <a:r>
              <a:rPr lang="es-ES" dirty="0" smtClean="0"/>
              <a:t>En nuestro caso es el </a:t>
            </a:r>
            <a:r>
              <a:rPr lang="es-ES" dirty="0" err="1" smtClean="0"/>
              <a:t>div.container</a:t>
            </a:r>
            <a:r>
              <a:rPr lang="es-ES" dirty="0" smtClean="0"/>
              <a:t>.</a:t>
            </a:r>
          </a:p>
          <a:p>
            <a:pPr marL="12700" lvl="0">
              <a:buClr>
                <a:srgbClr val="262626"/>
              </a:buClr>
              <a:buSzPts val="2600"/>
            </a:pPr>
            <a:endParaRPr lang="es-ES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rgbClr val="262626"/>
              </a:buClr>
              <a:buSzPts val="2600"/>
            </a:pPr>
            <a:r>
              <a:rPr lang="es-ES" dirty="0"/>
              <a:t>Ahora añade algunos estilos </a:t>
            </a:r>
            <a:r>
              <a:rPr lang="es-ES" dirty="0" err="1"/>
              <a:t>grid</a:t>
            </a:r>
            <a:r>
              <a:rPr lang="es-ES" dirty="0"/>
              <a:t> básicos</a:t>
            </a:r>
            <a:r>
              <a:rPr lang="es-ES" dirty="0" smtClean="0"/>
              <a:t>:</a:t>
            </a:r>
          </a:p>
          <a:p>
            <a:pPr marL="12700" lvl="0">
              <a:buClr>
                <a:srgbClr val="262626"/>
              </a:buClr>
              <a:buSzPts val="2600"/>
            </a:pPr>
            <a:endParaRPr lang="es-ES" sz="24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rgbClr val="262626"/>
              </a:buClr>
              <a:buSzPts val="2600"/>
            </a:pPr>
            <a:endParaRPr lang="es-ES" sz="2000" dirty="0" smtClean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rgbClr val="262626"/>
              </a:buClr>
              <a:buSzPts val="2600"/>
            </a:pPr>
            <a:endParaRPr lang="es-ES" sz="20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rgbClr val="262626"/>
              </a:buClr>
              <a:buSzPts val="2600"/>
            </a:pPr>
            <a:endParaRPr lang="es-ES" sz="2000" dirty="0" smtClean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rgbClr val="262626"/>
              </a:buClr>
              <a:buSzPts val="2600"/>
            </a:pPr>
            <a:endParaRPr lang="es-ES" sz="20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rgbClr val="262626"/>
              </a:buClr>
              <a:buSzPts val="2600"/>
            </a:pPr>
            <a:endParaRPr lang="es-ES" sz="2000" dirty="0" smtClean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rgbClr val="262626"/>
              </a:buClr>
              <a:buSzPts val="2600"/>
            </a:pPr>
            <a:endParaRPr lang="es-ES" sz="20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rgbClr val="262626"/>
              </a:buClr>
              <a:buSzPts val="2600"/>
            </a:pPr>
            <a:endParaRPr lang="es-ES" sz="2000" dirty="0" smtClean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rgbClr val="262626"/>
              </a:buClr>
              <a:buSzPts val="2600"/>
            </a:pPr>
            <a:endParaRPr lang="es-ES" sz="2000" dirty="0" smtClean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rgbClr val="262626"/>
              </a:buClr>
              <a:buSzPts val="2600"/>
            </a:pPr>
            <a:r>
              <a:rPr lang="es-ES" dirty="0" smtClean="0"/>
              <a:t>Declarando un contenedor de tipo</a:t>
            </a:r>
            <a:r>
              <a:rPr lang="es-ES" dirty="0"/>
              <a:t> </a:t>
            </a:r>
            <a:r>
              <a:rPr lang="es-ES" dirty="0" err="1"/>
              <a:t>display:grid</a:t>
            </a:r>
            <a:r>
              <a:rPr lang="es-ES" dirty="0"/>
              <a:t>;, que </a:t>
            </a:r>
            <a:r>
              <a:rPr lang="es-ES" dirty="0" smtClean="0"/>
              <a:t>tiene que tener una </a:t>
            </a:r>
            <a:r>
              <a:rPr lang="es-ES" dirty="0"/>
              <a:t>sola columna de una unidad fraccionaria </a:t>
            </a:r>
            <a:r>
              <a:rPr lang="es-ES" dirty="0" smtClean="0"/>
              <a:t>y </a:t>
            </a:r>
            <a:r>
              <a:rPr lang="es-ES" dirty="0"/>
              <a:t>que el espacio entre todos los elementos de la retícula debe ser 10px</a:t>
            </a:r>
            <a:r>
              <a:rPr lang="es-ES" sz="2000" dirty="0"/>
              <a:t>.</a:t>
            </a:r>
            <a:endParaRPr sz="20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2026" y="1083696"/>
            <a:ext cx="6026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</a:rPr>
              <a:t>Añadiendo Estilos</a:t>
            </a:r>
            <a:endParaRPr lang="es-AR" sz="3600" b="1" dirty="0">
              <a:solidFill>
                <a:srgbClr val="0070C0"/>
              </a:solidFill>
              <a:latin typeface="Georgia"/>
              <a:ea typeface="Georgia"/>
              <a:cs typeface="Georgi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211" y="3260045"/>
            <a:ext cx="4711019" cy="229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610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698</Words>
  <Application>Microsoft Office PowerPoint</Application>
  <PresentationFormat>Personalizado</PresentationFormat>
  <Paragraphs>442</Paragraphs>
  <Slides>42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3" baseType="lpstr"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Jomolca</cp:lastModifiedBy>
  <cp:revision>41</cp:revision>
  <dcterms:modified xsi:type="dcterms:W3CDTF">2022-09-28T19:58:11Z</dcterms:modified>
</cp:coreProperties>
</file>