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304" r:id="rId2"/>
    <p:sldId id="525" r:id="rId3"/>
    <p:sldId id="394" r:id="rId4"/>
    <p:sldId id="614" r:id="rId5"/>
    <p:sldId id="615" r:id="rId6"/>
    <p:sldId id="616" r:id="rId7"/>
    <p:sldId id="617" r:id="rId8"/>
    <p:sldId id="618" r:id="rId9"/>
    <p:sldId id="619" r:id="rId10"/>
    <p:sldId id="699" r:id="rId11"/>
    <p:sldId id="646" r:id="rId12"/>
    <p:sldId id="391" r:id="rId13"/>
    <p:sldId id="393" r:id="rId14"/>
    <p:sldId id="647" r:id="rId15"/>
    <p:sldId id="652" r:id="rId16"/>
    <p:sldId id="653" r:id="rId17"/>
    <p:sldId id="654" r:id="rId18"/>
    <p:sldId id="611" r:id="rId19"/>
    <p:sldId id="659" r:id="rId20"/>
    <p:sldId id="660" r:id="rId21"/>
    <p:sldId id="661" r:id="rId22"/>
    <p:sldId id="662" r:id="rId23"/>
    <p:sldId id="663" r:id="rId24"/>
    <p:sldId id="664" r:id="rId25"/>
    <p:sldId id="665" r:id="rId26"/>
    <p:sldId id="666" r:id="rId27"/>
    <p:sldId id="667" r:id="rId28"/>
    <p:sldId id="668" r:id="rId29"/>
    <p:sldId id="669" r:id="rId30"/>
    <p:sldId id="670" r:id="rId31"/>
    <p:sldId id="673" r:id="rId32"/>
    <p:sldId id="674" r:id="rId33"/>
    <p:sldId id="675" r:id="rId34"/>
    <p:sldId id="676" r:id="rId35"/>
    <p:sldId id="677" r:id="rId36"/>
    <p:sldId id="678" r:id="rId37"/>
    <p:sldId id="679" r:id="rId38"/>
    <p:sldId id="680" r:id="rId39"/>
    <p:sldId id="681" r:id="rId40"/>
    <p:sldId id="682" r:id="rId41"/>
    <p:sldId id="683" r:id="rId42"/>
    <p:sldId id="684" r:id="rId43"/>
    <p:sldId id="686" r:id="rId44"/>
    <p:sldId id="687" r:id="rId45"/>
    <p:sldId id="685" r:id="rId46"/>
    <p:sldId id="688" r:id="rId47"/>
    <p:sldId id="689" r:id="rId48"/>
    <p:sldId id="690" r:id="rId49"/>
    <p:sldId id="691" r:id="rId50"/>
    <p:sldId id="692" r:id="rId51"/>
    <p:sldId id="693" r:id="rId52"/>
    <p:sldId id="694" r:id="rId53"/>
    <p:sldId id="695" r:id="rId54"/>
    <p:sldId id="696" r:id="rId55"/>
    <p:sldId id="697" r:id="rId56"/>
    <p:sldId id="698" r:id="rId57"/>
    <p:sldId id="302" r:id="rId5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p:scale>
          <a:sx n="80" d="100"/>
          <a:sy n="80" d="100"/>
        </p:scale>
        <p:origin x="-34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DB995-4135-4C5C-B158-6236CB8CFD4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71F84B1-8CC6-4291-BE34-A786EC144278}">
      <dgm:prSet phldrT="[Texto]"/>
      <dgm:spPr/>
      <dgm:t>
        <a:bodyPr/>
        <a:lstStyle/>
        <a:p>
          <a:r>
            <a:rPr lang="es-ES" dirty="0" smtClean="0"/>
            <a:t>Contenedor central</a:t>
          </a:r>
          <a:endParaRPr lang="es-AR" dirty="0"/>
        </a:p>
      </dgm:t>
    </dgm:pt>
    <dgm:pt modelId="{369CBF19-8BDC-4379-856E-C45B0D20707C}" type="parTrans" cxnId="{C7BB376E-5AA6-4683-8D23-DFCD687D30D7}">
      <dgm:prSet/>
      <dgm:spPr/>
      <dgm:t>
        <a:bodyPr/>
        <a:lstStyle/>
        <a:p>
          <a:endParaRPr lang="es-AR"/>
        </a:p>
      </dgm:t>
    </dgm:pt>
    <dgm:pt modelId="{BA066D76-B76B-4EE9-8315-71EC1D983A38}" type="sibTrans" cxnId="{C7BB376E-5AA6-4683-8D23-DFCD687D30D7}">
      <dgm:prSet/>
      <dgm:spPr/>
      <dgm:t>
        <a:bodyPr/>
        <a:lstStyle/>
        <a:p>
          <a:endParaRPr lang="es-AR"/>
        </a:p>
      </dgm:t>
    </dgm:pt>
    <dgm:pt modelId="{13E8CBB1-FB80-4FEA-930F-2A8E9F0D41C3}">
      <dgm:prSet phldrT="[Texto]"/>
      <dgm:spPr/>
      <dgm:t>
        <a:bodyPr/>
        <a:lstStyle/>
        <a:p>
          <a:r>
            <a:rPr lang="es-ES" dirty="0" err="1" smtClean="0"/>
            <a:t>Beans</a:t>
          </a:r>
          <a:endParaRPr lang="es-AR" dirty="0"/>
        </a:p>
      </dgm:t>
    </dgm:pt>
    <dgm:pt modelId="{D5DAA028-439C-416A-BAFA-F9D6561D0A3A}" type="parTrans" cxnId="{2C434C2F-AED4-4F2D-A50C-5261C7E31A61}">
      <dgm:prSet/>
      <dgm:spPr/>
      <dgm:t>
        <a:bodyPr/>
        <a:lstStyle/>
        <a:p>
          <a:endParaRPr lang="es-AR"/>
        </a:p>
      </dgm:t>
    </dgm:pt>
    <dgm:pt modelId="{18ADD50B-9494-4C3E-BBAF-8CC8282402AF}" type="sibTrans" cxnId="{2C434C2F-AED4-4F2D-A50C-5261C7E31A61}">
      <dgm:prSet/>
      <dgm:spPr/>
      <dgm:t>
        <a:bodyPr/>
        <a:lstStyle/>
        <a:p>
          <a:endParaRPr lang="es-AR"/>
        </a:p>
      </dgm:t>
    </dgm:pt>
    <dgm:pt modelId="{28056A84-182F-464A-936D-9F9C4665075D}">
      <dgm:prSet phldrT="[Texto]"/>
      <dgm:spPr/>
      <dgm:t>
        <a:bodyPr/>
        <a:lstStyle/>
        <a:p>
          <a:r>
            <a:rPr lang="es-ES" dirty="0" err="1" smtClean="0"/>
            <a:t>Core</a:t>
          </a:r>
          <a:endParaRPr lang="es-AR" dirty="0"/>
        </a:p>
      </dgm:t>
    </dgm:pt>
    <dgm:pt modelId="{68C09AE7-8578-46A6-8EB7-832CD2E82F22}" type="parTrans" cxnId="{72B6DDC1-B2CE-45BA-AECA-C4AE7B5A9AAF}">
      <dgm:prSet/>
      <dgm:spPr/>
      <dgm:t>
        <a:bodyPr/>
        <a:lstStyle/>
        <a:p>
          <a:endParaRPr lang="es-AR"/>
        </a:p>
      </dgm:t>
    </dgm:pt>
    <dgm:pt modelId="{C460DCBE-7D16-4732-BD5B-9D1BE569F98C}" type="sibTrans" cxnId="{72B6DDC1-B2CE-45BA-AECA-C4AE7B5A9AAF}">
      <dgm:prSet/>
      <dgm:spPr/>
      <dgm:t>
        <a:bodyPr/>
        <a:lstStyle/>
        <a:p>
          <a:endParaRPr lang="es-AR"/>
        </a:p>
      </dgm:t>
    </dgm:pt>
    <dgm:pt modelId="{B7078474-8CE6-44B2-8B7B-E44D9203B7A2}">
      <dgm:prSet phldrT="[Texto]"/>
      <dgm:spPr/>
      <dgm:t>
        <a:bodyPr/>
        <a:lstStyle/>
        <a:p>
          <a:r>
            <a:rPr lang="es-ES" dirty="0" err="1" smtClean="0"/>
            <a:t>Context</a:t>
          </a:r>
          <a:endParaRPr lang="es-AR" dirty="0"/>
        </a:p>
      </dgm:t>
    </dgm:pt>
    <dgm:pt modelId="{1E7C2CA5-5936-489A-AF67-36B1471A8280}" type="parTrans" cxnId="{ECA5F201-67C7-41A2-810C-A47590D4786F}">
      <dgm:prSet/>
      <dgm:spPr/>
      <dgm:t>
        <a:bodyPr/>
        <a:lstStyle/>
        <a:p>
          <a:endParaRPr lang="es-AR"/>
        </a:p>
      </dgm:t>
    </dgm:pt>
    <dgm:pt modelId="{C1481213-5AB0-41E3-9B11-3A6C5AA26154}" type="sibTrans" cxnId="{ECA5F201-67C7-41A2-810C-A47590D4786F}">
      <dgm:prSet/>
      <dgm:spPr/>
      <dgm:t>
        <a:bodyPr/>
        <a:lstStyle/>
        <a:p>
          <a:endParaRPr lang="es-AR"/>
        </a:p>
      </dgm:t>
    </dgm:pt>
    <dgm:pt modelId="{64A77D13-6D28-4C1E-951C-B4AA11A66704}">
      <dgm:prSet phldrT="[Texto]"/>
      <dgm:spPr/>
      <dgm:t>
        <a:bodyPr/>
        <a:lstStyle/>
        <a:p>
          <a:r>
            <a:rPr lang="es-ES" dirty="0" err="1" smtClean="0"/>
            <a:t>SpEL</a:t>
          </a:r>
          <a:endParaRPr lang="es-AR" dirty="0"/>
        </a:p>
      </dgm:t>
    </dgm:pt>
    <dgm:pt modelId="{066F21C1-66B9-4EDB-B4FB-833C7459B247}" type="parTrans" cxnId="{32C0B4A8-9B90-4CA3-83DA-CB1C663CF2AC}">
      <dgm:prSet/>
      <dgm:spPr/>
      <dgm:t>
        <a:bodyPr/>
        <a:lstStyle/>
        <a:p>
          <a:endParaRPr lang="es-AR"/>
        </a:p>
      </dgm:t>
    </dgm:pt>
    <dgm:pt modelId="{4DC303A8-4028-4580-B034-EE6D5181A6B1}" type="sibTrans" cxnId="{32C0B4A8-9B90-4CA3-83DA-CB1C663CF2AC}">
      <dgm:prSet/>
      <dgm:spPr/>
      <dgm:t>
        <a:bodyPr/>
        <a:lstStyle/>
        <a:p>
          <a:endParaRPr lang="es-AR"/>
        </a:p>
      </dgm:t>
    </dgm:pt>
    <dgm:pt modelId="{AB002ED2-797C-4C23-84AC-59D8471EAB1E}" type="pres">
      <dgm:prSet presAssocID="{942DB995-4135-4C5C-B158-6236CB8CFD4A}" presName="composite" presStyleCnt="0">
        <dgm:presLayoutVars>
          <dgm:chMax val="1"/>
          <dgm:dir/>
          <dgm:resizeHandles val="exact"/>
        </dgm:presLayoutVars>
      </dgm:prSet>
      <dgm:spPr/>
      <dgm:t>
        <a:bodyPr/>
        <a:lstStyle/>
        <a:p>
          <a:endParaRPr lang="es-AR"/>
        </a:p>
      </dgm:t>
    </dgm:pt>
    <dgm:pt modelId="{D8E543BB-713D-479A-B889-7CE8306C5C83}" type="pres">
      <dgm:prSet presAssocID="{942DB995-4135-4C5C-B158-6236CB8CFD4A}" presName="radial" presStyleCnt="0">
        <dgm:presLayoutVars>
          <dgm:animLvl val="ctr"/>
        </dgm:presLayoutVars>
      </dgm:prSet>
      <dgm:spPr/>
    </dgm:pt>
    <dgm:pt modelId="{87A03132-061F-4E75-8AB5-A69457BE3A5D}" type="pres">
      <dgm:prSet presAssocID="{C71F84B1-8CC6-4291-BE34-A786EC144278}" presName="centerShape" presStyleLbl="vennNode1" presStyleIdx="0" presStyleCnt="5"/>
      <dgm:spPr/>
      <dgm:t>
        <a:bodyPr/>
        <a:lstStyle/>
        <a:p>
          <a:endParaRPr lang="es-AR"/>
        </a:p>
      </dgm:t>
    </dgm:pt>
    <dgm:pt modelId="{E3CBE69C-3066-4274-A96B-F290DA2BB87E}" type="pres">
      <dgm:prSet presAssocID="{13E8CBB1-FB80-4FEA-930F-2A8E9F0D41C3}" presName="node" presStyleLbl="vennNode1" presStyleIdx="1" presStyleCnt="5">
        <dgm:presLayoutVars>
          <dgm:bulletEnabled val="1"/>
        </dgm:presLayoutVars>
      </dgm:prSet>
      <dgm:spPr/>
      <dgm:t>
        <a:bodyPr/>
        <a:lstStyle/>
        <a:p>
          <a:endParaRPr lang="es-AR"/>
        </a:p>
      </dgm:t>
    </dgm:pt>
    <dgm:pt modelId="{33CD43DC-0B66-4877-A522-B715C92CA0EF}" type="pres">
      <dgm:prSet presAssocID="{28056A84-182F-464A-936D-9F9C4665075D}" presName="node" presStyleLbl="vennNode1" presStyleIdx="2" presStyleCnt="5">
        <dgm:presLayoutVars>
          <dgm:bulletEnabled val="1"/>
        </dgm:presLayoutVars>
      </dgm:prSet>
      <dgm:spPr/>
      <dgm:t>
        <a:bodyPr/>
        <a:lstStyle/>
        <a:p>
          <a:endParaRPr lang="es-AR"/>
        </a:p>
      </dgm:t>
    </dgm:pt>
    <dgm:pt modelId="{C5E340CD-0DFB-47CC-98D6-8202E19F9F1A}" type="pres">
      <dgm:prSet presAssocID="{B7078474-8CE6-44B2-8B7B-E44D9203B7A2}" presName="node" presStyleLbl="vennNode1" presStyleIdx="3" presStyleCnt="5">
        <dgm:presLayoutVars>
          <dgm:bulletEnabled val="1"/>
        </dgm:presLayoutVars>
      </dgm:prSet>
      <dgm:spPr/>
      <dgm:t>
        <a:bodyPr/>
        <a:lstStyle/>
        <a:p>
          <a:endParaRPr lang="es-AR"/>
        </a:p>
      </dgm:t>
    </dgm:pt>
    <dgm:pt modelId="{E9CE735C-DA55-4C84-B874-FF077A116E87}" type="pres">
      <dgm:prSet presAssocID="{64A77D13-6D28-4C1E-951C-B4AA11A66704}" presName="node" presStyleLbl="vennNode1" presStyleIdx="4" presStyleCnt="5">
        <dgm:presLayoutVars>
          <dgm:bulletEnabled val="1"/>
        </dgm:presLayoutVars>
      </dgm:prSet>
      <dgm:spPr/>
      <dgm:t>
        <a:bodyPr/>
        <a:lstStyle/>
        <a:p>
          <a:endParaRPr lang="es-AR"/>
        </a:p>
      </dgm:t>
    </dgm:pt>
  </dgm:ptLst>
  <dgm:cxnLst>
    <dgm:cxn modelId="{72B6DDC1-B2CE-45BA-AECA-C4AE7B5A9AAF}" srcId="{C71F84B1-8CC6-4291-BE34-A786EC144278}" destId="{28056A84-182F-464A-936D-9F9C4665075D}" srcOrd="1" destOrd="0" parTransId="{68C09AE7-8578-46A6-8EB7-832CD2E82F22}" sibTransId="{C460DCBE-7D16-4732-BD5B-9D1BE569F98C}"/>
    <dgm:cxn modelId="{FD35E084-B683-4828-AC79-F53A980BD302}" type="presOf" srcId="{64A77D13-6D28-4C1E-951C-B4AA11A66704}" destId="{E9CE735C-DA55-4C84-B874-FF077A116E87}" srcOrd="0" destOrd="0" presId="urn:microsoft.com/office/officeart/2005/8/layout/radial3"/>
    <dgm:cxn modelId="{677C17D0-7B3B-44E9-95B8-D37176990590}" type="presOf" srcId="{C71F84B1-8CC6-4291-BE34-A786EC144278}" destId="{87A03132-061F-4E75-8AB5-A69457BE3A5D}" srcOrd="0" destOrd="0" presId="urn:microsoft.com/office/officeart/2005/8/layout/radial3"/>
    <dgm:cxn modelId="{A982A29F-ED82-4367-8B13-EBA58E8DE1BB}" type="presOf" srcId="{13E8CBB1-FB80-4FEA-930F-2A8E9F0D41C3}" destId="{E3CBE69C-3066-4274-A96B-F290DA2BB87E}" srcOrd="0" destOrd="0" presId="urn:microsoft.com/office/officeart/2005/8/layout/radial3"/>
    <dgm:cxn modelId="{C7581808-2081-45F0-8B14-4878A98A7B52}" type="presOf" srcId="{942DB995-4135-4C5C-B158-6236CB8CFD4A}" destId="{AB002ED2-797C-4C23-84AC-59D8471EAB1E}" srcOrd="0" destOrd="0" presId="urn:microsoft.com/office/officeart/2005/8/layout/radial3"/>
    <dgm:cxn modelId="{ECA5F201-67C7-41A2-810C-A47590D4786F}" srcId="{C71F84B1-8CC6-4291-BE34-A786EC144278}" destId="{B7078474-8CE6-44B2-8B7B-E44D9203B7A2}" srcOrd="2" destOrd="0" parTransId="{1E7C2CA5-5936-489A-AF67-36B1471A8280}" sibTransId="{C1481213-5AB0-41E3-9B11-3A6C5AA26154}"/>
    <dgm:cxn modelId="{21068563-4A63-4A24-B84A-3271DF7CD1E5}" type="presOf" srcId="{B7078474-8CE6-44B2-8B7B-E44D9203B7A2}" destId="{C5E340CD-0DFB-47CC-98D6-8202E19F9F1A}" srcOrd="0" destOrd="0" presId="urn:microsoft.com/office/officeart/2005/8/layout/radial3"/>
    <dgm:cxn modelId="{2C434C2F-AED4-4F2D-A50C-5261C7E31A61}" srcId="{C71F84B1-8CC6-4291-BE34-A786EC144278}" destId="{13E8CBB1-FB80-4FEA-930F-2A8E9F0D41C3}" srcOrd="0" destOrd="0" parTransId="{D5DAA028-439C-416A-BAFA-F9D6561D0A3A}" sibTransId="{18ADD50B-9494-4C3E-BBAF-8CC8282402AF}"/>
    <dgm:cxn modelId="{C7BB376E-5AA6-4683-8D23-DFCD687D30D7}" srcId="{942DB995-4135-4C5C-B158-6236CB8CFD4A}" destId="{C71F84B1-8CC6-4291-BE34-A786EC144278}" srcOrd="0" destOrd="0" parTransId="{369CBF19-8BDC-4379-856E-C45B0D20707C}" sibTransId="{BA066D76-B76B-4EE9-8315-71EC1D983A38}"/>
    <dgm:cxn modelId="{32C0B4A8-9B90-4CA3-83DA-CB1C663CF2AC}" srcId="{C71F84B1-8CC6-4291-BE34-A786EC144278}" destId="{64A77D13-6D28-4C1E-951C-B4AA11A66704}" srcOrd="3" destOrd="0" parTransId="{066F21C1-66B9-4EDB-B4FB-833C7459B247}" sibTransId="{4DC303A8-4028-4580-B034-EE6D5181A6B1}"/>
    <dgm:cxn modelId="{F6A458E8-A826-4F76-82D0-7046914A2C3D}" type="presOf" srcId="{28056A84-182F-464A-936D-9F9C4665075D}" destId="{33CD43DC-0B66-4877-A522-B715C92CA0EF}" srcOrd="0" destOrd="0" presId="urn:microsoft.com/office/officeart/2005/8/layout/radial3"/>
    <dgm:cxn modelId="{E4425089-C220-42F4-9F13-98ED6E4D9C41}" type="presParOf" srcId="{AB002ED2-797C-4C23-84AC-59D8471EAB1E}" destId="{D8E543BB-713D-479A-B889-7CE8306C5C83}" srcOrd="0" destOrd="0" presId="urn:microsoft.com/office/officeart/2005/8/layout/radial3"/>
    <dgm:cxn modelId="{90BFBBEB-F566-4B57-9F4D-EA9285EC4A81}" type="presParOf" srcId="{D8E543BB-713D-479A-B889-7CE8306C5C83}" destId="{87A03132-061F-4E75-8AB5-A69457BE3A5D}" srcOrd="0" destOrd="0" presId="urn:microsoft.com/office/officeart/2005/8/layout/radial3"/>
    <dgm:cxn modelId="{39E630EA-A1E7-48FD-BDB7-7BC92BF5B5F3}" type="presParOf" srcId="{D8E543BB-713D-479A-B889-7CE8306C5C83}" destId="{E3CBE69C-3066-4274-A96B-F290DA2BB87E}" srcOrd="1" destOrd="0" presId="urn:microsoft.com/office/officeart/2005/8/layout/radial3"/>
    <dgm:cxn modelId="{A7D91168-9971-4F10-BF98-EBAA342C0344}" type="presParOf" srcId="{D8E543BB-713D-479A-B889-7CE8306C5C83}" destId="{33CD43DC-0B66-4877-A522-B715C92CA0EF}" srcOrd="2" destOrd="0" presId="urn:microsoft.com/office/officeart/2005/8/layout/radial3"/>
    <dgm:cxn modelId="{3F529019-9652-4651-B665-D288E8C44380}" type="presParOf" srcId="{D8E543BB-713D-479A-B889-7CE8306C5C83}" destId="{C5E340CD-0DFB-47CC-98D6-8202E19F9F1A}" srcOrd="3" destOrd="0" presId="urn:microsoft.com/office/officeart/2005/8/layout/radial3"/>
    <dgm:cxn modelId="{C5EC6771-EADF-4C93-A4F4-8FBADC572F15}" type="presParOf" srcId="{D8E543BB-713D-479A-B889-7CE8306C5C83}" destId="{E9CE735C-DA55-4C84-B874-FF077A116E87}"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2DB995-4135-4C5C-B158-6236CB8CFD4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71F84B1-8CC6-4291-BE34-A786EC144278}">
      <dgm:prSet phldrT="[Texto]"/>
      <dgm:spPr/>
      <dgm:t>
        <a:bodyPr/>
        <a:lstStyle/>
        <a:p>
          <a:r>
            <a:rPr lang="es-ES" dirty="0" err="1" smtClean="0"/>
            <a:t>Infraestructuira</a:t>
          </a:r>
          <a:endParaRPr lang="es-AR" dirty="0"/>
        </a:p>
      </dgm:t>
    </dgm:pt>
    <dgm:pt modelId="{369CBF19-8BDC-4379-856E-C45B0D20707C}" type="parTrans" cxnId="{C7BB376E-5AA6-4683-8D23-DFCD687D30D7}">
      <dgm:prSet/>
      <dgm:spPr/>
      <dgm:t>
        <a:bodyPr/>
        <a:lstStyle/>
        <a:p>
          <a:endParaRPr lang="es-AR"/>
        </a:p>
      </dgm:t>
    </dgm:pt>
    <dgm:pt modelId="{BA066D76-B76B-4EE9-8315-71EC1D983A38}" type="sibTrans" cxnId="{C7BB376E-5AA6-4683-8D23-DFCD687D30D7}">
      <dgm:prSet/>
      <dgm:spPr/>
      <dgm:t>
        <a:bodyPr/>
        <a:lstStyle/>
        <a:p>
          <a:endParaRPr lang="es-AR"/>
        </a:p>
      </dgm:t>
    </dgm:pt>
    <dgm:pt modelId="{13E8CBB1-FB80-4FEA-930F-2A8E9F0D41C3}">
      <dgm:prSet phldrT="[Texto]" custT="1"/>
      <dgm:spPr/>
      <dgm:t>
        <a:bodyPr/>
        <a:lstStyle/>
        <a:p>
          <a:r>
            <a:rPr lang="es-ES" sz="1000" dirty="0" smtClean="0"/>
            <a:t>Transacciones</a:t>
          </a:r>
          <a:endParaRPr lang="es-AR" sz="1000" dirty="0"/>
        </a:p>
      </dgm:t>
    </dgm:pt>
    <dgm:pt modelId="{D5DAA028-439C-416A-BAFA-F9D6561D0A3A}" type="parTrans" cxnId="{2C434C2F-AED4-4F2D-A50C-5261C7E31A61}">
      <dgm:prSet/>
      <dgm:spPr/>
      <dgm:t>
        <a:bodyPr/>
        <a:lstStyle/>
        <a:p>
          <a:endParaRPr lang="es-AR"/>
        </a:p>
      </dgm:t>
    </dgm:pt>
    <dgm:pt modelId="{18ADD50B-9494-4C3E-BBAF-8CC8282402AF}" type="sibTrans" cxnId="{2C434C2F-AED4-4F2D-A50C-5261C7E31A61}">
      <dgm:prSet/>
      <dgm:spPr/>
      <dgm:t>
        <a:bodyPr/>
        <a:lstStyle/>
        <a:p>
          <a:endParaRPr lang="es-AR"/>
        </a:p>
      </dgm:t>
    </dgm:pt>
    <dgm:pt modelId="{28056A84-182F-464A-936D-9F9C4665075D}">
      <dgm:prSet phldrT="[Texto]" custT="1"/>
      <dgm:spPr/>
      <dgm:t>
        <a:bodyPr/>
        <a:lstStyle/>
        <a:p>
          <a:r>
            <a:rPr lang="es-ES" sz="1000" dirty="0" err="1" smtClean="0"/>
            <a:t>logeos</a:t>
          </a:r>
          <a:endParaRPr lang="es-AR" sz="700" dirty="0"/>
        </a:p>
      </dgm:t>
    </dgm:pt>
    <dgm:pt modelId="{68C09AE7-8578-46A6-8EB7-832CD2E82F22}" type="parTrans" cxnId="{72B6DDC1-B2CE-45BA-AECA-C4AE7B5A9AAF}">
      <dgm:prSet/>
      <dgm:spPr/>
      <dgm:t>
        <a:bodyPr/>
        <a:lstStyle/>
        <a:p>
          <a:endParaRPr lang="es-AR"/>
        </a:p>
      </dgm:t>
    </dgm:pt>
    <dgm:pt modelId="{C460DCBE-7D16-4732-BD5B-9D1BE569F98C}" type="sibTrans" cxnId="{72B6DDC1-B2CE-45BA-AECA-C4AE7B5A9AAF}">
      <dgm:prSet/>
      <dgm:spPr/>
      <dgm:t>
        <a:bodyPr/>
        <a:lstStyle/>
        <a:p>
          <a:endParaRPr lang="es-AR"/>
        </a:p>
      </dgm:t>
    </dgm:pt>
    <dgm:pt modelId="{B7078474-8CE6-44B2-8B7B-E44D9203B7A2}">
      <dgm:prSet phldrT="[Texto]" custT="1"/>
      <dgm:spPr/>
      <dgm:t>
        <a:bodyPr/>
        <a:lstStyle/>
        <a:p>
          <a:r>
            <a:rPr lang="es-ES" sz="900" dirty="0" smtClean="0"/>
            <a:t>Seguridad</a:t>
          </a:r>
          <a:endParaRPr lang="es-AR" sz="700" dirty="0"/>
        </a:p>
      </dgm:t>
    </dgm:pt>
    <dgm:pt modelId="{1E7C2CA5-5936-489A-AF67-36B1471A8280}" type="parTrans" cxnId="{ECA5F201-67C7-41A2-810C-A47590D4786F}">
      <dgm:prSet/>
      <dgm:spPr/>
      <dgm:t>
        <a:bodyPr/>
        <a:lstStyle/>
        <a:p>
          <a:endParaRPr lang="es-AR"/>
        </a:p>
      </dgm:t>
    </dgm:pt>
    <dgm:pt modelId="{C1481213-5AB0-41E3-9B11-3A6C5AA26154}" type="sibTrans" cxnId="{ECA5F201-67C7-41A2-810C-A47590D4786F}">
      <dgm:prSet/>
      <dgm:spPr/>
      <dgm:t>
        <a:bodyPr/>
        <a:lstStyle/>
        <a:p>
          <a:endParaRPr lang="es-AR"/>
        </a:p>
      </dgm:t>
    </dgm:pt>
    <dgm:pt modelId="{AB002ED2-797C-4C23-84AC-59D8471EAB1E}" type="pres">
      <dgm:prSet presAssocID="{942DB995-4135-4C5C-B158-6236CB8CFD4A}" presName="composite" presStyleCnt="0">
        <dgm:presLayoutVars>
          <dgm:chMax val="1"/>
          <dgm:dir/>
          <dgm:resizeHandles val="exact"/>
        </dgm:presLayoutVars>
      </dgm:prSet>
      <dgm:spPr/>
      <dgm:t>
        <a:bodyPr/>
        <a:lstStyle/>
        <a:p>
          <a:endParaRPr lang="es-AR"/>
        </a:p>
      </dgm:t>
    </dgm:pt>
    <dgm:pt modelId="{D8E543BB-713D-479A-B889-7CE8306C5C83}" type="pres">
      <dgm:prSet presAssocID="{942DB995-4135-4C5C-B158-6236CB8CFD4A}" presName="radial" presStyleCnt="0">
        <dgm:presLayoutVars>
          <dgm:animLvl val="ctr"/>
        </dgm:presLayoutVars>
      </dgm:prSet>
      <dgm:spPr/>
    </dgm:pt>
    <dgm:pt modelId="{87A03132-061F-4E75-8AB5-A69457BE3A5D}" type="pres">
      <dgm:prSet presAssocID="{C71F84B1-8CC6-4291-BE34-A786EC144278}" presName="centerShape" presStyleLbl="vennNode1" presStyleIdx="0" presStyleCnt="4"/>
      <dgm:spPr/>
      <dgm:t>
        <a:bodyPr/>
        <a:lstStyle/>
        <a:p>
          <a:endParaRPr lang="es-AR"/>
        </a:p>
      </dgm:t>
    </dgm:pt>
    <dgm:pt modelId="{E3CBE69C-3066-4274-A96B-F290DA2BB87E}" type="pres">
      <dgm:prSet presAssocID="{13E8CBB1-FB80-4FEA-930F-2A8E9F0D41C3}" presName="node" presStyleLbl="vennNode1" presStyleIdx="1" presStyleCnt="4" custScaleX="150488" custScaleY="129464">
        <dgm:presLayoutVars>
          <dgm:bulletEnabled val="1"/>
        </dgm:presLayoutVars>
      </dgm:prSet>
      <dgm:spPr/>
      <dgm:t>
        <a:bodyPr/>
        <a:lstStyle/>
        <a:p>
          <a:endParaRPr lang="es-AR"/>
        </a:p>
      </dgm:t>
    </dgm:pt>
    <dgm:pt modelId="{33CD43DC-0B66-4877-A522-B715C92CA0EF}" type="pres">
      <dgm:prSet presAssocID="{28056A84-182F-464A-936D-9F9C4665075D}" presName="node" presStyleLbl="vennNode1" presStyleIdx="2" presStyleCnt="4">
        <dgm:presLayoutVars>
          <dgm:bulletEnabled val="1"/>
        </dgm:presLayoutVars>
      </dgm:prSet>
      <dgm:spPr/>
      <dgm:t>
        <a:bodyPr/>
        <a:lstStyle/>
        <a:p>
          <a:endParaRPr lang="es-AR"/>
        </a:p>
      </dgm:t>
    </dgm:pt>
    <dgm:pt modelId="{C5E340CD-0DFB-47CC-98D6-8202E19F9F1A}" type="pres">
      <dgm:prSet presAssocID="{B7078474-8CE6-44B2-8B7B-E44D9203B7A2}" presName="node" presStyleLbl="vennNode1" presStyleIdx="3" presStyleCnt="4">
        <dgm:presLayoutVars>
          <dgm:bulletEnabled val="1"/>
        </dgm:presLayoutVars>
      </dgm:prSet>
      <dgm:spPr/>
      <dgm:t>
        <a:bodyPr/>
        <a:lstStyle/>
        <a:p>
          <a:endParaRPr lang="es-AR"/>
        </a:p>
      </dgm:t>
    </dgm:pt>
  </dgm:ptLst>
  <dgm:cxnLst>
    <dgm:cxn modelId="{72B6DDC1-B2CE-45BA-AECA-C4AE7B5A9AAF}" srcId="{C71F84B1-8CC6-4291-BE34-A786EC144278}" destId="{28056A84-182F-464A-936D-9F9C4665075D}" srcOrd="1" destOrd="0" parTransId="{68C09AE7-8578-46A6-8EB7-832CD2E82F22}" sibTransId="{C460DCBE-7D16-4732-BD5B-9D1BE569F98C}"/>
    <dgm:cxn modelId="{EE388139-D013-4B62-A5F7-2EC01FE3C001}" type="presOf" srcId="{28056A84-182F-464A-936D-9F9C4665075D}" destId="{33CD43DC-0B66-4877-A522-B715C92CA0EF}" srcOrd="0" destOrd="0" presId="urn:microsoft.com/office/officeart/2005/8/layout/radial3"/>
    <dgm:cxn modelId="{F4B4E835-36B8-4D37-9071-CF6B041272D2}" type="presOf" srcId="{B7078474-8CE6-44B2-8B7B-E44D9203B7A2}" destId="{C5E340CD-0DFB-47CC-98D6-8202E19F9F1A}" srcOrd="0" destOrd="0" presId="urn:microsoft.com/office/officeart/2005/8/layout/radial3"/>
    <dgm:cxn modelId="{ECA5F201-67C7-41A2-810C-A47590D4786F}" srcId="{C71F84B1-8CC6-4291-BE34-A786EC144278}" destId="{B7078474-8CE6-44B2-8B7B-E44D9203B7A2}" srcOrd="2" destOrd="0" parTransId="{1E7C2CA5-5936-489A-AF67-36B1471A8280}" sibTransId="{C1481213-5AB0-41E3-9B11-3A6C5AA26154}"/>
    <dgm:cxn modelId="{8B731950-25A3-4D83-8D98-97EB504350E1}" type="presOf" srcId="{C71F84B1-8CC6-4291-BE34-A786EC144278}" destId="{87A03132-061F-4E75-8AB5-A69457BE3A5D}" srcOrd="0" destOrd="0" presId="urn:microsoft.com/office/officeart/2005/8/layout/radial3"/>
    <dgm:cxn modelId="{2C434C2F-AED4-4F2D-A50C-5261C7E31A61}" srcId="{C71F84B1-8CC6-4291-BE34-A786EC144278}" destId="{13E8CBB1-FB80-4FEA-930F-2A8E9F0D41C3}" srcOrd="0" destOrd="0" parTransId="{D5DAA028-439C-416A-BAFA-F9D6561D0A3A}" sibTransId="{18ADD50B-9494-4C3E-BBAF-8CC8282402AF}"/>
    <dgm:cxn modelId="{C7BB376E-5AA6-4683-8D23-DFCD687D30D7}" srcId="{942DB995-4135-4C5C-B158-6236CB8CFD4A}" destId="{C71F84B1-8CC6-4291-BE34-A786EC144278}" srcOrd="0" destOrd="0" parTransId="{369CBF19-8BDC-4379-856E-C45B0D20707C}" sibTransId="{BA066D76-B76B-4EE9-8315-71EC1D983A38}"/>
    <dgm:cxn modelId="{F2157622-A270-4D1C-8874-3C9F30D3EB73}" type="presOf" srcId="{942DB995-4135-4C5C-B158-6236CB8CFD4A}" destId="{AB002ED2-797C-4C23-84AC-59D8471EAB1E}" srcOrd="0" destOrd="0" presId="urn:microsoft.com/office/officeart/2005/8/layout/radial3"/>
    <dgm:cxn modelId="{23F13971-23AC-4BBC-90AA-2758D471F9A8}" type="presOf" srcId="{13E8CBB1-FB80-4FEA-930F-2A8E9F0D41C3}" destId="{E3CBE69C-3066-4274-A96B-F290DA2BB87E}" srcOrd="0" destOrd="0" presId="urn:microsoft.com/office/officeart/2005/8/layout/radial3"/>
    <dgm:cxn modelId="{A170492E-B902-443E-A159-4A83E4A9434B}" type="presParOf" srcId="{AB002ED2-797C-4C23-84AC-59D8471EAB1E}" destId="{D8E543BB-713D-479A-B889-7CE8306C5C83}" srcOrd="0" destOrd="0" presId="urn:microsoft.com/office/officeart/2005/8/layout/radial3"/>
    <dgm:cxn modelId="{BBE57B99-1591-4216-AA7E-20064B27F50B}" type="presParOf" srcId="{D8E543BB-713D-479A-B889-7CE8306C5C83}" destId="{87A03132-061F-4E75-8AB5-A69457BE3A5D}" srcOrd="0" destOrd="0" presId="urn:microsoft.com/office/officeart/2005/8/layout/radial3"/>
    <dgm:cxn modelId="{AA0CC9CF-9199-4F86-B3FA-3E4D0B77A760}" type="presParOf" srcId="{D8E543BB-713D-479A-B889-7CE8306C5C83}" destId="{E3CBE69C-3066-4274-A96B-F290DA2BB87E}" srcOrd="1" destOrd="0" presId="urn:microsoft.com/office/officeart/2005/8/layout/radial3"/>
    <dgm:cxn modelId="{2B9B0E63-3BED-4BEA-8D6B-8E05CEFF12B4}" type="presParOf" srcId="{D8E543BB-713D-479A-B889-7CE8306C5C83}" destId="{33CD43DC-0B66-4877-A522-B715C92CA0EF}" srcOrd="2" destOrd="0" presId="urn:microsoft.com/office/officeart/2005/8/layout/radial3"/>
    <dgm:cxn modelId="{57BDC552-C227-4AB8-A051-E30D0BB9A905}" type="presParOf" srcId="{D8E543BB-713D-479A-B889-7CE8306C5C83}" destId="{C5E340CD-0DFB-47CC-98D6-8202E19F9F1A}"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2DB995-4135-4C5C-B158-6236CB8CFD4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71F84B1-8CC6-4291-BE34-A786EC144278}">
      <dgm:prSet phldrT="[Texto]"/>
      <dgm:spPr/>
      <dgm:t>
        <a:bodyPr/>
        <a:lstStyle/>
        <a:p>
          <a:r>
            <a:rPr lang="es-ES" dirty="0" smtClean="0"/>
            <a:t>Acceso Datos</a:t>
          </a:r>
          <a:endParaRPr lang="es-AR" dirty="0"/>
        </a:p>
      </dgm:t>
    </dgm:pt>
    <dgm:pt modelId="{369CBF19-8BDC-4379-856E-C45B0D20707C}" type="parTrans" cxnId="{C7BB376E-5AA6-4683-8D23-DFCD687D30D7}">
      <dgm:prSet/>
      <dgm:spPr/>
      <dgm:t>
        <a:bodyPr/>
        <a:lstStyle/>
        <a:p>
          <a:endParaRPr lang="es-AR"/>
        </a:p>
      </dgm:t>
    </dgm:pt>
    <dgm:pt modelId="{BA066D76-B76B-4EE9-8315-71EC1D983A38}" type="sibTrans" cxnId="{C7BB376E-5AA6-4683-8D23-DFCD687D30D7}">
      <dgm:prSet/>
      <dgm:spPr/>
      <dgm:t>
        <a:bodyPr/>
        <a:lstStyle/>
        <a:p>
          <a:endParaRPr lang="es-AR"/>
        </a:p>
      </dgm:t>
    </dgm:pt>
    <dgm:pt modelId="{13E8CBB1-FB80-4FEA-930F-2A8E9F0D41C3}">
      <dgm:prSet phldrT="[Texto]"/>
      <dgm:spPr/>
      <dgm:t>
        <a:bodyPr/>
        <a:lstStyle/>
        <a:p>
          <a:r>
            <a:rPr lang="es-ES" dirty="0" smtClean="0"/>
            <a:t>JDBC</a:t>
          </a:r>
          <a:endParaRPr lang="es-AR" dirty="0"/>
        </a:p>
      </dgm:t>
    </dgm:pt>
    <dgm:pt modelId="{D5DAA028-439C-416A-BAFA-F9D6561D0A3A}" type="parTrans" cxnId="{2C434C2F-AED4-4F2D-A50C-5261C7E31A61}">
      <dgm:prSet/>
      <dgm:spPr/>
      <dgm:t>
        <a:bodyPr/>
        <a:lstStyle/>
        <a:p>
          <a:endParaRPr lang="es-AR"/>
        </a:p>
      </dgm:t>
    </dgm:pt>
    <dgm:pt modelId="{18ADD50B-9494-4C3E-BBAF-8CC8282402AF}" type="sibTrans" cxnId="{2C434C2F-AED4-4F2D-A50C-5261C7E31A61}">
      <dgm:prSet/>
      <dgm:spPr/>
      <dgm:t>
        <a:bodyPr/>
        <a:lstStyle/>
        <a:p>
          <a:endParaRPr lang="es-AR"/>
        </a:p>
      </dgm:t>
    </dgm:pt>
    <dgm:pt modelId="{28056A84-182F-464A-936D-9F9C4665075D}">
      <dgm:prSet phldrT="[Texto]"/>
      <dgm:spPr/>
      <dgm:t>
        <a:bodyPr/>
        <a:lstStyle/>
        <a:p>
          <a:r>
            <a:rPr lang="es-ES" dirty="0" smtClean="0"/>
            <a:t>ORM</a:t>
          </a:r>
          <a:endParaRPr lang="es-AR" dirty="0"/>
        </a:p>
      </dgm:t>
    </dgm:pt>
    <dgm:pt modelId="{68C09AE7-8578-46A6-8EB7-832CD2E82F22}" type="parTrans" cxnId="{72B6DDC1-B2CE-45BA-AECA-C4AE7B5A9AAF}">
      <dgm:prSet/>
      <dgm:spPr/>
      <dgm:t>
        <a:bodyPr/>
        <a:lstStyle/>
        <a:p>
          <a:endParaRPr lang="es-AR"/>
        </a:p>
      </dgm:t>
    </dgm:pt>
    <dgm:pt modelId="{C460DCBE-7D16-4732-BD5B-9D1BE569F98C}" type="sibTrans" cxnId="{72B6DDC1-B2CE-45BA-AECA-C4AE7B5A9AAF}">
      <dgm:prSet/>
      <dgm:spPr/>
      <dgm:t>
        <a:bodyPr/>
        <a:lstStyle/>
        <a:p>
          <a:endParaRPr lang="es-AR"/>
        </a:p>
      </dgm:t>
    </dgm:pt>
    <dgm:pt modelId="{64A77D13-6D28-4C1E-951C-B4AA11A66704}">
      <dgm:prSet phldrT="[Texto]" custT="1"/>
      <dgm:spPr/>
      <dgm:t>
        <a:bodyPr/>
        <a:lstStyle/>
        <a:p>
          <a:r>
            <a:rPr lang="es-ES" sz="900" dirty="0" smtClean="0"/>
            <a:t>Transacciones</a:t>
          </a:r>
          <a:endParaRPr lang="es-AR" sz="900" dirty="0"/>
        </a:p>
      </dgm:t>
    </dgm:pt>
    <dgm:pt modelId="{066F21C1-66B9-4EDB-B4FB-833C7459B247}" type="parTrans" cxnId="{32C0B4A8-9B90-4CA3-83DA-CB1C663CF2AC}">
      <dgm:prSet/>
      <dgm:spPr/>
      <dgm:t>
        <a:bodyPr/>
        <a:lstStyle/>
        <a:p>
          <a:endParaRPr lang="es-AR"/>
        </a:p>
      </dgm:t>
    </dgm:pt>
    <dgm:pt modelId="{4DC303A8-4028-4580-B034-EE6D5181A6B1}" type="sibTrans" cxnId="{32C0B4A8-9B90-4CA3-83DA-CB1C663CF2AC}">
      <dgm:prSet/>
      <dgm:spPr/>
      <dgm:t>
        <a:bodyPr/>
        <a:lstStyle/>
        <a:p>
          <a:endParaRPr lang="es-AR"/>
        </a:p>
      </dgm:t>
    </dgm:pt>
    <dgm:pt modelId="{AB002ED2-797C-4C23-84AC-59D8471EAB1E}" type="pres">
      <dgm:prSet presAssocID="{942DB995-4135-4C5C-B158-6236CB8CFD4A}" presName="composite" presStyleCnt="0">
        <dgm:presLayoutVars>
          <dgm:chMax val="1"/>
          <dgm:dir/>
          <dgm:resizeHandles val="exact"/>
        </dgm:presLayoutVars>
      </dgm:prSet>
      <dgm:spPr/>
      <dgm:t>
        <a:bodyPr/>
        <a:lstStyle/>
        <a:p>
          <a:endParaRPr lang="es-AR"/>
        </a:p>
      </dgm:t>
    </dgm:pt>
    <dgm:pt modelId="{D8E543BB-713D-479A-B889-7CE8306C5C83}" type="pres">
      <dgm:prSet presAssocID="{942DB995-4135-4C5C-B158-6236CB8CFD4A}" presName="radial" presStyleCnt="0">
        <dgm:presLayoutVars>
          <dgm:animLvl val="ctr"/>
        </dgm:presLayoutVars>
      </dgm:prSet>
      <dgm:spPr/>
    </dgm:pt>
    <dgm:pt modelId="{87A03132-061F-4E75-8AB5-A69457BE3A5D}" type="pres">
      <dgm:prSet presAssocID="{C71F84B1-8CC6-4291-BE34-A786EC144278}" presName="centerShape" presStyleLbl="vennNode1" presStyleIdx="0" presStyleCnt="4"/>
      <dgm:spPr/>
      <dgm:t>
        <a:bodyPr/>
        <a:lstStyle/>
        <a:p>
          <a:endParaRPr lang="es-AR"/>
        </a:p>
      </dgm:t>
    </dgm:pt>
    <dgm:pt modelId="{E3CBE69C-3066-4274-A96B-F290DA2BB87E}" type="pres">
      <dgm:prSet presAssocID="{13E8CBB1-FB80-4FEA-930F-2A8E9F0D41C3}" presName="node" presStyleLbl="vennNode1" presStyleIdx="1" presStyleCnt="4">
        <dgm:presLayoutVars>
          <dgm:bulletEnabled val="1"/>
        </dgm:presLayoutVars>
      </dgm:prSet>
      <dgm:spPr/>
      <dgm:t>
        <a:bodyPr/>
        <a:lstStyle/>
        <a:p>
          <a:endParaRPr lang="es-AR"/>
        </a:p>
      </dgm:t>
    </dgm:pt>
    <dgm:pt modelId="{33CD43DC-0B66-4877-A522-B715C92CA0EF}" type="pres">
      <dgm:prSet presAssocID="{28056A84-182F-464A-936D-9F9C4665075D}" presName="node" presStyleLbl="vennNode1" presStyleIdx="2" presStyleCnt="4">
        <dgm:presLayoutVars>
          <dgm:bulletEnabled val="1"/>
        </dgm:presLayoutVars>
      </dgm:prSet>
      <dgm:spPr/>
      <dgm:t>
        <a:bodyPr/>
        <a:lstStyle/>
        <a:p>
          <a:endParaRPr lang="es-AR"/>
        </a:p>
      </dgm:t>
    </dgm:pt>
    <dgm:pt modelId="{E9CE735C-DA55-4C84-B874-FF077A116E87}" type="pres">
      <dgm:prSet presAssocID="{64A77D13-6D28-4C1E-951C-B4AA11A66704}" presName="node" presStyleLbl="vennNode1" presStyleIdx="3" presStyleCnt="4" custScaleX="137448" custScaleY="116616">
        <dgm:presLayoutVars>
          <dgm:bulletEnabled val="1"/>
        </dgm:presLayoutVars>
      </dgm:prSet>
      <dgm:spPr/>
      <dgm:t>
        <a:bodyPr/>
        <a:lstStyle/>
        <a:p>
          <a:endParaRPr lang="es-AR"/>
        </a:p>
      </dgm:t>
    </dgm:pt>
  </dgm:ptLst>
  <dgm:cxnLst>
    <dgm:cxn modelId="{72B6DDC1-B2CE-45BA-AECA-C4AE7B5A9AAF}" srcId="{C71F84B1-8CC6-4291-BE34-A786EC144278}" destId="{28056A84-182F-464A-936D-9F9C4665075D}" srcOrd="1" destOrd="0" parTransId="{68C09AE7-8578-46A6-8EB7-832CD2E82F22}" sibTransId="{C460DCBE-7D16-4732-BD5B-9D1BE569F98C}"/>
    <dgm:cxn modelId="{13F81A3A-BB0B-490A-91A2-C934C6C55BA0}" type="presOf" srcId="{942DB995-4135-4C5C-B158-6236CB8CFD4A}" destId="{AB002ED2-797C-4C23-84AC-59D8471EAB1E}" srcOrd="0" destOrd="0" presId="urn:microsoft.com/office/officeart/2005/8/layout/radial3"/>
    <dgm:cxn modelId="{D0BF1D64-4C15-4466-8FB7-CE7E13112ACC}" type="presOf" srcId="{C71F84B1-8CC6-4291-BE34-A786EC144278}" destId="{87A03132-061F-4E75-8AB5-A69457BE3A5D}" srcOrd="0" destOrd="0" presId="urn:microsoft.com/office/officeart/2005/8/layout/radial3"/>
    <dgm:cxn modelId="{2C434C2F-AED4-4F2D-A50C-5261C7E31A61}" srcId="{C71F84B1-8CC6-4291-BE34-A786EC144278}" destId="{13E8CBB1-FB80-4FEA-930F-2A8E9F0D41C3}" srcOrd="0" destOrd="0" parTransId="{D5DAA028-439C-416A-BAFA-F9D6561D0A3A}" sibTransId="{18ADD50B-9494-4C3E-BBAF-8CC8282402AF}"/>
    <dgm:cxn modelId="{99291395-2CD3-4784-99E3-DBCB4C57C9B3}" type="presOf" srcId="{13E8CBB1-FB80-4FEA-930F-2A8E9F0D41C3}" destId="{E3CBE69C-3066-4274-A96B-F290DA2BB87E}" srcOrd="0" destOrd="0" presId="urn:microsoft.com/office/officeart/2005/8/layout/radial3"/>
    <dgm:cxn modelId="{C7BB376E-5AA6-4683-8D23-DFCD687D30D7}" srcId="{942DB995-4135-4C5C-B158-6236CB8CFD4A}" destId="{C71F84B1-8CC6-4291-BE34-A786EC144278}" srcOrd="0" destOrd="0" parTransId="{369CBF19-8BDC-4379-856E-C45B0D20707C}" sibTransId="{BA066D76-B76B-4EE9-8315-71EC1D983A38}"/>
    <dgm:cxn modelId="{903A6179-36B8-4840-94A3-638C9D4667B6}" type="presOf" srcId="{28056A84-182F-464A-936D-9F9C4665075D}" destId="{33CD43DC-0B66-4877-A522-B715C92CA0EF}" srcOrd="0" destOrd="0" presId="urn:microsoft.com/office/officeart/2005/8/layout/radial3"/>
    <dgm:cxn modelId="{32C0B4A8-9B90-4CA3-83DA-CB1C663CF2AC}" srcId="{C71F84B1-8CC6-4291-BE34-A786EC144278}" destId="{64A77D13-6D28-4C1E-951C-B4AA11A66704}" srcOrd="2" destOrd="0" parTransId="{066F21C1-66B9-4EDB-B4FB-833C7459B247}" sibTransId="{4DC303A8-4028-4580-B034-EE6D5181A6B1}"/>
    <dgm:cxn modelId="{DCB66BA5-21E4-468E-8F70-7461F60FB4C6}" type="presOf" srcId="{64A77D13-6D28-4C1E-951C-B4AA11A66704}" destId="{E9CE735C-DA55-4C84-B874-FF077A116E87}" srcOrd="0" destOrd="0" presId="urn:microsoft.com/office/officeart/2005/8/layout/radial3"/>
    <dgm:cxn modelId="{9E1ABA82-0800-4281-A6D0-EF9D4649C1BE}" type="presParOf" srcId="{AB002ED2-797C-4C23-84AC-59D8471EAB1E}" destId="{D8E543BB-713D-479A-B889-7CE8306C5C83}" srcOrd="0" destOrd="0" presId="urn:microsoft.com/office/officeart/2005/8/layout/radial3"/>
    <dgm:cxn modelId="{19BDDAC6-A2F3-4A33-9E5A-1A5E8838CC3A}" type="presParOf" srcId="{D8E543BB-713D-479A-B889-7CE8306C5C83}" destId="{87A03132-061F-4E75-8AB5-A69457BE3A5D}" srcOrd="0" destOrd="0" presId="urn:microsoft.com/office/officeart/2005/8/layout/radial3"/>
    <dgm:cxn modelId="{44A202D7-C9AC-48D7-A46D-A6762535A78E}" type="presParOf" srcId="{D8E543BB-713D-479A-B889-7CE8306C5C83}" destId="{E3CBE69C-3066-4274-A96B-F290DA2BB87E}" srcOrd="1" destOrd="0" presId="urn:microsoft.com/office/officeart/2005/8/layout/radial3"/>
    <dgm:cxn modelId="{A3D6DDA1-B81B-4CA5-84D0-4CFFA06CD850}" type="presParOf" srcId="{D8E543BB-713D-479A-B889-7CE8306C5C83}" destId="{33CD43DC-0B66-4877-A522-B715C92CA0EF}" srcOrd="2" destOrd="0" presId="urn:microsoft.com/office/officeart/2005/8/layout/radial3"/>
    <dgm:cxn modelId="{52A72AD5-E25D-429D-9B92-CD4BCB8CBAD5}" type="presParOf" srcId="{D8E543BB-713D-479A-B889-7CE8306C5C83}" destId="{E9CE735C-DA55-4C84-B874-FF077A116E87}"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2DB995-4135-4C5C-B158-6236CB8CFD4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71F84B1-8CC6-4291-BE34-A786EC144278}">
      <dgm:prSet phldrT="[Texto]"/>
      <dgm:spPr/>
      <dgm:t>
        <a:bodyPr/>
        <a:lstStyle/>
        <a:p>
          <a:r>
            <a:rPr lang="es-ES" dirty="0" smtClean="0"/>
            <a:t>Web/VNC</a:t>
          </a:r>
          <a:endParaRPr lang="es-AR" dirty="0"/>
        </a:p>
      </dgm:t>
    </dgm:pt>
    <dgm:pt modelId="{369CBF19-8BDC-4379-856E-C45B0D20707C}" type="parTrans" cxnId="{C7BB376E-5AA6-4683-8D23-DFCD687D30D7}">
      <dgm:prSet/>
      <dgm:spPr/>
      <dgm:t>
        <a:bodyPr/>
        <a:lstStyle/>
        <a:p>
          <a:endParaRPr lang="es-AR"/>
        </a:p>
      </dgm:t>
    </dgm:pt>
    <dgm:pt modelId="{BA066D76-B76B-4EE9-8315-71EC1D983A38}" type="sibTrans" cxnId="{C7BB376E-5AA6-4683-8D23-DFCD687D30D7}">
      <dgm:prSet/>
      <dgm:spPr/>
      <dgm:t>
        <a:bodyPr/>
        <a:lstStyle/>
        <a:p>
          <a:endParaRPr lang="es-AR"/>
        </a:p>
      </dgm:t>
    </dgm:pt>
    <dgm:pt modelId="{13E8CBB1-FB80-4FEA-930F-2A8E9F0D41C3}">
      <dgm:prSet phldrT="[Texto]"/>
      <dgm:spPr/>
      <dgm:t>
        <a:bodyPr/>
        <a:lstStyle/>
        <a:p>
          <a:r>
            <a:rPr lang="es-ES" dirty="0" err="1" smtClean="0"/>
            <a:t>Servlet</a:t>
          </a:r>
          <a:endParaRPr lang="es-AR" dirty="0"/>
        </a:p>
      </dgm:t>
    </dgm:pt>
    <dgm:pt modelId="{D5DAA028-439C-416A-BAFA-F9D6561D0A3A}" type="parTrans" cxnId="{2C434C2F-AED4-4F2D-A50C-5261C7E31A61}">
      <dgm:prSet/>
      <dgm:spPr/>
      <dgm:t>
        <a:bodyPr/>
        <a:lstStyle/>
        <a:p>
          <a:endParaRPr lang="es-AR"/>
        </a:p>
      </dgm:t>
    </dgm:pt>
    <dgm:pt modelId="{18ADD50B-9494-4C3E-BBAF-8CC8282402AF}" type="sibTrans" cxnId="{2C434C2F-AED4-4F2D-A50C-5261C7E31A61}">
      <dgm:prSet/>
      <dgm:spPr/>
      <dgm:t>
        <a:bodyPr/>
        <a:lstStyle/>
        <a:p>
          <a:endParaRPr lang="es-AR"/>
        </a:p>
      </dgm:t>
    </dgm:pt>
    <dgm:pt modelId="{28056A84-182F-464A-936D-9F9C4665075D}">
      <dgm:prSet phldrT="[Texto]"/>
      <dgm:spPr/>
      <dgm:t>
        <a:bodyPr/>
        <a:lstStyle/>
        <a:p>
          <a:r>
            <a:rPr lang="es-ES" dirty="0" err="1" smtClean="0"/>
            <a:t>WebSocket</a:t>
          </a:r>
          <a:endParaRPr lang="es-AR" dirty="0"/>
        </a:p>
      </dgm:t>
    </dgm:pt>
    <dgm:pt modelId="{68C09AE7-8578-46A6-8EB7-832CD2E82F22}" type="parTrans" cxnId="{72B6DDC1-B2CE-45BA-AECA-C4AE7B5A9AAF}">
      <dgm:prSet/>
      <dgm:spPr/>
      <dgm:t>
        <a:bodyPr/>
        <a:lstStyle/>
        <a:p>
          <a:endParaRPr lang="es-AR"/>
        </a:p>
      </dgm:t>
    </dgm:pt>
    <dgm:pt modelId="{C460DCBE-7D16-4732-BD5B-9D1BE569F98C}" type="sibTrans" cxnId="{72B6DDC1-B2CE-45BA-AECA-C4AE7B5A9AAF}">
      <dgm:prSet/>
      <dgm:spPr/>
      <dgm:t>
        <a:bodyPr/>
        <a:lstStyle/>
        <a:p>
          <a:endParaRPr lang="es-AR"/>
        </a:p>
      </dgm:t>
    </dgm:pt>
    <dgm:pt modelId="{64A77D13-6D28-4C1E-951C-B4AA11A66704}">
      <dgm:prSet phldrT="[Texto]" custT="1"/>
      <dgm:spPr/>
      <dgm:t>
        <a:bodyPr/>
        <a:lstStyle/>
        <a:p>
          <a:r>
            <a:rPr lang="es-ES" sz="900" dirty="0" smtClean="0"/>
            <a:t>Web</a:t>
          </a:r>
          <a:endParaRPr lang="es-AR" sz="900" dirty="0"/>
        </a:p>
      </dgm:t>
    </dgm:pt>
    <dgm:pt modelId="{066F21C1-66B9-4EDB-B4FB-833C7459B247}" type="parTrans" cxnId="{32C0B4A8-9B90-4CA3-83DA-CB1C663CF2AC}">
      <dgm:prSet/>
      <dgm:spPr/>
      <dgm:t>
        <a:bodyPr/>
        <a:lstStyle/>
        <a:p>
          <a:endParaRPr lang="es-AR"/>
        </a:p>
      </dgm:t>
    </dgm:pt>
    <dgm:pt modelId="{4DC303A8-4028-4580-B034-EE6D5181A6B1}" type="sibTrans" cxnId="{32C0B4A8-9B90-4CA3-83DA-CB1C663CF2AC}">
      <dgm:prSet/>
      <dgm:spPr/>
      <dgm:t>
        <a:bodyPr/>
        <a:lstStyle/>
        <a:p>
          <a:endParaRPr lang="es-AR"/>
        </a:p>
      </dgm:t>
    </dgm:pt>
    <dgm:pt modelId="{A83965D3-D193-4350-9079-F11B31276E9C}">
      <dgm:prSet phldrT="[Texto]" custT="1"/>
      <dgm:spPr/>
      <dgm:t>
        <a:bodyPr/>
        <a:lstStyle/>
        <a:p>
          <a:r>
            <a:rPr lang="es-ES" sz="900" dirty="0" err="1" smtClean="0"/>
            <a:t>Portlet</a:t>
          </a:r>
          <a:endParaRPr lang="es-AR" sz="900" dirty="0"/>
        </a:p>
      </dgm:t>
    </dgm:pt>
    <dgm:pt modelId="{C937DF54-3DA8-4A1B-A1A9-0D9E874847B7}" type="parTrans" cxnId="{CEC46612-3763-4C30-B449-E3E3CD4BD0FB}">
      <dgm:prSet/>
      <dgm:spPr/>
      <dgm:t>
        <a:bodyPr/>
        <a:lstStyle/>
        <a:p>
          <a:endParaRPr lang="es-AR"/>
        </a:p>
      </dgm:t>
    </dgm:pt>
    <dgm:pt modelId="{242C2AAC-5F2B-41A2-9998-9411684361D0}" type="sibTrans" cxnId="{CEC46612-3763-4C30-B449-E3E3CD4BD0FB}">
      <dgm:prSet/>
      <dgm:spPr/>
      <dgm:t>
        <a:bodyPr/>
        <a:lstStyle/>
        <a:p>
          <a:endParaRPr lang="es-AR"/>
        </a:p>
      </dgm:t>
    </dgm:pt>
    <dgm:pt modelId="{AB002ED2-797C-4C23-84AC-59D8471EAB1E}" type="pres">
      <dgm:prSet presAssocID="{942DB995-4135-4C5C-B158-6236CB8CFD4A}" presName="composite" presStyleCnt="0">
        <dgm:presLayoutVars>
          <dgm:chMax val="1"/>
          <dgm:dir/>
          <dgm:resizeHandles val="exact"/>
        </dgm:presLayoutVars>
      </dgm:prSet>
      <dgm:spPr/>
      <dgm:t>
        <a:bodyPr/>
        <a:lstStyle/>
        <a:p>
          <a:endParaRPr lang="es-AR"/>
        </a:p>
      </dgm:t>
    </dgm:pt>
    <dgm:pt modelId="{D8E543BB-713D-479A-B889-7CE8306C5C83}" type="pres">
      <dgm:prSet presAssocID="{942DB995-4135-4C5C-B158-6236CB8CFD4A}" presName="radial" presStyleCnt="0">
        <dgm:presLayoutVars>
          <dgm:animLvl val="ctr"/>
        </dgm:presLayoutVars>
      </dgm:prSet>
      <dgm:spPr/>
    </dgm:pt>
    <dgm:pt modelId="{87A03132-061F-4E75-8AB5-A69457BE3A5D}" type="pres">
      <dgm:prSet presAssocID="{C71F84B1-8CC6-4291-BE34-A786EC144278}" presName="centerShape" presStyleLbl="vennNode1" presStyleIdx="0" presStyleCnt="5"/>
      <dgm:spPr/>
      <dgm:t>
        <a:bodyPr/>
        <a:lstStyle/>
        <a:p>
          <a:endParaRPr lang="es-AR"/>
        </a:p>
      </dgm:t>
    </dgm:pt>
    <dgm:pt modelId="{E3CBE69C-3066-4274-A96B-F290DA2BB87E}" type="pres">
      <dgm:prSet presAssocID="{13E8CBB1-FB80-4FEA-930F-2A8E9F0D41C3}" presName="node" presStyleLbl="vennNode1" presStyleIdx="1" presStyleCnt="5">
        <dgm:presLayoutVars>
          <dgm:bulletEnabled val="1"/>
        </dgm:presLayoutVars>
      </dgm:prSet>
      <dgm:spPr/>
      <dgm:t>
        <a:bodyPr/>
        <a:lstStyle/>
        <a:p>
          <a:endParaRPr lang="es-AR"/>
        </a:p>
      </dgm:t>
    </dgm:pt>
    <dgm:pt modelId="{33CD43DC-0B66-4877-A522-B715C92CA0EF}" type="pres">
      <dgm:prSet presAssocID="{28056A84-182F-464A-936D-9F9C4665075D}" presName="node" presStyleLbl="vennNode1" presStyleIdx="2" presStyleCnt="5">
        <dgm:presLayoutVars>
          <dgm:bulletEnabled val="1"/>
        </dgm:presLayoutVars>
      </dgm:prSet>
      <dgm:spPr/>
      <dgm:t>
        <a:bodyPr/>
        <a:lstStyle/>
        <a:p>
          <a:endParaRPr lang="es-AR"/>
        </a:p>
      </dgm:t>
    </dgm:pt>
    <dgm:pt modelId="{E9CE735C-DA55-4C84-B874-FF077A116E87}" type="pres">
      <dgm:prSet presAssocID="{64A77D13-6D28-4C1E-951C-B4AA11A66704}" presName="node" presStyleLbl="vennNode1" presStyleIdx="3" presStyleCnt="5" custScaleX="137448" custScaleY="116616">
        <dgm:presLayoutVars>
          <dgm:bulletEnabled val="1"/>
        </dgm:presLayoutVars>
      </dgm:prSet>
      <dgm:spPr/>
      <dgm:t>
        <a:bodyPr/>
        <a:lstStyle/>
        <a:p>
          <a:endParaRPr lang="es-AR"/>
        </a:p>
      </dgm:t>
    </dgm:pt>
    <dgm:pt modelId="{C3933A7E-C220-49ED-B272-5E21B1AD6E40}" type="pres">
      <dgm:prSet presAssocID="{A83965D3-D193-4350-9079-F11B31276E9C}" presName="node" presStyleLbl="vennNode1" presStyleIdx="4" presStyleCnt="5">
        <dgm:presLayoutVars>
          <dgm:bulletEnabled val="1"/>
        </dgm:presLayoutVars>
      </dgm:prSet>
      <dgm:spPr/>
      <dgm:t>
        <a:bodyPr/>
        <a:lstStyle/>
        <a:p>
          <a:endParaRPr lang="es-AR"/>
        </a:p>
      </dgm:t>
    </dgm:pt>
  </dgm:ptLst>
  <dgm:cxnLst>
    <dgm:cxn modelId="{72B6DDC1-B2CE-45BA-AECA-C4AE7B5A9AAF}" srcId="{C71F84B1-8CC6-4291-BE34-A786EC144278}" destId="{28056A84-182F-464A-936D-9F9C4665075D}" srcOrd="1" destOrd="0" parTransId="{68C09AE7-8578-46A6-8EB7-832CD2E82F22}" sibTransId="{C460DCBE-7D16-4732-BD5B-9D1BE569F98C}"/>
    <dgm:cxn modelId="{E5FFAE26-D4E2-443A-8509-B5BB309E41BF}" type="presOf" srcId="{A83965D3-D193-4350-9079-F11B31276E9C}" destId="{C3933A7E-C220-49ED-B272-5E21B1AD6E40}" srcOrd="0" destOrd="0" presId="urn:microsoft.com/office/officeart/2005/8/layout/radial3"/>
    <dgm:cxn modelId="{CEC46612-3763-4C30-B449-E3E3CD4BD0FB}" srcId="{C71F84B1-8CC6-4291-BE34-A786EC144278}" destId="{A83965D3-D193-4350-9079-F11B31276E9C}" srcOrd="3" destOrd="0" parTransId="{C937DF54-3DA8-4A1B-A1A9-0D9E874847B7}" sibTransId="{242C2AAC-5F2B-41A2-9998-9411684361D0}"/>
    <dgm:cxn modelId="{CEA18F3B-D7F8-4C08-A774-87E47DE28D10}" type="presOf" srcId="{64A77D13-6D28-4C1E-951C-B4AA11A66704}" destId="{E9CE735C-DA55-4C84-B874-FF077A116E87}" srcOrd="0" destOrd="0" presId="urn:microsoft.com/office/officeart/2005/8/layout/radial3"/>
    <dgm:cxn modelId="{A1EA6973-5704-45FA-9E94-C5A5891E1855}" type="presOf" srcId="{28056A84-182F-464A-936D-9F9C4665075D}" destId="{33CD43DC-0B66-4877-A522-B715C92CA0EF}" srcOrd="0" destOrd="0" presId="urn:microsoft.com/office/officeart/2005/8/layout/radial3"/>
    <dgm:cxn modelId="{2C434C2F-AED4-4F2D-A50C-5261C7E31A61}" srcId="{C71F84B1-8CC6-4291-BE34-A786EC144278}" destId="{13E8CBB1-FB80-4FEA-930F-2A8E9F0D41C3}" srcOrd="0" destOrd="0" parTransId="{D5DAA028-439C-416A-BAFA-F9D6561D0A3A}" sibTransId="{18ADD50B-9494-4C3E-BBAF-8CC8282402AF}"/>
    <dgm:cxn modelId="{C7BB376E-5AA6-4683-8D23-DFCD687D30D7}" srcId="{942DB995-4135-4C5C-B158-6236CB8CFD4A}" destId="{C71F84B1-8CC6-4291-BE34-A786EC144278}" srcOrd="0" destOrd="0" parTransId="{369CBF19-8BDC-4379-856E-C45B0D20707C}" sibTransId="{BA066D76-B76B-4EE9-8315-71EC1D983A38}"/>
    <dgm:cxn modelId="{32C0B4A8-9B90-4CA3-83DA-CB1C663CF2AC}" srcId="{C71F84B1-8CC6-4291-BE34-A786EC144278}" destId="{64A77D13-6D28-4C1E-951C-B4AA11A66704}" srcOrd="2" destOrd="0" parTransId="{066F21C1-66B9-4EDB-B4FB-833C7459B247}" sibTransId="{4DC303A8-4028-4580-B034-EE6D5181A6B1}"/>
    <dgm:cxn modelId="{7A2DBBB2-36BD-405A-8B5F-1FFE6EA0ECE8}" type="presOf" srcId="{13E8CBB1-FB80-4FEA-930F-2A8E9F0D41C3}" destId="{E3CBE69C-3066-4274-A96B-F290DA2BB87E}" srcOrd="0" destOrd="0" presId="urn:microsoft.com/office/officeart/2005/8/layout/radial3"/>
    <dgm:cxn modelId="{7C4685CA-5E4E-4D32-ADC0-67F5BD20BC71}" type="presOf" srcId="{C71F84B1-8CC6-4291-BE34-A786EC144278}" destId="{87A03132-061F-4E75-8AB5-A69457BE3A5D}" srcOrd="0" destOrd="0" presId="urn:microsoft.com/office/officeart/2005/8/layout/radial3"/>
    <dgm:cxn modelId="{71386269-4972-4A90-B1C3-72C2DF6575B0}" type="presOf" srcId="{942DB995-4135-4C5C-B158-6236CB8CFD4A}" destId="{AB002ED2-797C-4C23-84AC-59D8471EAB1E}" srcOrd="0" destOrd="0" presId="urn:microsoft.com/office/officeart/2005/8/layout/radial3"/>
    <dgm:cxn modelId="{05E03201-E58B-4B27-B4A6-60C40BB9EEFC}" type="presParOf" srcId="{AB002ED2-797C-4C23-84AC-59D8471EAB1E}" destId="{D8E543BB-713D-479A-B889-7CE8306C5C83}" srcOrd="0" destOrd="0" presId="urn:microsoft.com/office/officeart/2005/8/layout/radial3"/>
    <dgm:cxn modelId="{AB2B9811-4631-4BAD-8CDB-AB0DB108519B}" type="presParOf" srcId="{D8E543BB-713D-479A-B889-7CE8306C5C83}" destId="{87A03132-061F-4E75-8AB5-A69457BE3A5D}" srcOrd="0" destOrd="0" presId="urn:microsoft.com/office/officeart/2005/8/layout/radial3"/>
    <dgm:cxn modelId="{088639BA-A80B-49AA-9DD5-9F8096B2A0E9}" type="presParOf" srcId="{D8E543BB-713D-479A-B889-7CE8306C5C83}" destId="{E3CBE69C-3066-4274-A96B-F290DA2BB87E}" srcOrd="1" destOrd="0" presId="urn:microsoft.com/office/officeart/2005/8/layout/radial3"/>
    <dgm:cxn modelId="{CC436F3E-1FA2-4408-A8FA-6CF2749321D8}" type="presParOf" srcId="{D8E543BB-713D-479A-B889-7CE8306C5C83}" destId="{33CD43DC-0B66-4877-A522-B715C92CA0EF}" srcOrd="2" destOrd="0" presId="urn:microsoft.com/office/officeart/2005/8/layout/radial3"/>
    <dgm:cxn modelId="{48A6855A-FEF7-49AE-AC04-9CF7330CAC71}" type="presParOf" srcId="{D8E543BB-713D-479A-B889-7CE8306C5C83}" destId="{E9CE735C-DA55-4C84-B874-FF077A116E87}" srcOrd="3" destOrd="0" presId="urn:microsoft.com/office/officeart/2005/8/layout/radial3"/>
    <dgm:cxn modelId="{2A9FCE09-9AE0-462C-BACD-E86AA3CAF05E}" type="presParOf" srcId="{D8E543BB-713D-479A-B889-7CE8306C5C83}" destId="{C3933A7E-C220-49ED-B272-5E21B1AD6E40}"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2DB995-4135-4C5C-B158-6236CB8CFD4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71F84B1-8CC6-4291-BE34-A786EC144278}">
      <dgm:prSet phldrT="[Texto]"/>
      <dgm:spPr/>
      <dgm:t>
        <a:bodyPr/>
        <a:lstStyle/>
        <a:p>
          <a:r>
            <a:rPr lang="es-ES" dirty="0" smtClean="0"/>
            <a:t>Pruebas</a:t>
          </a:r>
          <a:endParaRPr lang="es-AR" dirty="0"/>
        </a:p>
      </dgm:t>
    </dgm:pt>
    <dgm:pt modelId="{369CBF19-8BDC-4379-856E-C45B0D20707C}" type="parTrans" cxnId="{C7BB376E-5AA6-4683-8D23-DFCD687D30D7}">
      <dgm:prSet/>
      <dgm:spPr/>
      <dgm:t>
        <a:bodyPr/>
        <a:lstStyle/>
        <a:p>
          <a:endParaRPr lang="es-AR"/>
        </a:p>
      </dgm:t>
    </dgm:pt>
    <dgm:pt modelId="{BA066D76-B76B-4EE9-8315-71EC1D983A38}" type="sibTrans" cxnId="{C7BB376E-5AA6-4683-8D23-DFCD687D30D7}">
      <dgm:prSet/>
      <dgm:spPr/>
      <dgm:t>
        <a:bodyPr/>
        <a:lstStyle/>
        <a:p>
          <a:endParaRPr lang="es-AR"/>
        </a:p>
      </dgm:t>
    </dgm:pt>
    <dgm:pt modelId="{13E8CBB1-FB80-4FEA-930F-2A8E9F0D41C3}">
      <dgm:prSet phldrT="[Texto]"/>
      <dgm:spPr/>
      <dgm:t>
        <a:bodyPr/>
        <a:lstStyle/>
        <a:p>
          <a:r>
            <a:rPr lang="es-ES" dirty="0" err="1" smtClean="0"/>
            <a:t>Unit</a:t>
          </a:r>
          <a:endParaRPr lang="es-AR" dirty="0"/>
        </a:p>
      </dgm:t>
    </dgm:pt>
    <dgm:pt modelId="{D5DAA028-439C-416A-BAFA-F9D6561D0A3A}" type="parTrans" cxnId="{2C434C2F-AED4-4F2D-A50C-5261C7E31A61}">
      <dgm:prSet/>
      <dgm:spPr/>
      <dgm:t>
        <a:bodyPr/>
        <a:lstStyle/>
        <a:p>
          <a:endParaRPr lang="es-AR"/>
        </a:p>
      </dgm:t>
    </dgm:pt>
    <dgm:pt modelId="{18ADD50B-9494-4C3E-BBAF-8CC8282402AF}" type="sibTrans" cxnId="{2C434C2F-AED4-4F2D-A50C-5261C7E31A61}">
      <dgm:prSet/>
      <dgm:spPr/>
      <dgm:t>
        <a:bodyPr/>
        <a:lstStyle/>
        <a:p>
          <a:endParaRPr lang="es-AR"/>
        </a:p>
      </dgm:t>
    </dgm:pt>
    <dgm:pt modelId="{28056A84-182F-464A-936D-9F9C4665075D}">
      <dgm:prSet phldrT="[Texto]"/>
      <dgm:spPr/>
      <dgm:t>
        <a:bodyPr/>
        <a:lstStyle/>
        <a:p>
          <a:r>
            <a:rPr lang="es-ES" dirty="0" smtClean="0"/>
            <a:t>Integración</a:t>
          </a:r>
          <a:endParaRPr lang="es-AR" dirty="0"/>
        </a:p>
      </dgm:t>
    </dgm:pt>
    <dgm:pt modelId="{68C09AE7-8578-46A6-8EB7-832CD2E82F22}" type="parTrans" cxnId="{72B6DDC1-B2CE-45BA-AECA-C4AE7B5A9AAF}">
      <dgm:prSet/>
      <dgm:spPr/>
      <dgm:t>
        <a:bodyPr/>
        <a:lstStyle/>
        <a:p>
          <a:endParaRPr lang="es-AR"/>
        </a:p>
      </dgm:t>
    </dgm:pt>
    <dgm:pt modelId="{C460DCBE-7D16-4732-BD5B-9D1BE569F98C}" type="sibTrans" cxnId="{72B6DDC1-B2CE-45BA-AECA-C4AE7B5A9AAF}">
      <dgm:prSet/>
      <dgm:spPr/>
      <dgm:t>
        <a:bodyPr/>
        <a:lstStyle/>
        <a:p>
          <a:endParaRPr lang="es-AR"/>
        </a:p>
      </dgm:t>
    </dgm:pt>
    <dgm:pt modelId="{A83965D3-D193-4350-9079-F11B31276E9C}">
      <dgm:prSet phldrT="[Texto]" custT="1"/>
      <dgm:spPr/>
      <dgm:t>
        <a:bodyPr/>
        <a:lstStyle/>
        <a:p>
          <a:r>
            <a:rPr lang="es-ES" sz="900" dirty="0" err="1" smtClean="0"/>
            <a:t>Mock</a:t>
          </a:r>
          <a:endParaRPr lang="es-AR" sz="900" dirty="0"/>
        </a:p>
      </dgm:t>
    </dgm:pt>
    <dgm:pt modelId="{C937DF54-3DA8-4A1B-A1A9-0D9E874847B7}" type="parTrans" cxnId="{CEC46612-3763-4C30-B449-E3E3CD4BD0FB}">
      <dgm:prSet/>
      <dgm:spPr/>
      <dgm:t>
        <a:bodyPr/>
        <a:lstStyle/>
        <a:p>
          <a:endParaRPr lang="es-AR"/>
        </a:p>
      </dgm:t>
    </dgm:pt>
    <dgm:pt modelId="{242C2AAC-5F2B-41A2-9998-9411684361D0}" type="sibTrans" cxnId="{CEC46612-3763-4C30-B449-E3E3CD4BD0FB}">
      <dgm:prSet/>
      <dgm:spPr/>
      <dgm:t>
        <a:bodyPr/>
        <a:lstStyle/>
        <a:p>
          <a:endParaRPr lang="es-AR"/>
        </a:p>
      </dgm:t>
    </dgm:pt>
    <dgm:pt modelId="{AB002ED2-797C-4C23-84AC-59D8471EAB1E}" type="pres">
      <dgm:prSet presAssocID="{942DB995-4135-4C5C-B158-6236CB8CFD4A}" presName="composite" presStyleCnt="0">
        <dgm:presLayoutVars>
          <dgm:chMax val="1"/>
          <dgm:dir/>
          <dgm:resizeHandles val="exact"/>
        </dgm:presLayoutVars>
      </dgm:prSet>
      <dgm:spPr/>
      <dgm:t>
        <a:bodyPr/>
        <a:lstStyle/>
        <a:p>
          <a:endParaRPr lang="es-AR"/>
        </a:p>
      </dgm:t>
    </dgm:pt>
    <dgm:pt modelId="{D8E543BB-713D-479A-B889-7CE8306C5C83}" type="pres">
      <dgm:prSet presAssocID="{942DB995-4135-4C5C-B158-6236CB8CFD4A}" presName="radial" presStyleCnt="0">
        <dgm:presLayoutVars>
          <dgm:animLvl val="ctr"/>
        </dgm:presLayoutVars>
      </dgm:prSet>
      <dgm:spPr/>
    </dgm:pt>
    <dgm:pt modelId="{87A03132-061F-4E75-8AB5-A69457BE3A5D}" type="pres">
      <dgm:prSet presAssocID="{C71F84B1-8CC6-4291-BE34-A786EC144278}" presName="centerShape" presStyleLbl="vennNode1" presStyleIdx="0" presStyleCnt="4"/>
      <dgm:spPr/>
      <dgm:t>
        <a:bodyPr/>
        <a:lstStyle/>
        <a:p>
          <a:endParaRPr lang="es-AR"/>
        </a:p>
      </dgm:t>
    </dgm:pt>
    <dgm:pt modelId="{E3CBE69C-3066-4274-A96B-F290DA2BB87E}" type="pres">
      <dgm:prSet presAssocID="{13E8CBB1-FB80-4FEA-930F-2A8E9F0D41C3}" presName="node" presStyleLbl="vennNode1" presStyleIdx="1" presStyleCnt="4">
        <dgm:presLayoutVars>
          <dgm:bulletEnabled val="1"/>
        </dgm:presLayoutVars>
      </dgm:prSet>
      <dgm:spPr/>
      <dgm:t>
        <a:bodyPr/>
        <a:lstStyle/>
        <a:p>
          <a:endParaRPr lang="es-AR"/>
        </a:p>
      </dgm:t>
    </dgm:pt>
    <dgm:pt modelId="{33CD43DC-0B66-4877-A522-B715C92CA0EF}" type="pres">
      <dgm:prSet presAssocID="{28056A84-182F-464A-936D-9F9C4665075D}" presName="node" presStyleLbl="vennNode1" presStyleIdx="2" presStyleCnt="4">
        <dgm:presLayoutVars>
          <dgm:bulletEnabled val="1"/>
        </dgm:presLayoutVars>
      </dgm:prSet>
      <dgm:spPr/>
      <dgm:t>
        <a:bodyPr/>
        <a:lstStyle/>
        <a:p>
          <a:endParaRPr lang="es-AR"/>
        </a:p>
      </dgm:t>
    </dgm:pt>
    <dgm:pt modelId="{C3933A7E-C220-49ED-B272-5E21B1AD6E40}" type="pres">
      <dgm:prSet presAssocID="{A83965D3-D193-4350-9079-F11B31276E9C}" presName="node" presStyleLbl="vennNode1" presStyleIdx="3" presStyleCnt="4">
        <dgm:presLayoutVars>
          <dgm:bulletEnabled val="1"/>
        </dgm:presLayoutVars>
      </dgm:prSet>
      <dgm:spPr/>
      <dgm:t>
        <a:bodyPr/>
        <a:lstStyle/>
        <a:p>
          <a:endParaRPr lang="es-AR"/>
        </a:p>
      </dgm:t>
    </dgm:pt>
  </dgm:ptLst>
  <dgm:cxnLst>
    <dgm:cxn modelId="{72B6DDC1-B2CE-45BA-AECA-C4AE7B5A9AAF}" srcId="{C71F84B1-8CC6-4291-BE34-A786EC144278}" destId="{28056A84-182F-464A-936D-9F9C4665075D}" srcOrd="1" destOrd="0" parTransId="{68C09AE7-8578-46A6-8EB7-832CD2E82F22}" sibTransId="{C460DCBE-7D16-4732-BD5B-9D1BE569F98C}"/>
    <dgm:cxn modelId="{E39BC692-0A7F-46CD-9D98-A0F5699A8EBB}" type="presOf" srcId="{13E8CBB1-FB80-4FEA-930F-2A8E9F0D41C3}" destId="{E3CBE69C-3066-4274-A96B-F290DA2BB87E}" srcOrd="0" destOrd="0" presId="urn:microsoft.com/office/officeart/2005/8/layout/radial3"/>
    <dgm:cxn modelId="{CEC46612-3763-4C30-B449-E3E3CD4BD0FB}" srcId="{C71F84B1-8CC6-4291-BE34-A786EC144278}" destId="{A83965D3-D193-4350-9079-F11B31276E9C}" srcOrd="2" destOrd="0" parTransId="{C937DF54-3DA8-4A1B-A1A9-0D9E874847B7}" sibTransId="{242C2AAC-5F2B-41A2-9998-9411684361D0}"/>
    <dgm:cxn modelId="{05C288B0-0A5F-4564-9CDD-8E50C42DCF36}" type="presOf" srcId="{A83965D3-D193-4350-9079-F11B31276E9C}" destId="{C3933A7E-C220-49ED-B272-5E21B1AD6E40}" srcOrd="0" destOrd="0" presId="urn:microsoft.com/office/officeart/2005/8/layout/radial3"/>
    <dgm:cxn modelId="{0AE22761-ED96-470A-BD56-F9CA665C2D0D}" type="presOf" srcId="{C71F84B1-8CC6-4291-BE34-A786EC144278}" destId="{87A03132-061F-4E75-8AB5-A69457BE3A5D}" srcOrd="0" destOrd="0" presId="urn:microsoft.com/office/officeart/2005/8/layout/radial3"/>
    <dgm:cxn modelId="{2C434C2F-AED4-4F2D-A50C-5261C7E31A61}" srcId="{C71F84B1-8CC6-4291-BE34-A786EC144278}" destId="{13E8CBB1-FB80-4FEA-930F-2A8E9F0D41C3}" srcOrd="0" destOrd="0" parTransId="{D5DAA028-439C-416A-BAFA-F9D6561D0A3A}" sibTransId="{18ADD50B-9494-4C3E-BBAF-8CC8282402AF}"/>
    <dgm:cxn modelId="{36D7F3CA-7A66-4A88-9C1B-73AE9A6BB7E8}" type="presOf" srcId="{942DB995-4135-4C5C-B158-6236CB8CFD4A}" destId="{AB002ED2-797C-4C23-84AC-59D8471EAB1E}" srcOrd="0" destOrd="0" presId="urn:microsoft.com/office/officeart/2005/8/layout/radial3"/>
    <dgm:cxn modelId="{C7BB376E-5AA6-4683-8D23-DFCD687D30D7}" srcId="{942DB995-4135-4C5C-B158-6236CB8CFD4A}" destId="{C71F84B1-8CC6-4291-BE34-A786EC144278}" srcOrd="0" destOrd="0" parTransId="{369CBF19-8BDC-4379-856E-C45B0D20707C}" sibTransId="{BA066D76-B76B-4EE9-8315-71EC1D983A38}"/>
    <dgm:cxn modelId="{D5AA2966-CBCE-4A79-83F9-4AECE46EBC2C}" type="presOf" srcId="{28056A84-182F-464A-936D-9F9C4665075D}" destId="{33CD43DC-0B66-4877-A522-B715C92CA0EF}" srcOrd="0" destOrd="0" presId="urn:microsoft.com/office/officeart/2005/8/layout/radial3"/>
    <dgm:cxn modelId="{32DA3327-5AF2-4581-9FD9-2457D4E89089}" type="presParOf" srcId="{AB002ED2-797C-4C23-84AC-59D8471EAB1E}" destId="{D8E543BB-713D-479A-B889-7CE8306C5C83}" srcOrd="0" destOrd="0" presId="urn:microsoft.com/office/officeart/2005/8/layout/radial3"/>
    <dgm:cxn modelId="{04CB31D4-FC0E-4FD8-B9CD-8369DABD28C4}" type="presParOf" srcId="{D8E543BB-713D-479A-B889-7CE8306C5C83}" destId="{87A03132-061F-4E75-8AB5-A69457BE3A5D}" srcOrd="0" destOrd="0" presId="urn:microsoft.com/office/officeart/2005/8/layout/radial3"/>
    <dgm:cxn modelId="{AE46C080-88C5-4591-9E49-4BB6D9EEB650}" type="presParOf" srcId="{D8E543BB-713D-479A-B889-7CE8306C5C83}" destId="{E3CBE69C-3066-4274-A96B-F290DA2BB87E}" srcOrd="1" destOrd="0" presId="urn:microsoft.com/office/officeart/2005/8/layout/radial3"/>
    <dgm:cxn modelId="{887A0EDB-D3F4-4005-A153-9D6360311603}" type="presParOf" srcId="{D8E543BB-713D-479A-B889-7CE8306C5C83}" destId="{33CD43DC-0B66-4877-A522-B715C92CA0EF}" srcOrd="2" destOrd="0" presId="urn:microsoft.com/office/officeart/2005/8/layout/radial3"/>
    <dgm:cxn modelId="{85989E0A-B665-463F-8528-D025A0B0E282}" type="presParOf" srcId="{D8E543BB-713D-479A-B889-7CE8306C5C83}" destId="{C3933A7E-C220-49ED-B272-5E21B1AD6E40}"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03132-061F-4E75-8AB5-A69457BE3A5D}">
      <dsp:nvSpPr>
        <dsp:cNvPr id="0" name=""/>
        <dsp:cNvSpPr/>
      </dsp:nvSpPr>
      <dsp:spPr>
        <a:xfrm>
          <a:off x="1881774" y="664784"/>
          <a:ext cx="1656129" cy="16561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kern="1200" dirty="0" smtClean="0"/>
            <a:t>Contenedor central</a:t>
          </a:r>
          <a:endParaRPr lang="es-AR" sz="1600" kern="1200" dirty="0"/>
        </a:p>
      </dsp:txBody>
      <dsp:txXfrm>
        <a:off x="2124308" y="907318"/>
        <a:ext cx="1171061" cy="1171061"/>
      </dsp:txXfrm>
    </dsp:sp>
    <dsp:sp modelId="{E3CBE69C-3066-4274-A96B-F290DA2BB87E}">
      <dsp:nvSpPr>
        <dsp:cNvPr id="0" name=""/>
        <dsp:cNvSpPr/>
      </dsp:nvSpPr>
      <dsp:spPr>
        <a:xfrm>
          <a:off x="2295806" y="295"/>
          <a:ext cx="828064" cy="82806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err="1" smtClean="0"/>
            <a:t>Beans</a:t>
          </a:r>
          <a:endParaRPr lang="es-AR" sz="1200" kern="1200" dirty="0"/>
        </a:p>
      </dsp:txBody>
      <dsp:txXfrm>
        <a:off x="2417073" y="121562"/>
        <a:ext cx="585530" cy="585530"/>
      </dsp:txXfrm>
    </dsp:sp>
    <dsp:sp modelId="{33CD43DC-0B66-4877-A522-B715C92CA0EF}">
      <dsp:nvSpPr>
        <dsp:cNvPr id="0" name=""/>
        <dsp:cNvSpPr/>
      </dsp:nvSpPr>
      <dsp:spPr>
        <a:xfrm>
          <a:off x="3374327" y="1078817"/>
          <a:ext cx="828064" cy="82806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err="1" smtClean="0"/>
            <a:t>Core</a:t>
          </a:r>
          <a:endParaRPr lang="es-AR" sz="1200" kern="1200" dirty="0"/>
        </a:p>
      </dsp:txBody>
      <dsp:txXfrm>
        <a:off x="3495594" y="1200084"/>
        <a:ext cx="585530" cy="585530"/>
      </dsp:txXfrm>
    </dsp:sp>
    <dsp:sp modelId="{C5E340CD-0DFB-47CC-98D6-8202E19F9F1A}">
      <dsp:nvSpPr>
        <dsp:cNvPr id="0" name=""/>
        <dsp:cNvSpPr/>
      </dsp:nvSpPr>
      <dsp:spPr>
        <a:xfrm>
          <a:off x="2295806" y="2157338"/>
          <a:ext cx="828064" cy="82806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err="1" smtClean="0"/>
            <a:t>Context</a:t>
          </a:r>
          <a:endParaRPr lang="es-AR" sz="1200" kern="1200" dirty="0"/>
        </a:p>
      </dsp:txBody>
      <dsp:txXfrm>
        <a:off x="2417073" y="2278605"/>
        <a:ext cx="585530" cy="585530"/>
      </dsp:txXfrm>
    </dsp:sp>
    <dsp:sp modelId="{E9CE735C-DA55-4C84-B874-FF077A116E87}">
      <dsp:nvSpPr>
        <dsp:cNvPr id="0" name=""/>
        <dsp:cNvSpPr/>
      </dsp:nvSpPr>
      <dsp:spPr>
        <a:xfrm>
          <a:off x="1217285" y="1078817"/>
          <a:ext cx="828064" cy="82806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err="1" smtClean="0"/>
            <a:t>SpEL</a:t>
          </a:r>
          <a:endParaRPr lang="es-AR" sz="1200" kern="1200" dirty="0"/>
        </a:p>
      </dsp:txBody>
      <dsp:txXfrm>
        <a:off x="1338552" y="1200084"/>
        <a:ext cx="585530" cy="5855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03132-061F-4E75-8AB5-A69457BE3A5D}">
      <dsp:nvSpPr>
        <dsp:cNvPr id="0" name=""/>
        <dsp:cNvSpPr/>
      </dsp:nvSpPr>
      <dsp:spPr>
        <a:xfrm>
          <a:off x="1792844" y="941696"/>
          <a:ext cx="1833988" cy="183398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err="1" smtClean="0"/>
            <a:t>Infraestructuira</a:t>
          </a:r>
          <a:endParaRPr lang="es-AR" sz="1400" kern="1200" dirty="0"/>
        </a:p>
      </dsp:txBody>
      <dsp:txXfrm>
        <a:off x="2061425" y="1210277"/>
        <a:ext cx="1296826" cy="1296826"/>
      </dsp:txXfrm>
    </dsp:sp>
    <dsp:sp modelId="{E3CBE69C-3066-4274-A96B-F290DA2BB87E}">
      <dsp:nvSpPr>
        <dsp:cNvPr id="0" name=""/>
        <dsp:cNvSpPr/>
      </dsp:nvSpPr>
      <dsp:spPr>
        <a:xfrm>
          <a:off x="2019855" y="71920"/>
          <a:ext cx="1379966" cy="11871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kern="1200" dirty="0" smtClean="0"/>
            <a:t>Transacciones</a:t>
          </a:r>
          <a:endParaRPr lang="es-AR" sz="1000" kern="1200" dirty="0"/>
        </a:p>
      </dsp:txBody>
      <dsp:txXfrm>
        <a:off x="2221946" y="245778"/>
        <a:ext cx="975784" cy="839461"/>
      </dsp:txXfrm>
    </dsp:sp>
    <dsp:sp modelId="{33CD43DC-0B66-4877-A522-B715C92CA0EF}">
      <dsp:nvSpPr>
        <dsp:cNvPr id="0" name=""/>
        <dsp:cNvSpPr/>
      </dsp:nvSpPr>
      <dsp:spPr>
        <a:xfrm>
          <a:off x="3284666" y="1996783"/>
          <a:ext cx="916994" cy="91699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kern="1200" dirty="0" err="1" smtClean="0"/>
            <a:t>logeos</a:t>
          </a:r>
          <a:endParaRPr lang="es-AR" sz="700" kern="1200" dirty="0"/>
        </a:p>
      </dsp:txBody>
      <dsp:txXfrm>
        <a:off x="3418957" y="2131074"/>
        <a:ext cx="648412" cy="648412"/>
      </dsp:txXfrm>
    </dsp:sp>
    <dsp:sp modelId="{C5E340CD-0DFB-47CC-98D6-8202E19F9F1A}">
      <dsp:nvSpPr>
        <dsp:cNvPr id="0" name=""/>
        <dsp:cNvSpPr/>
      </dsp:nvSpPr>
      <dsp:spPr>
        <a:xfrm>
          <a:off x="1218016" y="1996783"/>
          <a:ext cx="916994" cy="91699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ES" sz="900" kern="1200" dirty="0" smtClean="0"/>
            <a:t>Seguridad</a:t>
          </a:r>
          <a:endParaRPr lang="es-AR" sz="700" kern="1200" dirty="0"/>
        </a:p>
      </dsp:txBody>
      <dsp:txXfrm>
        <a:off x="1352307" y="2131074"/>
        <a:ext cx="648412" cy="648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03132-061F-4E75-8AB5-A69457BE3A5D}">
      <dsp:nvSpPr>
        <dsp:cNvPr id="0" name=""/>
        <dsp:cNvSpPr/>
      </dsp:nvSpPr>
      <dsp:spPr>
        <a:xfrm>
          <a:off x="1878693" y="836058"/>
          <a:ext cx="1833988" cy="183398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s-ES" sz="2900" kern="1200" dirty="0" smtClean="0"/>
            <a:t>Acceso Datos</a:t>
          </a:r>
          <a:endParaRPr lang="es-AR" sz="2900" kern="1200" dirty="0"/>
        </a:p>
      </dsp:txBody>
      <dsp:txXfrm>
        <a:off x="2147274" y="1104639"/>
        <a:ext cx="1296826" cy="1296826"/>
      </dsp:txXfrm>
    </dsp:sp>
    <dsp:sp modelId="{E3CBE69C-3066-4274-A96B-F290DA2BB87E}">
      <dsp:nvSpPr>
        <dsp:cNvPr id="0" name=""/>
        <dsp:cNvSpPr/>
      </dsp:nvSpPr>
      <dsp:spPr>
        <a:xfrm>
          <a:off x="2337190" y="101374"/>
          <a:ext cx="916994" cy="91699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kern="1200" dirty="0" smtClean="0"/>
            <a:t>JDBC</a:t>
          </a:r>
          <a:endParaRPr lang="es-AR" sz="1800" kern="1200" dirty="0"/>
        </a:p>
      </dsp:txBody>
      <dsp:txXfrm>
        <a:off x="2471481" y="235665"/>
        <a:ext cx="648412" cy="648412"/>
      </dsp:txXfrm>
    </dsp:sp>
    <dsp:sp modelId="{33CD43DC-0B66-4877-A522-B715C92CA0EF}">
      <dsp:nvSpPr>
        <dsp:cNvPr id="0" name=""/>
        <dsp:cNvSpPr/>
      </dsp:nvSpPr>
      <dsp:spPr>
        <a:xfrm>
          <a:off x="3370516" y="1891146"/>
          <a:ext cx="916994" cy="91699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ES" sz="1800" kern="1200" dirty="0" smtClean="0"/>
            <a:t>ORM</a:t>
          </a:r>
          <a:endParaRPr lang="es-AR" sz="1800" kern="1200" dirty="0"/>
        </a:p>
      </dsp:txBody>
      <dsp:txXfrm>
        <a:off x="3504807" y="2025437"/>
        <a:ext cx="648412" cy="648412"/>
      </dsp:txXfrm>
    </dsp:sp>
    <dsp:sp modelId="{E9CE735C-DA55-4C84-B874-FF077A116E87}">
      <dsp:nvSpPr>
        <dsp:cNvPr id="0" name=""/>
        <dsp:cNvSpPr/>
      </dsp:nvSpPr>
      <dsp:spPr>
        <a:xfrm>
          <a:off x="1132167" y="1814962"/>
          <a:ext cx="1260390" cy="10693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ES" sz="900" kern="1200" dirty="0" smtClean="0"/>
            <a:t>Transacciones</a:t>
          </a:r>
          <a:endParaRPr lang="es-AR" sz="900" kern="1200" dirty="0"/>
        </a:p>
      </dsp:txBody>
      <dsp:txXfrm>
        <a:off x="1316747" y="1971566"/>
        <a:ext cx="891230" cy="7561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03132-061F-4E75-8AB5-A69457BE3A5D}">
      <dsp:nvSpPr>
        <dsp:cNvPr id="0" name=""/>
        <dsp:cNvSpPr/>
      </dsp:nvSpPr>
      <dsp:spPr>
        <a:xfrm>
          <a:off x="1881774" y="630386"/>
          <a:ext cx="1656129" cy="16561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s-ES" sz="1900" kern="1200" dirty="0" smtClean="0"/>
            <a:t>Web/VNC</a:t>
          </a:r>
          <a:endParaRPr lang="es-AR" sz="1900" kern="1200" dirty="0"/>
        </a:p>
      </dsp:txBody>
      <dsp:txXfrm>
        <a:off x="2124308" y="872920"/>
        <a:ext cx="1171061" cy="1171061"/>
      </dsp:txXfrm>
    </dsp:sp>
    <dsp:sp modelId="{E3CBE69C-3066-4274-A96B-F290DA2BB87E}">
      <dsp:nvSpPr>
        <dsp:cNvPr id="0" name=""/>
        <dsp:cNvSpPr/>
      </dsp:nvSpPr>
      <dsp:spPr>
        <a:xfrm>
          <a:off x="2295806" y="-34102"/>
          <a:ext cx="828064" cy="82806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s-ES" sz="800" kern="1200" dirty="0" err="1" smtClean="0"/>
            <a:t>Servlet</a:t>
          </a:r>
          <a:endParaRPr lang="es-AR" sz="800" kern="1200" dirty="0"/>
        </a:p>
      </dsp:txBody>
      <dsp:txXfrm>
        <a:off x="2417073" y="87165"/>
        <a:ext cx="585530" cy="585530"/>
      </dsp:txXfrm>
    </dsp:sp>
    <dsp:sp modelId="{33CD43DC-0B66-4877-A522-B715C92CA0EF}">
      <dsp:nvSpPr>
        <dsp:cNvPr id="0" name=""/>
        <dsp:cNvSpPr/>
      </dsp:nvSpPr>
      <dsp:spPr>
        <a:xfrm>
          <a:off x="3374327" y="1044419"/>
          <a:ext cx="828064" cy="82806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s-ES" sz="800" kern="1200" dirty="0" err="1" smtClean="0"/>
            <a:t>WebSocket</a:t>
          </a:r>
          <a:endParaRPr lang="es-AR" sz="800" kern="1200" dirty="0"/>
        </a:p>
      </dsp:txBody>
      <dsp:txXfrm>
        <a:off x="3495594" y="1165686"/>
        <a:ext cx="585530" cy="585530"/>
      </dsp:txXfrm>
    </dsp:sp>
    <dsp:sp modelId="{E9CE735C-DA55-4C84-B874-FF077A116E87}">
      <dsp:nvSpPr>
        <dsp:cNvPr id="0" name=""/>
        <dsp:cNvSpPr/>
      </dsp:nvSpPr>
      <dsp:spPr>
        <a:xfrm>
          <a:off x="2140759" y="2054144"/>
          <a:ext cx="1138158" cy="96565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ES" sz="900" kern="1200" dirty="0" smtClean="0"/>
            <a:t>Web</a:t>
          </a:r>
          <a:endParaRPr lang="es-AR" sz="900" kern="1200" dirty="0"/>
        </a:p>
      </dsp:txBody>
      <dsp:txXfrm>
        <a:off x="2307438" y="2195561"/>
        <a:ext cx="804800" cy="682822"/>
      </dsp:txXfrm>
    </dsp:sp>
    <dsp:sp modelId="{C3933A7E-C220-49ED-B272-5E21B1AD6E40}">
      <dsp:nvSpPr>
        <dsp:cNvPr id="0" name=""/>
        <dsp:cNvSpPr/>
      </dsp:nvSpPr>
      <dsp:spPr>
        <a:xfrm>
          <a:off x="1217285" y="1044419"/>
          <a:ext cx="828064" cy="82806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ES" sz="900" kern="1200" dirty="0" err="1" smtClean="0"/>
            <a:t>Portlet</a:t>
          </a:r>
          <a:endParaRPr lang="es-AR" sz="900" kern="1200" dirty="0"/>
        </a:p>
      </dsp:txBody>
      <dsp:txXfrm>
        <a:off x="1338552" y="1165686"/>
        <a:ext cx="585530" cy="5855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03132-061F-4E75-8AB5-A69457BE3A5D}">
      <dsp:nvSpPr>
        <dsp:cNvPr id="0" name=""/>
        <dsp:cNvSpPr/>
      </dsp:nvSpPr>
      <dsp:spPr>
        <a:xfrm>
          <a:off x="1792844" y="874150"/>
          <a:ext cx="1833988" cy="183398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s-ES" sz="2600" kern="1200" dirty="0" smtClean="0"/>
            <a:t>Pruebas</a:t>
          </a:r>
          <a:endParaRPr lang="es-AR" sz="2600" kern="1200" dirty="0"/>
        </a:p>
      </dsp:txBody>
      <dsp:txXfrm>
        <a:off x="2061425" y="1142731"/>
        <a:ext cx="1296826" cy="1296826"/>
      </dsp:txXfrm>
    </dsp:sp>
    <dsp:sp modelId="{E3CBE69C-3066-4274-A96B-F290DA2BB87E}">
      <dsp:nvSpPr>
        <dsp:cNvPr id="0" name=""/>
        <dsp:cNvSpPr/>
      </dsp:nvSpPr>
      <dsp:spPr>
        <a:xfrm>
          <a:off x="2251341" y="139466"/>
          <a:ext cx="916994" cy="91699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ES" sz="900" kern="1200" dirty="0" err="1" smtClean="0"/>
            <a:t>Unit</a:t>
          </a:r>
          <a:endParaRPr lang="es-AR" sz="900" kern="1200" dirty="0"/>
        </a:p>
      </dsp:txBody>
      <dsp:txXfrm>
        <a:off x="2385632" y="273757"/>
        <a:ext cx="648412" cy="648412"/>
      </dsp:txXfrm>
    </dsp:sp>
    <dsp:sp modelId="{33CD43DC-0B66-4877-A522-B715C92CA0EF}">
      <dsp:nvSpPr>
        <dsp:cNvPr id="0" name=""/>
        <dsp:cNvSpPr/>
      </dsp:nvSpPr>
      <dsp:spPr>
        <a:xfrm>
          <a:off x="3284666" y="1929238"/>
          <a:ext cx="916994" cy="91699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ES" sz="900" kern="1200" dirty="0" smtClean="0"/>
            <a:t>Integración</a:t>
          </a:r>
          <a:endParaRPr lang="es-AR" sz="900" kern="1200" dirty="0"/>
        </a:p>
      </dsp:txBody>
      <dsp:txXfrm>
        <a:off x="3418957" y="2063529"/>
        <a:ext cx="648412" cy="648412"/>
      </dsp:txXfrm>
    </dsp:sp>
    <dsp:sp modelId="{C3933A7E-C220-49ED-B272-5E21B1AD6E40}">
      <dsp:nvSpPr>
        <dsp:cNvPr id="0" name=""/>
        <dsp:cNvSpPr/>
      </dsp:nvSpPr>
      <dsp:spPr>
        <a:xfrm>
          <a:off x="1218016" y="1929238"/>
          <a:ext cx="916994" cy="91699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ES" sz="900" kern="1200" dirty="0" err="1" smtClean="0"/>
            <a:t>Mock</a:t>
          </a:r>
          <a:endParaRPr lang="es-AR" sz="900" kern="1200" dirty="0"/>
        </a:p>
      </dsp:txBody>
      <dsp:txXfrm>
        <a:off x="1352307" y="2063529"/>
        <a:ext cx="648412" cy="648412"/>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19/9/2022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1"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69" r:id="rId5"/>
    <p:sldLayoutId id="2147483670" r:id="rId6"/>
    <p:sldLayoutId id="2147483671" r:id="rId7"/>
  </p:sldLayoutIdLst>
  <mc:AlternateContent xmlns:mc="http://schemas.openxmlformats.org/markup-compatibility/2006" xmlns:p14="http://schemas.microsoft.com/office/powerpoint/2010/main">
    <mc:Choice Requires="p14">
      <p:transition spd="slow" p14:dur="25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code.visualstudio.com/docs/languages/java"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1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a:t>
            </a:r>
            <a:r>
              <a:rPr lang="es-ES" sz="4000" b="1" kern="0" dirty="0">
                <a:solidFill>
                  <a:srgbClr val="FDE23D"/>
                </a:solidFill>
                <a:latin typeface="Encode Sans"/>
                <a:sym typeface="Encode Sans"/>
              </a:rPr>
              <a:t>- </a:t>
            </a:r>
            <a:r>
              <a:rPr lang="es-ES" sz="4000" b="1" kern="0" dirty="0" smtClean="0">
                <a:solidFill>
                  <a:srgbClr val="FDE23D"/>
                </a:solidFill>
                <a:latin typeface="Encode Sans"/>
                <a:sym typeface="Encode Sans"/>
              </a:rPr>
              <a:t>Back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Tema</a:t>
            </a:r>
            <a:r>
              <a:rPr lang="es-MX" sz="2400" b="1" dirty="0">
                <a:effectLst/>
                <a:latin typeface="Encode Sans" panose="020B0604020202020204"/>
                <a:ea typeface="Calibri" panose="020F0502020204030204" pitchFamily="34" charset="0"/>
              </a:rPr>
              <a:t>: </a:t>
            </a:r>
            <a:r>
              <a:rPr lang="es-MX" sz="2400" b="1" dirty="0" smtClean="0">
                <a:effectLst/>
                <a:latin typeface="Encode Sans" panose="020B0604020202020204"/>
                <a:ea typeface="Calibri" panose="020F0502020204030204" pitchFamily="34" charset="0"/>
              </a:rPr>
              <a:t>Spring</a:t>
            </a:r>
            <a:endParaRPr lang="es-MX" sz="2400" b="1" dirty="0">
              <a:effectLst/>
              <a:latin typeface="Encode Sans" panose="020B0604020202020204"/>
              <a:ea typeface="Calibri" panose="020F0502020204030204" pitchFamily="34" charset="0"/>
            </a:endParaRPr>
          </a:p>
          <a:p>
            <a:endParaRPr lang="es-MX" sz="2400" b="1" u="sng"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a:t>
            </a:r>
            <a:r>
              <a:rPr lang="es-MX" dirty="0" smtClean="0">
                <a:solidFill>
                  <a:srgbClr val="000000"/>
                </a:solidFill>
                <a:latin typeface="Calibri" panose="020F0502020204030204" pitchFamily="34" charset="0"/>
              </a:rPr>
              <a:t>Qué es Spring?</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¿Cuales son las ventajas de Spring?</a:t>
            </a:r>
          </a:p>
          <a:p>
            <a:pPr marL="285750" indent="-285750">
              <a:buFont typeface="Arial" panose="020B0604020202020204" pitchFamily="34" charset="0"/>
              <a:buChar char="•"/>
            </a:pPr>
            <a:r>
              <a:rPr lang="es-MX" smtClean="0">
                <a:solidFill>
                  <a:srgbClr val="000000"/>
                </a:solidFill>
                <a:latin typeface="Calibri" panose="020F0502020204030204" pitchFamily="34" charset="0"/>
              </a:rPr>
              <a:t>Partes </a:t>
            </a:r>
            <a:r>
              <a:rPr lang="es-MX" dirty="0">
                <a:solidFill>
                  <a:srgbClr val="000000"/>
                </a:solidFill>
                <a:latin typeface="Calibri" panose="020F0502020204030204" pitchFamily="34" charset="0"/>
              </a:rPr>
              <a:t>Framework Spring</a:t>
            </a:r>
          </a:p>
          <a:p>
            <a:pPr marL="285750" indent="-285750">
              <a:buFont typeface="Arial" panose="020B0604020202020204" pitchFamily="34" charset="0"/>
              <a:buChar char="•"/>
            </a:pPr>
            <a:r>
              <a:rPr lang="es-MX" dirty="0">
                <a:solidFill>
                  <a:srgbClr val="000000"/>
                </a:solidFill>
                <a:latin typeface="Calibri" panose="020F0502020204030204" pitchFamily="34" charset="0"/>
              </a:rPr>
              <a:t>Instalación java para </a:t>
            </a:r>
            <a:r>
              <a:rPr lang="es-MX" dirty="0" err="1">
                <a:solidFill>
                  <a:srgbClr val="000000"/>
                </a:solidFill>
                <a:latin typeface="Calibri" panose="020F0502020204030204" pitchFamily="34" charset="0"/>
              </a:rPr>
              <a:t>VSCode</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Verificar Versión de Java Instalado y desde </a:t>
            </a:r>
            <a:r>
              <a:rPr lang="es-MX" dirty="0" err="1">
                <a:solidFill>
                  <a:srgbClr val="000000"/>
                </a:solidFill>
                <a:latin typeface="Calibri" panose="020F0502020204030204" pitchFamily="34" charset="0"/>
              </a:rPr>
              <a:t>VSCode</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Instalando Spring </a:t>
            </a:r>
            <a:r>
              <a:rPr lang="es-MX" dirty="0" err="1">
                <a:solidFill>
                  <a:srgbClr val="000000"/>
                </a:solidFill>
                <a:latin typeface="Calibri" panose="020F0502020204030204" pitchFamily="34" charset="0"/>
              </a:rPr>
              <a:t>Boot</a:t>
            </a:r>
            <a:r>
              <a:rPr lang="es-MX" dirty="0">
                <a:solidFill>
                  <a:srgbClr val="000000"/>
                </a:solidFill>
                <a:latin typeface="Calibri" panose="020F0502020204030204" pitchFamily="34" charset="0"/>
              </a:rPr>
              <a:t> en </a:t>
            </a:r>
            <a:r>
              <a:rPr lang="es-MX" dirty="0" err="1">
                <a:solidFill>
                  <a:srgbClr val="000000"/>
                </a:solidFill>
                <a:latin typeface="Calibri" panose="020F0502020204030204" pitchFamily="34" charset="0"/>
              </a:rPr>
              <a:t>VSCode</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Ejemplo Spring </a:t>
            </a:r>
            <a:r>
              <a:rPr lang="es-MX" dirty="0" err="1">
                <a:solidFill>
                  <a:srgbClr val="000000"/>
                </a:solidFill>
                <a:latin typeface="Calibri" panose="020F0502020204030204" pitchFamily="34" charset="0"/>
              </a:rPr>
              <a:t>Boot</a:t>
            </a:r>
            <a:r>
              <a:rPr lang="es-MX" dirty="0">
                <a:solidFill>
                  <a:srgbClr val="000000"/>
                </a:solidFill>
                <a:latin typeface="Calibri" panose="020F0502020204030204" pitchFamily="34" charset="0"/>
              </a:rPr>
              <a:t> en </a:t>
            </a:r>
            <a:r>
              <a:rPr lang="es-MX" dirty="0" err="1">
                <a:solidFill>
                  <a:srgbClr val="000000"/>
                </a:solidFill>
                <a:latin typeface="Calibri" panose="020F0502020204030204" pitchFamily="34" charset="0"/>
              </a:rPr>
              <a:t>VSCode</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Empaquetando archivos en un archivo JAR</a:t>
            </a:r>
          </a:p>
          <a:p>
            <a:pPr marL="285750" indent="-285750">
              <a:buFont typeface="Arial" panose="020B0604020202020204" pitchFamily="34" charset="0"/>
              <a:buChar char="•"/>
            </a:pPr>
            <a:r>
              <a:rPr lang="es-MX" dirty="0">
                <a:solidFill>
                  <a:srgbClr val="000000"/>
                </a:solidFill>
                <a:latin typeface="Calibri" panose="020F0502020204030204" pitchFamily="34" charset="0"/>
              </a:rPr>
              <a:t>Modificar Puerto</a:t>
            </a:r>
          </a:p>
          <a:p>
            <a:pPr marL="285750" indent="-285750">
              <a:buFont typeface="Arial" panose="020B0604020202020204" pitchFamily="34" charset="0"/>
              <a:buChar char="•"/>
            </a:pPr>
            <a:r>
              <a:rPr lang="es-ES" dirty="0">
                <a:solidFill>
                  <a:srgbClr val="000000"/>
                </a:solidFill>
                <a:latin typeface="Calibri" panose="020F0502020204030204" pitchFamily="34" charset="0"/>
              </a:rPr>
              <a:t>Ejercicio</a:t>
            </a:r>
          </a:p>
        </p:txBody>
      </p:sp>
    </p:spTree>
    <p:extLst>
      <p:ext uri="{BB962C8B-B14F-4D97-AF65-F5344CB8AC3E}">
        <p14:creationId xmlns:p14="http://schemas.microsoft.com/office/powerpoint/2010/main" val="63744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2" name="1 Rectángulo redondeado"/>
          <p:cNvSpPr/>
          <p:nvPr/>
        </p:nvSpPr>
        <p:spPr>
          <a:xfrm>
            <a:off x="5434083" y="1860519"/>
            <a:ext cx="1323833" cy="432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Core</a:t>
            </a:r>
            <a:endParaRPr lang="es-AR" dirty="0"/>
          </a:p>
        </p:txBody>
      </p:sp>
      <p:sp>
        <p:nvSpPr>
          <p:cNvPr id="4" name="3 Abrir llave"/>
          <p:cNvSpPr/>
          <p:nvPr/>
        </p:nvSpPr>
        <p:spPr>
          <a:xfrm rot="5400000">
            <a:off x="5796616" y="-2894002"/>
            <a:ext cx="552733" cy="110219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8 Rectángulo redondeado"/>
          <p:cNvSpPr/>
          <p:nvPr/>
        </p:nvSpPr>
        <p:spPr>
          <a:xfrm>
            <a:off x="987192" y="2777188"/>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Infraestructura</a:t>
            </a:r>
            <a:endParaRPr lang="es-AR" dirty="0"/>
          </a:p>
        </p:txBody>
      </p:sp>
      <p:sp>
        <p:nvSpPr>
          <p:cNvPr id="10" name="9 Rectángulo redondeado"/>
          <p:cNvSpPr/>
          <p:nvPr/>
        </p:nvSpPr>
        <p:spPr>
          <a:xfrm>
            <a:off x="3032083" y="2797786"/>
            <a:ext cx="1892491" cy="67335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Acceso a datos</a:t>
            </a:r>
            <a:endParaRPr lang="es-AR" dirty="0"/>
          </a:p>
        </p:txBody>
      </p:sp>
      <p:sp>
        <p:nvSpPr>
          <p:cNvPr id="11" name="10 Rectángulo redondeado"/>
          <p:cNvSpPr/>
          <p:nvPr/>
        </p:nvSpPr>
        <p:spPr>
          <a:xfrm>
            <a:off x="5165681" y="2777188"/>
            <a:ext cx="1892491" cy="67335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Contenedor central</a:t>
            </a:r>
            <a:endParaRPr lang="es-AR" dirty="0"/>
          </a:p>
        </p:txBody>
      </p:sp>
      <p:sp>
        <p:nvSpPr>
          <p:cNvPr id="12" name="11 Rectángulo redondeado"/>
          <p:cNvSpPr/>
          <p:nvPr/>
        </p:nvSpPr>
        <p:spPr>
          <a:xfrm>
            <a:off x="7322028" y="2777187"/>
            <a:ext cx="1892491" cy="67335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Web/VNC</a:t>
            </a:r>
            <a:endParaRPr lang="es-AR" dirty="0"/>
          </a:p>
        </p:txBody>
      </p:sp>
      <p:sp>
        <p:nvSpPr>
          <p:cNvPr id="13" name="12 Rectángulo redondeado"/>
          <p:cNvSpPr/>
          <p:nvPr/>
        </p:nvSpPr>
        <p:spPr>
          <a:xfrm>
            <a:off x="9399833" y="2779464"/>
            <a:ext cx="1892491" cy="6733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smtClean="0"/>
              <a:t>Pruebas</a:t>
            </a:r>
            <a:endParaRPr lang="es-AR" dirty="0"/>
          </a:p>
        </p:txBody>
      </p:sp>
      <p:graphicFrame>
        <p:nvGraphicFramePr>
          <p:cNvPr id="5" name="4 Diagrama"/>
          <p:cNvGraphicFramePr/>
          <p:nvPr>
            <p:extLst>
              <p:ext uri="{D42A27DB-BD31-4B8C-83A1-F6EECF244321}">
                <p14:modId xmlns:p14="http://schemas.microsoft.com/office/powerpoint/2010/main" val="2093509827"/>
              </p:ext>
            </p:extLst>
          </p:nvPr>
        </p:nvGraphicFramePr>
        <p:xfrm>
          <a:off x="3414227" y="3700727"/>
          <a:ext cx="5419678" cy="2985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15 Llamada rectangular"/>
          <p:cNvSpPr/>
          <p:nvPr/>
        </p:nvSpPr>
        <p:spPr>
          <a:xfrm>
            <a:off x="7058172" y="3808640"/>
            <a:ext cx="4620769" cy="96317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Mock</a:t>
            </a:r>
            <a:r>
              <a:rPr lang="es-ES" dirty="0" smtClean="0"/>
              <a:t> </a:t>
            </a:r>
            <a:r>
              <a:rPr lang="es-ES" dirty="0" err="1" smtClean="0"/>
              <a:t>Objects</a:t>
            </a:r>
            <a:r>
              <a:rPr lang="es-ES" dirty="0" smtClean="0"/>
              <a:t> son objetos simulados que podemos crear durante el desarrollo para probar nuestra aplicación</a:t>
            </a:r>
            <a:endParaRPr lang="es-AR" dirty="0"/>
          </a:p>
        </p:txBody>
      </p:sp>
      <p:sp>
        <p:nvSpPr>
          <p:cNvPr id="14" name="13 Rectángulo"/>
          <p:cNvSpPr/>
          <p:nvPr/>
        </p:nvSpPr>
        <p:spPr>
          <a:xfrm>
            <a:off x="287614" y="1949614"/>
            <a:ext cx="2980303" cy="369332"/>
          </a:xfrm>
          <a:prstGeom prst="rect">
            <a:avLst/>
          </a:prstGeom>
        </p:spPr>
        <p:txBody>
          <a:bodyPr wrap="none">
            <a:spAutoFit/>
          </a:bodyPr>
          <a:lstStyle/>
          <a:p>
            <a:r>
              <a:rPr lang="es-MX" b="1" dirty="0" smtClean="0">
                <a:latin typeface="Encode Sans" panose="020B0604020202020204"/>
                <a:ea typeface="Calibri" panose="020F0502020204030204" pitchFamily="34" charset="0"/>
              </a:rPr>
              <a:t>Partes Framework Spring</a:t>
            </a:r>
            <a:endParaRPr lang="es-MX"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44162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Spring Segunda Parte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999385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914401" y="2638597"/>
            <a:ext cx="8675266" cy="4168224"/>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Instalación, Configuración y desarrollo de un ejemplo en Sprintboot Java</a:t>
            </a:r>
          </a:p>
          <a:p>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windows 10)</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21191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Instalar Java</a:t>
            </a:r>
            <a:endParaRPr lang="es-ES" b="1" dirty="0">
              <a:latin typeface="Encode Sans" panose="020B0604020202020204"/>
              <a:ea typeface="Calibri" panose="020F0502020204030204" pitchFamily="34"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3230" y="2022493"/>
            <a:ext cx="4218290" cy="2771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41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958930"/>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Instalación java para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Accedemos al siguiente link y descargamos el </a:t>
            </a:r>
          </a:p>
          <a:p>
            <a:r>
              <a:rPr lang="es-ES" dirty="0" smtClean="0"/>
              <a:t>complemento para poder tener Java en </a:t>
            </a:r>
            <a:r>
              <a:rPr lang="es-ES" dirty="0" err="1" smtClean="0"/>
              <a:t>VSCode</a:t>
            </a:r>
            <a:r>
              <a:rPr lang="es-ES" dirty="0" smtClean="0"/>
              <a:t>.</a:t>
            </a:r>
          </a:p>
          <a:p>
            <a:pPr marL="285750" indent="-285750">
              <a:buFont typeface="Arial" pitchFamily="34" charset="0"/>
              <a:buChar char="•"/>
            </a:pPr>
            <a:endParaRPr lang="es-ES" dirty="0"/>
          </a:p>
          <a:p>
            <a:r>
              <a:rPr lang="es-ES" dirty="0">
                <a:hlinkClick r:id="rId4"/>
              </a:rPr>
              <a:t>https://</a:t>
            </a:r>
            <a:r>
              <a:rPr lang="es-ES" dirty="0" smtClean="0">
                <a:hlinkClick r:id="rId4"/>
              </a:rPr>
              <a:t>code.visualstudio.com/docs/languages/java</a:t>
            </a:r>
            <a:endParaRPr lang="es-ES" dirty="0" smtClean="0"/>
          </a:p>
          <a:p>
            <a:endParaRPr lang="es-ES" dirty="0"/>
          </a:p>
          <a:p>
            <a:pPr marL="285750" indent="-285750">
              <a:buFont typeface="Arial" pitchFamily="34" charset="0"/>
              <a:buChar char="•"/>
            </a:pPr>
            <a:r>
              <a:rPr lang="es-ES" dirty="0" smtClean="0"/>
              <a:t>Descargamos el instalador para la plataforma que </a:t>
            </a:r>
          </a:p>
          <a:p>
            <a:r>
              <a:rPr lang="es-ES" dirty="0" smtClean="0"/>
              <a:t>Corresponde.</a:t>
            </a:r>
            <a:endParaRPr lang="es-ES" dirty="0"/>
          </a:p>
          <a:p>
            <a:endParaRPr lang="es-ES" dirty="0" smtClean="0"/>
          </a:p>
        </p:txBody>
      </p:sp>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3060" y="1448789"/>
            <a:ext cx="5510957" cy="5011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4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803130"/>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Instalación java para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Iniciamos el proceso de instalación </a:t>
            </a:r>
            <a:r>
              <a:rPr lang="es-ES" dirty="0"/>
              <a:t>de nuestro </a:t>
            </a:r>
            <a:endParaRPr lang="es-ES" dirty="0" smtClean="0"/>
          </a:p>
          <a:p>
            <a:r>
              <a:rPr lang="es-ES" dirty="0" smtClean="0"/>
              <a:t>«JavaCodingPack-0.4.1».</a:t>
            </a:r>
          </a:p>
          <a:p>
            <a:endParaRPr lang="es-ES" dirty="0"/>
          </a:p>
          <a:p>
            <a:endParaRPr lang="es-ES" dirty="0" smtClean="0"/>
          </a:p>
          <a:p>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a:p>
          <a:p>
            <a:pPr marL="285750" indent="-285750">
              <a:buFont typeface="Arial" pitchFamily="34" charset="0"/>
              <a:buChar char="•"/>
            </a:pPr>
            <a:r>
              <a:rPr lang="es-ES" dirty="0" smtClean="0"/>
              <a:t>Iniciado el proceso de instalación luego de aceptar la </a:t>
            </a:r>
          </a:p>
          <a:p>
            <a:r>
              <a:rPr lang="es-ES" dirty="0" smtClean="0"/>
              <a:t>licencia se nos muestra una pantalla en donde nos </a:t>
            </a:r>
          </a:p>
          <a:p>
            <a:r>
              <a:rPr lang="es-ES" dirty="0" smtClean="0"/>
              <a:t>indica los distintos complementos que se instalaran.</a:t>
            </a:r>
          </a:p>
          <a:p>
            <a:r>
              <a:rPr lang="es-ES" dirty="0" smtClean="0"/>
              <a:t>Instalamos todo los componentes.</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684" y="3420050"/>
            <a:ext cx="3904074" cy="775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5452" y="2764742"/>
            <a:ext cx="54006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doblada hacia arriba"/>
          <p:cNvSpPr/>
          <p:nvPr/>
        </p:nvSpPr>
        <p:spPr>
          <a:xfrm rot="5400000">
            <a:off x="4730338" y="5097625"/>
            <a:ext cx="932213" cy="21553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3509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727949"/>
            <a:ext cx="11131990" cy="1597147"/>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Instalación java para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Finalizado el proceso de descarga e instalación </a:t>
            </a:r>
          </a:p>
          <a:p>
            <a:r>
              <a:rPr lang="es-ES" dirty="0" smtClean="0"/>
              <a:t>se procede a iniciar </a:t>
            </a:r>
            <a:r>
              <a:rPr lang="es-ES" dirty="0" err="1" smtClean="0"/>
              <a:t>VSCode</a:t>
            </a:r>
            <a:endParaRPr lang="es-ES"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62" y="3226763"/>
            <a:ext cx="4432967" cy="3484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3982" y="2271533"/>
            <a:ext cx="55054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Flecha derecha"/>
          <p:cNvSpPr/>
          <p:nvPr/>
        </p:nvSpPr>
        <p:spPr>
          <a:xfrm rot="20814323">
            <a:off x="3847604" y="4645349"/>
            <a:ext cx="2588822" cy="552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98692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561519"/>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Verificar Versión de Java Instalado</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Abrimos la consola de </a:t>
            </a:r>
            <a:r>
              <a:rPr lang="es-ES" dirty="0" err="1" smtClean="0"/>
              <a:t>windows</a:t>
            </a:r>
            <a:r>
              <a:rPr lang="es-ES" dirty="0" smtClean="0"/>
              <a:t> y ejecutamos el siguiente comando el cual nos deberá de devolver la versión de java instalada en nuestro equipo y también verificamos que se encuentre funcionando el mismo.</a:t>
            </a: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0014" y="863865"/>
            <a:ext cx="2294003" cy="1507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026" y="4544025"/>
            <a:ext cx="3487459" cy="197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8281" y="3467594"/>
            <a:ext cx="7571949" cy="229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Flecha derecha"/>
          <p:cNvSpPr/>
          <p:nvPr/>
        </p:nvSpPr>
        <p:spPr>
          <a:xfrm rot="20515099">
            <a:off x="2317010" y="5058205"/>
            <a:ext cx="2040105" cy="397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945820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2221670"/>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Verificando Extensiones Java desde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Finalizada la instalación de nuestro Java abrimos </a:t>
            </a:r>
            <a:r>
              <a:rPr lang="es-ES" dirty="0" err="1" smtClean="0"/>
              <a:t>VSCode</a:t>
            </a:r>
            <a:r>
              <a:rPr lang="es-ES" dirty="0" smtClean="0"/>
              <a:t> y </a:t>
            </a:r>
          </a:p>
          <a:p>
            <a:r>
              <a:rPr lang="es-ES" dirty="0" smtClean="0"/>
              <a:t>luego ingresamos en la opciones de extensiones .</a:t>
            </a:r>
          </a:p>
          <a:p>
            <a:pPr marL="285750" indent="-285750">
              <a:buFont typeface="Arial" pitchFamily="34" charset="0"/>
              <a:buChar char="•"/>
            </a:pPr>
            <a:endParaRPr lang="es-ES" dirty="0" smtClean="0"/>
          </a:p>
          <a:p>
            <a:pPr marL="285750" indent="-285750">
              <a:buFont typeface="Arial" pitchFamily="34" charset="0"/>
              <a:buChar char="•"/>
            </a:pPr>
            <a:r>
              <a:rPr lang="es-ES" dirty="0" smtClean="0"/>
              <a:t>Ingresamos la palabra «Java» en el buscador y verificamos los siguientes complementos </a:t>
            </a:r>
          </a:p>
          <a:p>
            <a:r>
              <a:rPr lang="es-ES" dirty="0" smtClean="0"/>
              <a:t>instalados.</a:t>
            </a: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0014" y="863865"/>
            <a:ext cx="2294003" cy="1507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1611" y="1617370"/>
            <a:ext cx="691739" cy="1743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4800" y="3845750"/>
            <a:ext cx="343852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9283" y="3964312"/>
            <a:ext cx="4267732" cy="2590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46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Instalar Spring Boot</a:t>
            </a:r>
            <a:endParaRPr lang="es-ES" b="1" dirty="0">
              <a:latin typeface="Encode Sans" panose="020B0604020202020204"/>
              <a:ea typeface="Calibri" panose="020F0502020204030204" pitchFamily="34"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2906" y="2022493"/>
            <a:ext cx="6084719" cy="1795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09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a:solidFill>
                  <a:srgbClr val="FDE23D"/>
                </a:solidFill>
                <a:latin typeface="Encode Sans"/>
                <a:sym typeface="Encode Sans"/>
              </a:rPr>
              <a:t>Módulo 8 - Back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Spring Primera Parte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952494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226538"/>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Instalando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Buscaremos el siguiente complemento a instalar en la </a:t>
            </a:r>
          </a:p>
          <a:p>
            <a:r>
              <a:rPr lang="es-ES" dirty="0" smtClean="0"/>
              <a:t>paleta «</a:t>
            </a:r>
            <a:r>
              <a:rPr lang="es-ES" dirty="0" err="1" smtClean="0"/>
              <a:t>spring</a:t>
            </a:r>
            <a:r>
              <a:rPr lang="es-ES" dirty="0" smtClean="0"/>
              <a:t> </a:t>
            </a:r>
            <a:r>
              <a:rPr lang="es-ES" dirty="0" err="1" smtClean="0"/>
              <a:t>boot</a:t>
            </a:r>
            <a:r>
              <a:rPr lang="es-ES" dirty="0" smtClean="0"/>
              <a:t>» y ubicaremos el complemento que </a:t>
            </a:r>
          </a:p>
          <a:p>
            <a:r>
              <a:rPr lang="es-ES" dirty="0" smtClean="0"/>
              <a:t>dice «Spring </a:t>
            </a:r>
            <a:r>
              <a:rPr lang="es-ES" dirty="0" err="1" smtClean="0"/>
              <a:t>Boot</a:t>
            </a:r>
            <a:r>
              <a:rPr lang="es-ES" dirty="0" smtClean="0"/>
              <a:t> </a:t>
            </a:r>
            <a:r>
              <a:rPr lang="es-ES" dirty="0" err="1" smtClean="0"/>
              <a:t>Extension</a:t>
            </a:r>
            <a:r>
              <a:rPr lang="es-ES" dirty="0" smtClean="0"/>
              <a:t> Pack».</a:t>
            </a:r>
          </a:p>
          <a:p>
            <a:endParaRPr lang="es-ES" dirty="0"/>
          </a:p>
          <a:p>
            <a:pPr marL="285750" indent="-285750">
              <a:buFont typeface="Arial" pitchFamily="34" charset="0"/>
              <a:buChar char="•"/>
            </a:pPr>
            <a:r>
              <a:rPr lang="es-ES" dirty="0" smtClean="0"/>
              <a:t>Realizamos la instalación de dicho complemento.</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92" y="2073374"/>
            <a:ext cx="3804500" cy="3721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91" y="4880139"/>
            <a:ext cx="57531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2655" y="4163868"/>
            <a:ext cx="4508737" cy="1432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izquierda"/>
          <p:cNvSpPr/>
          <p:nvPr/>
        </p:nvSpPr>
        <p:spPr>
          <a:xfrm>
            <a:off x="5332169" y="5013774"/>
            <a:ext cx="2864226" cy="3776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Flecha izquierda"/>
          <p:cNvSpPr/>
          <p:nvPr/>
        </p:nvSpPr>
        <p:spPr>
          <a:xfrm rot="19910464">
            <a:off x="3489157" y="5515412"/>
            <a:ext cx="1297576" cy="3571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2435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Spring </a:t>
            </a:r>
            <a:r>
              <a:rPr lang="es-AR" sz="4000" b="1" dirty="0" err="1" smtClean="0">
                <a:solidFill>
                  <a:srgbClr val="0070C0"/>
                </a:solidFill>
                <a:latin typeface="Georgia"/>
                <a:ea typeface="Georgia"/>
                <a:cs typeface="Georgia"/>
                <a:sym typeface="Georgia"/>
              </a:rPr>
              <a:t>Boot</a:t>
            </a:r>
            <a:r>
              <a:rPr lang="es-AR" sz="4000" b="1" dirty="0" smtClean="0">
                <a:solidFill>
                  <a:srgbClr val="0070C0"/>
                </a:solidFill>
                <a:latin typeface="Georgia"/>
                <a:ea typeface="Georgia"/>
                <a:cs typeface="Georgia"/>
                <a:sym typeface="Georgia"/>
              </a:rPr>
              <a:t> Primer Ejemplo</a:t>
            </a:r>
            <a:endParaRPr lang="es-ES" b="1" dirty="0">
              <a:latin typeface="Encode Sans" panose="020B0604020202020204"/>
              <a:ea typeface="Calibri" panose="020F0502020204030204" pitchFamily="34"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514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Abrimos la paleta de comandos con </a:t>
            </a:r>
            <a:r>
              <a:rPr lang="es-ES" dirty="0" err="1" smtClean="0"/>
              <a:t>ctrl+shift+p</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Indicamos el siguiente comando dentro de dicha paleta.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889" y="3764476"/>
            <a:ext cx="9717132" cy="210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243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Debemos de especificar la versión de nuestro Sprint </a:t>
            </a:r>
            <a:r>
              <a:rPr lang="es-ES" dirty="0" err="1" smtClean="0"/>
              <a:t>Boot</a:t>
            </a:r>
            <a:r>
              <a:rPr lang="es-ES" dirty="0" smtClean="0"/>
              <a:t>.</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4843" y="3538846"/>
            <a:ext cx="6972927" cy="301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747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Debemos de especificar el lenguaje de programación a utilizar en nuestro proyecto, en nuestro caso será Java.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712" y="3747655"/>
            <a:ext cx="8582759" cy="207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181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141901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Debemos de especificar el nombre de nuestra dirección o dominio web para nuestro proyecto.</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404" y="3325092"/>
            <a:ext cx="8095037" cy="161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0025" y="4936882"/>
            <a:ext cx="8176657" cy="1764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735653">
            <a:off x="2410691" y="4846174"/>
            <a:ext cx="2042556" cy="510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6621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1205259"/>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Especificamos el correspondiente nombre de nuestro proyecto.</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24" y="3111335"/>
            <a:ext cx="5981107" cy="140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0999" y="4512623"/>
            <a:ext cx="7212941" cy="18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405322">
            <a:off x="1640660" y="4465067"/>
            <a:ext cx="3296767" cy="510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1852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146651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Especificamos el paquete que se utilizara para el tipo de aplicación a realizar, en nuestro caso la aplicación es web por ende se debería e elegir «</a:t>
            </a:r>
            <a:r>
              <a:rPr lang="es-ES" dirty="0" err="1" smtClean="0"/>
              <a:t>War</a:t>
            </a:r>
            <a:r>
              <a:rPr lang="es-ES" dirty="0" smtClean="0"/>
              <a:t>» pero también e la puede realizar de tipo «</a:t>
            </a:r>
            <a:r>
              <a:rPr lang="es-ES" dirty="0" err="1" smtClean="0"/>
              <a:t>Jar</a:t>
            </a:r>
            <a:r>
              <a:rPr lang="es-ES" dirty="0" smtClean="0"/>
              <a:t>» que será la que nosotros elegiremos.</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53" y="3533595"/>
            <a:ext cx="62865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5726" y="4809506"/>
            <a:ext cx="7374844" cy="181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405322">
            <a:off x="1522330" y="4944413"/>
            <a:ext cx="3296767" cy="386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9811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1205259"/>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Especificamos la versión del Java instalado en nuestro caso será la versión 11.</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048" y="3105645"/>
            <a:ext cx="49434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3042" y="4417373"/>
            <a:ext cx="6539884" cy="2066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405322">
            <a:off x="1577496" y="4697674"/>
            <a:ext cx="4165631" cy="411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474937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7"/>
            <a:ext cx="11131990" cy="144276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Según la intención de nuestra aplicación en esta parte se agregaran los distintos tipos de dependencias que necesitaremos en nuestro proyecto.</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148" y="3491347"/>
            <a:ext cx="10034603" cy="301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97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a:solidFill>
                  <a:srgbClr val="FDE23D"/>
                </a:solidFill>
                <a:latin typeface="Encode Sans"/>
                <a:sym typeface="Encode Sans"/>
              </a:rPr>
              <a:t>Módulo 8 - Back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406619"/>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¿Qué es Spring?</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Spring es el Framework más popular para crear aplicaciones Java</a:t>
            </a:r>
          </a:p>
          <a:p>
            <a:pPr marL="742950" lvl="1" indent="-285750">
              <a:buFont typeface="Arial" pitchFamily="34" charset="0"/>
              <a:buChar char="•"/>
            </a:pPr>
            <a:r>
              <a:rPr lang="es-ES" dirty="0" smtClean="0"/>
              <a:t>Pero…¿qué es un </a:t>
            </a:r>
            <a:r>
              <a:rPr lang="es-ES" dirty="0" err="1" smtClean="0"/>
              <a:t>framework</a:t>
            </a:r>
            <a:r>
              <a:rPr lang="es-ES" dirty="0" smtClean="0"/>
              <a:t>? Un </a:t>
            </a:r>
            <a:r>
              <a:rPr lang="es-ES" dirty="0" err="1" smtClean="0"/>
              <a:t>framework</a:t>
            </a:r>
            <a:r>
              <a:rPr lang="es-ES" dirty="0" smtClean="0"/>
              <a:t> es un «entorno de trabajo» compuesto por «reglas», y «herramientas» que facilitan enormemente el desarrollo de aplicaciones.</a:t>
            </a:r>
          </a:p>
          <a:p>
            <a:pPr marL="285750" indent="-285750">
              <a:buFont typeface="Arial" pitchFamily="34" charset="0"/>
              <a:buChar char="•"/>
            </a:pPr>
            <a:endParaRPr lang="es-ES" dirty="0"/>
          </a:p>
          <a:p>
            <a:pPr marL="285750" indent="-285750">
              <a:buFont typeface="Arial" pitchFamily="34" charset="0"/>
              <a:buChar char="•"/>
            </a:pPr>
            <a:r>
              <a:rPr lang="es-ES" dirty="0" smtClean="0"/>
              <a:t>Spring es la alternativa al desarrollo de aplicaciones JEE.</a:t>
            </a:r>
          </a:p>
          <a:p>
            <a:pPr marL="742950" lvl="1" indent="-285750">
              <a:buFont typeface="Arial" pitchFamily="34" charset="0"/>
              <a:buChar char="•"/>
            </a:pPr>
            <a:r>
              <a:rPr lang="es-ES" dirty="0" smtClean="0"/>
              <a:t>Más simple y más ligero</a:t>
            </a:r>
          </a:p>
        </p:txBody>
      </p:sp>
    </p:spTree>
    <p:extLst>
      <p:ext uri="{BB962C8B-B14F-4D97-AF65-F5344CB8AC3E}">
        <p14:creationId xmlns:p14="http://schemas.microsoft.com/office/powerpoint/2010/main" val="3616254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7"/>
            <a:ext cx="11131990" cy="360620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a:t>En este caso agregaremos las </a:t>
            </a:r>
            <a:r>
              <a:rPr lang="es-ES" dirty="0" smtClean="0"/>
              <a:t>dependencias:</a:t>
            </a:r>
          </a:p>
          <a:p>
            <a:pPr marL="285750" indent="-285750">
              <a:buFont typeface="Arial" pitchFamily="34" charset="0"/>
              <a:buChar char="•"/>
            </a:pPr>
            <a:endParaRPr lang="es-ES" dirty="0" smtClean="0"/>
          </a:p>
          <a:p>
            <a:pPr marL="285750" indent="-285750">
              <a:buFont typeface="Arial" pitchFamily="34" charset="0"/>
              <a:buChar char="•"/>
            </a:pPr>
            <a:r>
              <a:rPr lang="es-ES" dirty="0" smtClean="0"/>
              <a:t>Spring Web…, para poder generar aplicaciones </a:t>
            </a:r>
          </a:p>
          <a:p>
            <a:r>
              <a:rPr lang="es-ES" dirty="0" smtClean="0"/>
              <a:t>de tipo web.</a:t>
            </a:r>
          </a:p>
          <a:p>
            <a:endParaRPr lang="es-ES" dirty="0"/>
          </a:p>
          <a:p>
            <a:pPr marL="285750" indent="-285750">
              <a:buFont typeface="Arial" pitchFamily="34" charset="0"/>
              <a:buChar char="•"/>
            </a:pPr>
            <a:r>
              <a:rPr lang="es-ES" dirty="0" smtClean="0"/>
              <a:t>Para continuar presionamos </a:t>
            </a:r>
            <a:r>
              <a:rPr lang="es-ES" dirty="0" err="1" smtClean="0"/>
              <a:t>intro</a:t>
            </a:r>
            <a:r>
              <a:rPr lang="es-ES" dirty="0" smtClean="0"/>
              <a:t> y se nos habilitara una nueva ventana en la cual se indicara el lugar en donde se guardara nuestro proyecto.</a:t>
            </a:r>
          </a:p>
          <a:p>
            <a:pPr marL="285750" indent="-285750">
              <a:buFont typeface="Arial" pitchFamily="34" charset="0"/>
              <a:buChar char="•"/>
            </a:pPr>
            <a:endParaRPr lang="es-ES" dirty="0"/>
          </a:p>
          <a:p>
            <a:pPr marL="285750" indent="-285750">
              <a:buFont typeface="Arial" pitchFamily="34" charset="0"/>
              <a:buChar char="•"/>
            </a:pPr>
            <a:r>
              <a:rPr lang="es-ES" dirty="0" smtClean="0"/>
              <a:t>Indicamos ubicación y generamos</a:t>
            </a:r>
          </a:p>
          <a:p>
            <a:r>
              <a:rPr lang="es-ES" dirty="0"/>
              <a:t>p</a:t>
            </a:r>
            <a:r>
              <a:rPr lang="es-ES" dirty="0" smtClean="0"/>
              <a:t>or último nuestro primer proyecto.</a:t>
            </a:r>
          </a:p>
          <a:p>
            <a:r>
              <a:rPr lang="es-ES" dirty="0" smtClean="0"/>
              <a:t> </a:t>
            </a:r>
            <a:endParaRPr lang="es-E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427" y="2434441"/>
            <a:ext cx="5993032" cy="140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504" y="4633663"/>
            <a:ext cx="7028955" cy="175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023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7"/>
            <a:ext cx="11131990" cy="1407139"/>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Finalizado el proceso de generación procedemos a abrir el mismo presionando el botón de Abrir, ubicado en el margen inferior derecha de nuestro </a:t>
            </a:r>
            <a:r>
              <a:rPr lang="es-ES" dirty="0" err="1" smtClean="0"/>
              <a:t>VSCode</a:t>
            </a:r>
            <a:r>
              <a:rPr lang="es-ES" dirty="0" smtClean="0"/>
              <a:t>.</a:t>
            </a:r>
          </a:p>
          <a:p>
            <a:endParaRPr lang="es-E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01" y="3308137"/>
            <a:ext cx="5509162" cy="2736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547129">
            <a:off x="2306464" y="4409511"/>
            <a:ext cx="3087584" cy="424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3527" y="2893743"/>
            <a:ext cx="3903057" cy="356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erecha"/>
          <p:cNvSpPr/>
          <p:nvPr/>
        </p:nvSpPr>
        <p:spPr>
          <a:xfrm rot="20636814">
            <a:off x="5943634" y="4929903"/>
            <a:ext cx="2706833" cy="424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3160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7"/>
            <a:ext cx="11131990" cy="2416541"/>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Para poder dar inicio y verificar que nuestro proyecto funciona nos dirigimos a la barra de tareas correspondiente a «SPRING BOOT DASHBOARD».</a:t>
            </a:r>
          </a:p>
          <a:p>
            <a:pPr marL="285750" indent="-285750">
              <a:buFont typeface="Arial" pitchFamily="34" charset="0"/>
              <a:buChar char="•"/>
            </a:pPr>
            <a:endParaRPr lang="es-ES" dirty="0"/>
          </a:p>
          <a:p>
            <a:pPr marL="285750" indent="-285750">
              <a:buFont typeface="Arial" pitchFamily="34" charset="0"/>
              <a:buChar char="•"/>
            </a:pPr>
            <a:r>
              <a:rPr lang="es-ES" dirty="0" smtClean="0"/>
              <a:t>Aquí daremos inicio al servicio presionando en el </a:t>
            </a:r>
          </a:p>
          <a:p>
            <a:r>
              <a:rPr lang="es-ES" dirty="0"/>
              <a:t>i</a:t>
            </a:r>
            <a:r>
              <a:rPr lang="es-ES" dirty="0" smtClean="0"/>
              <a:t>cono de inicio correspondiente a nuestro proyecto.</a:t>
            </a:r>
            <a:endParaRPr lang="es-E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5757" y="3114347"/>
            <a:ext cx="4061361" cy="3483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erecha"/>
          <p:cNvSpPr/>
          <p:nvPr/>
        </p:nvSpPr>
        <p:spPr>
          <a:xfrm rot="1301462">
            <a:off x="5804554" y="4872733"/>
            <a:ext cx="3890966" cy="424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081177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a:t>
            </a:r>
          </a:p>
          <a:p>
            <a:r>
              <a:rPr lang="es-MX" sz="2400" b="1" dirty="0" smtClean="0">
                <a:latin typeface="Encode Sans" panose="020B0604020202020204"/>
                <a:ea typeface="Calibri" panose="020F0502020204030204" pitchFamily="34" charset="0"/>
              </a:rPr>
              <a:t>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616" y="2159891"/>
            <a:ext cx="7698345" cy="453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777169"/>
            <a:ext cx="6096000" cy="1754326"/>
          </a:xfrm>
          <a:prstGeom prst="rect">
            <a:avLst/>
          </a:prstGeom>
        </p:spPr>
        <p:txBody>
          <a:bodyPr>
            <a:spAutoFit/>
          </a:bodyPr>
          <a:lstStyle/>
          <a:p>
            <a:pPr marL="285750" indent="-285750">
              <a:buFont typeface="Arial" pitchFamily="34" charset="0"/>
              <a:buChar char="•"/>
            </a:pPr>
            <a:r>
              <a:rPr lang="es-ES" dirty="0" smtClean="0"/>
              <a:t>En el margen superior se observa </a:t>
            </a:r>
          </a:p>
          <a:p>
            <a:r>
              <a:rPr lang="es-ES" dirty="0" smtClean="0"/>
              <a:t>los controles para manejar nuestro</a:t>
            </a:r>
          </a:p>
          <a:p>
            <a:r>
              <a:rPr lang="es-ES" dirty="0" smtClean="0"/>
              <a:t>Servidor Web Apache.</a:t>
            </a:r>
          </a:p>
          <a:p>
            <a:endParaRPr lang="es-ES" dirty="0"/>
          </a:p>
          <a:p>
            <a:pPr marL="285750" indent="-285750">
              <a:buFont typeface="Arial" pitchFamily="34" charset="0"/>
              <a:buChar char="•"/>
            </a:pPr>
            <a:r>
              <a:rPr lang="es-ES" dirty="0" smtClean="0"/>
              <a:t>Se observa la ejecución de </a:t>
            </a:r>
          </a:p>
          <a:p>
            <a:r>
              <a:rPr lang="es-ES" dirty="0" smtClean="0"/>
              <a:t>nuestro Spring.</a:t>
            </a:r>
          </a:p>
        </p:txBody>
      </p:sp>
    </p:spTree>
    <p:extLst>
      <p:ext uri="{BB962C8B-B14F-4D97-AF65-F5344CB8AC3E}">
        <p14:creationId xmlns:p14="http://schemas.microsoft.com/office/powerpoint/2010/main" val="4270029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777169"/>
            <a:ext cx="6096000" cy="923330"/>
          </a:xfrm>
          <a:prstGeom prst="rect">
            <a:avLst/>
          </a:prstGeom>
        </p:spPr>
        <p:txBody>
          <a:bodyPr>
            <a:spAutoFit/>
          </a:bodyPr>
          <a:lstStyle/>
          <a:p>
            <a:pPr marL="285750" indent="-285750">
              <a:buFont typeface="Arial" pitchFamily="34" charset="0"/>
              <a:buChar char="•"/>
            </a:pPr>
            <a:r>
              <a:rPr lang="es-ES" dirty="0" smtClean="0"/>
              <a:t>Abrimos nuestra aplicación web </a:t>
            </a:r>
          </a:p>
          <a:p>
            <a:r>
              <a:rPr lang="es-ES" dirty="0"/>
              <a:t>m</a:t>
            </a:r>
            <a:r>
              <a:rPr lang="es-ES" dirty="0" smtClean="0"/>
              <a:t>ediante el icono        que acompaña a nuestro </a:t>
            </a:r>
          </a:p>
          <a:p>
            <a:r>
              <a:rPr lang="es-ES" dirty="0" smtClean="0"/>
              <a:t>proyecto.</a:t>
            </a:r>
          </a:p>
        </p:txBody>
      </p:sp>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159891"/>
            <a:ext cx="5638739" cy="412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4386" y="3117173"/>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derecha"/>
          <p:cNvSpPr/>
          <p:nvPr/>
        </p:nvSpPr>
        <p:spPr>
          <a:xfrm rot="1148323">
            <a:off x="2861425" y="4262129"/>
            <a:ext cx="5854265" cy="487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906270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777169"/>
            <a:ext cx="6096000" cy="923330"/>
          </a:xfrm>
          <a:prstGeom prst="rect">
            <a:avLst/>
          </a:prstGeom>
        </p:spPr>
        <p:txBody>
          <a:bodyPr>
            <a:spAutoFit/>
          </a:bodyPr>
          <a:lstStyle/>
          <a:p>
            <a:pPr marL="285750" indent="-285750">
              <a:buFont typeface="Arial" pitchFamily="34" charset="0"/>
              <a:buChar char="•"/>
            </a:pPr>
            <a:r>
              <a:rPr lang="es-ES" dirty="0" smtClean="0"/>
              <a:t>Abrimos nuestra aplicación web </a:t>
            </a:r>
          </a:p>
          <a:p>
            <a:r>
              <a:rPr lang="es-ES" dirty="0"/>
              <a:t>m</a:t>
            </a:r>
            <a:r>
              <a:rPr lang="es-ES" dirty="0" smtClean="0"/>
              <a:t>ediante el icono        que acompaña a nuestro </a:t>
            </a:r>
          </a:p>
          <a:p>
            <a:r>
              <a:rPr lang="es-ES" dirty="0"/>
              <a:t>p</a:t>
            </a:r>
            <a:r>
              <a:rPr lang="es-ES" dirty="0" smtClean="0"/>
              <a:t>royecto la cual responde correctamente.</a:t>
            </a:r>
          </a:p>
        </p:txBody>
      </p:sp>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2159891"/>
            <a:ext cx="4378036" cy="320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7514" y="3117174"/>
            <a:ext cx="300684" cy="2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77" y="4212520"/>
            <a:ext cx="6163562" cy="229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Flecha derecha"/>
          <p:cNvSpPr/>
          <p:nvPr/>
        </p:nvSpPr>
        <p:spPr>
          <a:xfrm rot="9776085">
            <a:off x="5798264" y="4648781"/>
            <a:ext cx="2757438" cy="366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Flecha derecha"/>
          <p:cNvSpPr/>
          <p:nvPr/>
        </p:nvSpPr>
        <p:spPr>
          <a:xfrm rot="1118646">
            <a:off x="4620251" y="3691792"/>
            <a:ext cx="2370020" cy="34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91115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777169"/>
            <a:ext cx="11475522" cy="2308324"/>
          </a:xfrm>
          <a:prstGeom prst="rect">
            <a:avLst/>
          </a:prstGeom>
        </p:spPr>
        <p:txBody>
          <a:bodyPr wrap="square">
            <a:spAutoFit/>
          </a:bodyPr>
          <a:lstStyle/>
          <a:p>
            <a:pPr marL="285750" indent="-285750">
              <a:buFont typeface="Arial" pitchFamily="34" charset="0"/>
              <a:buChar char="•"/>
            </a:pPr>
            <a:r>
              <a:rPr lang="es-ES" dirty="0" smtClean="0"/>
              <a:t>A continuación generamos una </a:t>
            </a:r>
            <a:r>
              <a:rPr lang="es-ES" dirty="0" err="1" smtClean="0"/>
              <a:t>pag</a:t>
            </a:r>
            <a:r>
              <a:rPr lang="es-ES" dirty="0" smtClean="0"/>
              <a:t> principal, para cambiar el mensaje de error que estamos visualizando el en navegador sobre nuestra pagina Spring. Para ello pararemos nuestro servidor web presionando en el botón rojo de nuestro panel de administración de nuestro servidor web.</a:t>
            </a:r>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p:txBody>
      </p:sp>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9898" y="3931331"/>
            <a:ext cx="5000964" cy="126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572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777169"/>
            <a:ext cx="11475522" cy="2862322"/>
          </a:xfrm>
          <a:prstGeom prst="rect">
            <a:avLst/>
          </a:prstGeom>
        </p:spPr>
        <p:txBody>
          <a:bodyPr wrap="square">
            <a:spAutoFit/>
          </a:bodyPr>
          <a:lstStyle/>
          <a:p>
            <a:pPr marL="285750" indent="-285750">
              <a:buFont typeface="Arial" pitchFamily="34" charset="0"/>
              <a:buChar char="•"/>
            </a:pPr>
            <a:r>
              <a:rPr lang="es-ES" dirty="0" smtClean="0"/>
              <a:t>Procedemos a crear un archivo index.html dentro de nuestro directorio </a:t>
            </a:r>
            <a:r>
              <a:rPr lang="es-ES" dirty="0" err="1" smtClean="0"/>
              <a:t>static</a:t>
            </a:r>
            <a:r>
              <a:rPr lang="es-ES" dirty="0" smtClean="0"/>
              <a:t> que se encuentra dentro de </a:t>
            </a:r>
            <a:r>
              <a:rPr lang="es-ES" dirty="0" err="1" smtClean="0"/>
              <a:t>src</a:t>
            </a:r>
            <a:r>
              <a:rPr lang="es-ES" dirty="0" smtClean="0"/>
              <a:t>-&gt;</a:t>
            </a:r>
            <a:r>
              <a:rPr lang="es-ES" dirty="0" err="1" smtClean="0"/>
              <a:t>main</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Dentro de nuestro archivo index.html </a:t>
            </a:r>
          </a:p>
          <a:p>
            <a:r>
              <a:rPr lang="es-ES" dirty="0" smtClean="0"/>
              <a:t>redactaremos el siguiente código.</a:t>
            </a:r>
          </a:p>
          <a:p>
            <a:endParaRPr lang="es-ES" dirty="0"/>
          </a:p>
          <a:p>
            <a:pPr marL="285750" indent="-285750">
              <a:buFont typeface="Arial" pitchFamily="34" charset="0"/>
              <a:buChar char="•"/>
            </a:pPr>
            <a:r>
              <a:rPr lang="es-ES" dirty="0" smtClean="0"/>
              <a:t>Agregamos un código </a:t>
            </a:r>
            <a:r>
              <a:rPr lang="es-ES" dirty="0" err="1" smtClean="0"/>
              <a:t>html</a:t>
            </a:r>
            <a:r>
              <a:rPr lang="es-ES" dirty="0" smtClean="0"/>
              <a:t> dentro de</a:t>
            </a:r>
          </a:p>
          <a:p>
            <a:r>
              <a:rPr lang="es-ES" dirty="0" smtClean="0"/>
              <a:t>nuestro </a:t>
            </a:r>
            <a:r>
              <a:rPr lang="es-ES" dirty="0" err="1" smtClean="0"/>
              <a:t>index.tml</a:t>
            </a:r>
            <a:r>
              <a:rPr lang="es-ES" dirty="0" smtClean="0"/>
              <a:t> y lo hacemos </a:t>
            </a:r>
          </a:p>
          <a:p>
            <a:r>
              <a:rPr lang="es-ES" dirty="0" smtClean="0"/>
              <a:t>presionando </a:t>
            </a:r>
            <a:r>
              <a:rPr lang="es-ES" dirty="0" err="1" smtClean="0"/>
              <a:t>ctrl</a:t>
            </a:r>
            <a:r>
              <a:rPr lang="es-ES" dirty="0" smtClean="0"/>
              <a:t> + barra espacio y del</a:t>
            </a:r>
          </a:p>
          <a:p>
            <a:r>
              <a:rPr lang="es-ES" dirty="0"/>
              <a:t>m</a:t>
            </a:r>
            <a:r>
              <a:rPr lang="es-ES" dirty="0" smtClean="0"/>
              <a:t>enú seleccionaremos </a:t>
            </a:r>
            <a:r>
              <a:rPr lang="es-ES" dirty="0" err="1" smtClean="0"/>
              <a:t>html</a:t>
            </a:r>
            <a:endParaRPr lang="es-ES" dirty="0" smtClean="0"/>
          </a:p>
        </p:txBody>
      </p:sp>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467" y="3264476"/>
            <a:ext cx="2655021" cy="333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9216" y="3264476"/>
            <a:ext cx="5501410" cy="2673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Flecha derecha"/>
          <p:cNvSpPr/>
          <p:nvPr/>
        </p:nvSpPr>
        <p:spPr>
          <a:xfrm rot="20171498">
            <a:off x="6316366" y="4983167"/>
            <a:ext cx="3104565" cy="34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94070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8"/>
            <a:ext cx="11131990" cy="50762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Spring </a:t>
            </a:r>
            <a:r>
              <a:rPr lang="es-MX" sz="2400" b="1" dirty="0" err="1" smtClean="0">
                <a:latin typeface="Encode Sans" panose="020B0604020202020204"/>
                <a:ea typeface="Calibri" panose="020F0502020204030204" pitchFamily="34" charset="0"/>
              </a:rPr>
              <a:t>Boot</a:t>
            </a:r>
            <a:r>
              <a:rPr lang="es-MX" sz="2400" b="1" dirty="0" smtClean="0">
                <a:latin typeface="Encode Sans" panose="020B0604020202020204"/>
                <a:ea typeface="Calibri" panose="020F0502020204030204" pitchFamily="34" charset="0"/>
              </a:rPr>
              <a:t> en </a:t>
            </a:r>
            <a:r>
              <a:rPr lang="es-MX" sz="2400" b="1" dirty="0" err="1" smtClean="0">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64177" y="2777169"/>
            <a:ext cx="11475522" cy="1200329"/>
          </a:xfrm>
          <a:prstGeom prst="rect">
            <a:avLst/>
          </a:prstGeom>
        </p:spPr>
        <p:txBody>
          <a:bodyPr wrap="square">
            <a:spAutoFit/>
          </a:bodyPr>
          <a:lstStyle/>
          <a:p>
            <a:pPr marL="285750" indent="-285750">
              <a:buFont typeface="Arial" pitchFamily="34" charset="0"/>
              <a:buChar char="•"/>
            </a:pPr>
            <a:r>
              <a:rPr lang="es-ES" dirty="0" smtClean="0"/>
              <a:t>Agregamos a nuestro index.html un encabezado h1 con un mensaje de bienvenida.</a:t>
            </a:r>
          </a:p>
          <a:p>
            <a:pPr marL="285750" indent="-285750">
              <a:buFont typeface="Arial" pitchFamily="34" charset="0"/>
              <a:buChar char="•"/>
            </a:pPr>
            <a:endParaRPr lang="es-ES" dirty="0" smtClean="0"/>
          </a:p>
          <a:p>
            <a:pPr marL="285750" indent="-285750">
              <a:buFont typeface="Arial" pitchFamily="34" charset="0"/>
              <a:buChar char="•"/>
            </a:pPr>
            <a:r>
              <a:rPr lang="es-ES" dirty="0" smtClean="0"/>
              <a:t>Guardamos el cambio y volvemos a poner en funcionamiento nuestro servidor, logrando así cambiar nuestro mensaje de error por el mensaje que se encuentra dentro de nuestro archivo </a:t>
            </a:r>
            <a:r>
              <a:rPr lang="es-ES" dirty="0" err="1" smtClean="0"/>
              <a:t>index.tml</a:t>
            </a:r>
            <a:r>
              <a:rPr lang="es-ES" dirty="0" smtClean="0"/>
              <a:t>.</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176" y="4212520"/>
            <a:ext cx="4942665" cy="184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4770" y="4371141"/>
            <a:ext cx="6416817" cy="229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Flecha derecha"/>
          <p:cNvSpPr/>
          <p:nvPr/>
        </p:nvSpPr>
        <p:spPr>
          <a:xfrm rot="588393">
            <a:off x="3830139" y="5704955"/>
            <a:ext cx="1697817" cy="343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408787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Spring Tercera Parte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125343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53030"/>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¿Cuales son las ventajas de Spring?</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Inyección de dependencias que favorece el «</a:t>
            </a:r>
            <a:r>
              <a:rPr lang="es-ES" dirty="0" err="1" smtClean="0"/>
              <a:t>loose</a:t>
            </a:r>
            <a:r>
              <a:rPr lang="es-ES" dirty="0" smtClean="0"/>
              <a:t> </a:t>
            </a:r>
            <a:r>
              <a:rPr lang="es-ES" dirty="0" err="1" smtClean="0"/>
              <a:t>couping</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err="1" smtClean="0"/>
              <a:t>Loose</a:t>
            </a:r>
            <a:r>
              <a:rPr lang="es-ES" dirty="0" smtClean="0"/>
              <a:t> </a:t>
            </a:r>
            <a:r>
              <a:rPr lang="es-ES" dirty="0" err="1" smtClean="0"/>
              <a:t>couping</a:t>
            </a:r>
            <a:r>
              <a:rPr lang="es-ES" dirty="0" smtClean="0"/>
              <a:t> es cuando tienes que modificar un programa java y este maneja un número considerable de clases de java, cuando uno corrige un código en unas de estas clases surgen errores que llevan que otras clases se vean afectadas y debe de repetir la corrección realizada sobre la nueva clase y esto va generando un efecto cadena con otras clases dependientes.</a:t>
            </a:r>
          </a:p>
          <a:p>
            <a:pPr marL="285750" indent="-285750">
              <a:buFont typeface="Arial" pitchFamily="34" charset="0"/>
              <a:buChar char="•"/>
            </a:pPr>
            <a:endParaRPr lang="es-ES" dirty="0" smtClean="0"/>
          </a:p>
          <a:p>
            <a:pPr marL="285750" indent="-285750">
              <a:buFont typeface="Arial" pitchFamily="34" charset="0"/>
              <a:buChar char="•"/>
            </a:pPr>
            <a:r>
              <a:rPr lang="es-ES" dirty="0" err="1"/>
              <a:t>L</a:t>
            </a:r>
            <a:r>
              <a:rPr lang="es-ES" dirty="0" err="1" smtClean="0"/>
              <a:t>oose</a:t>
            </a:r>
            <a:r>
              <a:rPr lang="es-ES" dirty="0" smtClean="0"/>
              <a:t> </a:t>
            </a:r>
            <a:r>
              <a:rPr lang="es-ES" dirty="0" err="1" smtClean="0"/>
              <a:t>couping</a:t>
            </a:r>
            <a:r>
              <a:rPr lang="es-ES" dirty="0" smtClean="0"/>
              <a:t> es poder tener de alguna manera una organización sumada a una dependencia que permita que con solo corregir una única clase principal y que luego todas las dependencias a esta clase se actualizan dicha modificación.</a:t>
            </a:r>
          </a:p>
        </p:txBody>
      </p:sp>
    </p:spTree>
    <p:extLst>
      <p:ext uri="{BB962C8B-B14F-4D97-AF65-F5344CB8AC3E}">
        <p14:creationId xmlns:p14="http://schemas.microsoft.com/office/powerpoint/2010/main" val="149463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056904" y="2022493"/>
            <a:ext cx="97892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Empaquetando Aplicación Java </a:t>
            </a:r>
            <a:r>
              <a:rPr lang="es-419" sz="4000" b="1" dirty="0" smtClean="0">
                <a:solidFill>
                  <a:srgbClr val="0070C0"/>
                </a:solidFill>
                <a:latin typeface="Georgia"/>
                <a:ea typeface="Georgia"/>
                <a:cs typeface="Georgia"/>
                <a:sym typeface="Georgia"/>
              </a:rPr>
              <a:t>y corriendo por fuera de VSCode</a:t>
            </a:r>
            <a:endParaRPr lang="es-ES" b="1" dirty="0">
              <a:latin typeface="Encode Sans" panose="020B0604020202020204"/>
              <a:ea typeface="Calibri" panose="020F0502020204030204" pitchFamily="34"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027" y="1915543"/>
            <a:ext cx="1611157" cy="105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6268" y="1915542"/>
            <a:ext cx="3579366" cy="1056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3370" y="1915542"/>
            <a:ext cx="3175278" cy="1058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9859" y="1915544"/>
            <a:ext cx="2149123" cy="105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46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Empaquetando archivos en un archivo JAR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En la paleta de comando que habilitaremos con </a:t>
            </a:r>
            <a:r>
              <a:rPr lang="es-ES" dirty="0" err="1" smtClean="0"/>
              <a:t>ctrl+shift+p</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Indicamos el siguiente comando dentro de dicha paleta.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248" y="3825215"/>
            <a:ext cx="9729178" cy="2626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729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Empaquetando archivos en un archivo JAR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Indicamos carpeta en donde generaremos el JAR, en mi caso la genero dentro de «</a:t>
            </a:r>
            <a:r>
              <a:rPr lang="es-ES" dirty="0" err="1" smtClean="0"/>
              <a:t>Custom</a:t>
            </a:r>
            <a:r>
              <a:rPr lang="es-ES" dirty="0" smtClean="0"/>
              <a:t>…», lo seleccionamos con un </a:t>
            </a:r>
            <a:r>
              <a:rPr lang="es-ES" dirty="0" err="1" smtClean="0"/>
              <a:t>click</a:t>
            </a:r>
            <a:r>
              <a:rPr lang="es-ES" dirty="0" smtClean="0"/>
              <a:t> izquierdo o un </a:t>
            </a:r>
            <a:r>
              <a:rPr lang="es-ES" dirty="0" err="1" smtClean="0"/>
              <a:t>intro</a:t>
            </a:r>
            <a:r>
              <a:rPr lang="es-ES" dirty="0" smtClean="0"/>
              <a:t> previa selecciona de la misma.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970" y="3541444"/>
            <a:ext cx="6790025" cy="3170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606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4304721"/>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Empaquetando archivos en un archivo JAR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r>
              <a:rPr lang="es-ES" dirty="0" smtClean="0"/>
              <a:t>Indicamos el siguiente comando para indicar el procesamiento de empaquetado</a:t>
            </a:r>
          </a:p>
          <a:p>
            <a:endParaRPr lang="es-ES" dirty="0"/>
          </a:p>
          <a:p>
            <a:pPr algn="ctr"/>
            <a:r>
              <a:rPr lang="es-ES" dirty="0" err="1" smtClean="0"/>
              <a:t>clean</a:t>
            </a:r>
            <a:r>
              <a:rPr lang="es-ES" dirty="0" smtClean="0"/>
              <a:t> </a:t>
            </a:r>
            <a:r>
              <a:rPr lang="es-ES" dirty="0" err="1" smtClean="0"/>
              <a:t>package</a:t>
            </a:r>
            <a:endParaRPr lang="es-ES" dirty="0" smtClean="0"/>
          </a:p>
          <a:p>
            <a:pPr marL="285750" indent="-285750">
              <a:buFont typeface="Arial" pitchFamily="34" charset="0"/>
              <a:buChar char="•"/>
            </a:pPr>
            <a:endParaRPr lang="es-ES" dirty="0" smtClean="0"/>
          </a:p>
          <a:p>
            <a:pPr marL="285750" indent="-285750">
              <a:buFont typeface="Arial" pitchFamily="34" charset="0"/>
              <a:buChar char="•"/>
            </a:pPr>
            <a:r>
              <a:rPr lang="es-ES" dirty="0" smtClean="0"/>
              <a:t>Se puede eliminar la etapa de testeo en la generación aunque no es recomendable pero en ocasiones si una desea lograr un poco más de velocidad en la generación se puede optar por eliminar esta etapa mediante el siguiente comando.</a:t>
            </a:r>
          </a:p>
          <a:p>
            <a:endParaRPr lang="es-ES" dirty="0"/>
          </a:p>
          <a:p>
            <a:pPr algn="ctr"/>
            <a:r>
              <a:rPr lang="es-ES" dirty="0" err="1" smtClean="0"/>
              <a:t>clean</a:t>
            </a:r>
            <a:r>
              <a:rPr lang="es-ES" dirty="0" smtClean="0"/>
              <a:t> </a:t>
            </a:r>
            <a:r>
              <a:rPr lang="es-ES" dirty="0" err="1" smtClean="0"/>
              <a:t>package</a:t>
            </a:r>
            <a:r>
              <a:rPr lang="es-ES" dirty="0" smtClean="0"/>
              <a:t> -</a:t>
            </a:r>
            <a:r>
              <a:rPr lang="es-ES" dirty="0" err="1" smtClean="0"/>
              <a:t>DskipTests</a:t>
            </a:r>
            <a:endParaRPr lang="es-ES" dirty="0" smtClean="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963" y="2455038"/>
            <a:ext cx="64103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4163" y="4058434"/>
            <a:ext cx="17621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2554" y="5677210"/>
            <a:ext cx="21145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276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939058"/>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Empaquetando archivos en un archivo JAR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Dentro de la vista target encontraremos nuestro archivo </a:t>
            </a:r>
            <a:r>
              <a:rPr lang="es-ES" dirty="0" err="1" smtClean="0"/>
              <a:t>jar</a:t>
            </a:r>
            <a:r>
              <a:rPr lang="es-ES" dirty="0" smtClean="0"/>
              <a:t>.</a:t>
            </a:r>
          </a:p>
          <a:p>
            <a:endParaRPr lang="es-ES" dirty="0" smtClean="0"/>
          </a:p>
          <a:p>
            <a:pPr marL="285750" indent="-285750">
              <a:buFont typeface="Arial" pitchFamily="34" charset="0"/>
              <a:buChar char="•"/>
            </a:pPr>
            <a:r>
              <a:rPr lang="es-ES" dirty="0" smtClean="0"/>
              <a:t>Para probar nuestra aplicación web fuera de nuestra </a:t>
            </a:r>
            <a:r>
              <a:rPr lang="es-ES" dirty="0" err="1" smtClean="0"/>
              <a:t>VSCode</a:t>
            </a:r>
            <a:r>
              <a:rPr lang="es-ES" dirty="0" smtClean="0"/>
              <a:t>, </a:t>
            </a:r>
          </a:p>
          <a:p>
            <a:r>
              <a:rPr lang="es-ES" dirty="0" smtClean="0"/>
              <a:t>haremos lo siguiente.</a:t>
            </a:r>
          </a:p>
          <a:p>
            <a:endParaRPr lang="es-ES" dirty="0" smtClean="0"/>
          </a:p>
          <a:p>
            <a:pPr marL="285750" indent="-285750">
              <a:buFont typeface="Arial" pitchFamily="34" charset="0"/>
              <a:buChar char="•"/>
            </a:pPr>
            <a:r>
              <a:rPr lang="es-ES" dirty="0" smtClean="0"/>
              <a:t>Cerraremos nuestro </a:t>
            </a:r>
            <a:r>
              <a:rPr lang="es-ES" dirty="0" err="1" smtClean="0"/>
              <a:t>VSCode</a:t>
            </a:r>
            <a:r>
              <a:rPr lang="es-ES" dirty="0" smtClean="0"/>
              <a:t> y buscaremos la carpeta en donde se</a:t>
            </a:r>
          </a:p>
          <a:p>
            <a:r>
              <a:rPr lang="es-ES" dirty="0" smtClean="0"/>
              <a:t>nos genero el archivo </a:t>
            </a:r>
            <a:r>
              <a:rPr lang="es-ES" dirty="0" err="1" smtClean="0"/>
              <a:t>jar</a:t>
            </a:r>
            <a:r>
              <a:rPr lang="es-ES" dirty="0" smtClean="0"/>
              <a:t>. </a:t>
            </a:r>
          </a:p>
          <a:p>
            <a:endParaRPr lang="es-ES" dirty="0" smtClean="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0218" y="2191080"/>
            <a:ext cx="3210544" cy="4345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099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214664"/>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Empaquetando archivos en un archivo JAR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Copiaremos el archivo </a:t>
            </a:r>
            <a:r>
              <a:rPr lang="es-ES" dirty="0" err="1" smtClean="0"/>
              <a:t>jar</a:t>
            </a:r>
            <a:r>
              <a:rPr lang="es-ES" dirty="0" smtClean="0"/>
              <a:t> en una nueva dirección con la idea de acortar ruta para ejecutarlo desde una terminal al archivo java y poder así ver como este se comporta fuera de </a:t>
            </a:r>
            <a:r>
              <a:rPr lang="es-ES" dirty="0" err="1" smtClean="0"/>
              <a:t>VSCode</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Copiamos la carpeta dentro de e:\appspringboot y renombro el archivo por «spring1.jar»</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027" y="4120738"/>
            <a:ext cx="50101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9356" y="4553445"/>
            <a:ext cx="30480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20348076">
            <a:off x="5398556" y="5588234"/>
            <a:ext cx="2094414" cy="356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344159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1312139"/>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Empaquetando archivos en un archivo JAR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Abrimos una terminal e invocamos a nuestro compilador java entregándole como aplicación a ejecutar a nuestro archivo e:\appspringboot\spring1.jar</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027" y="3313215"/>
            <a:ext cx="451485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4612" y="3313215"/>
            <a:ext cx="627697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20348076">
            <a:off x="3812654" y="6006308"/>
            <a:ext cx="1929982" cy="356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59224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4387848"/>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Empaquetando archivos en un archivo JAR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Sin cerrar la </a:t>
            </a:r>
          </a:p>
          <a:p>
            <a:r>
              <a:rPr lang="es-ES" dirty="0" smtClean="0"/>
              <a:t>anterior consola ya </a:t>
            </a:r>
          </a:p>
          <a:p>
            <a:r>
              <a:rPr lang="es-ES" dirty="0" smtClean="0"/>
              <a:t>que si lo hacemos </a:t>
            </a:r>
          </a:p>
          <a:p>
            <a:r>
              <a:rPr lang="es-ES" dirty="0" smtClean="0"/>
              <a:t>pararemos a </a:t>
            </a:r>
          </a:p>
          <a:p>
            <a:r>
              <a:rPr lang="es-ES" dirty="0" smtClean="0"/>
              <a:t>nuestro servicio </a:t>
            </a:r>
          </a:p>
          <a:p>
            <a:r>
              <a:rPr lang="es-ES" dirty="0" smtClean="0"/>
              <a:t>apache </a:t>
            </a:r>
            <a:r>
              <a:rPr lang="es-ES" dirty="0" err="1" smtClean="0"/>
              <a:t>tomcat</a:t>
            </a:r>
            <a:r>
              <a:rPr lang="es-ES" dirty="0" smtClean="0"/>
              <a:t>.</a:t>
            </a:r>
          </a:p>
          <a:p>
            <a:endParaRPr lang="es-ES" dirty="0" smtClean="0"/>
          </a:p>
          <a:p>
            <a:pPr marL="285750" indent="-285750">
              <a:buFont typeface="Arial" pitchFamily="34" charset="0"/>
              <a:buChar char="•"/>
            </a:pPr>
            <a:r>
              <a:rPr lang="es-ES" dirty="0" smtClean="0"/>
              <a:t>Abriremos un </a:t>
            </a:r>
          </a:p>
          <a:p>
            <a:r>
              <a:rPr lang="es-ES" dirty="0" smtClean="0"/>
              <a:t>navegador y </a:t>
            </a:r>
          </a:p>
          <a:p>
            <a:r>
              <a:rPr lang="es-ES" dirty="0" smtClean="0"/>
              <a:t>digitaremos la ruta </a:t>
            </a:r>
          </a:p>
          <a:p>
            <a:r>
              <a:rPr lang="es-ES" dirty="0" smtClean="0"/>
              <a:t>de nuestro host </a:t>
            </a:r>
          </a:p>
          <a:p>
            <a:r>
              <a:rPr lang="es-ES" dirty="0" smtClean="0"/>
              <a:t>indicándole el </a:t>
            </a:r>
          </a:p>
          <a:p>
            <a:r>
              <a:rPr lang="es-ES" dirty="0" smtClean="0"/>
              <a:t>puerto informado </a:t>
            </a:r>
          </a:p>
          <a:p>
            <a:r>
              <a:rPr lang="es-ES" dirty="0" smtClean="0"/>
              <a:t>por la consola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20348076">
            <a:off x="3812654" y="6006308"/>
            <a:ext cx="1929982" cy="356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46" y="2189265"/>
            <a:ext cx="905827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472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238414"/>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Empaquetando archivos en un archivo JAR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Abriendo un navegador web en mi caso será </a:t>
            </a:r>
            <a:r>
              <a:rPr lang="es-ES" dirty="0" err="1" smtClean="0"/>
              <a:t>google</a:t>
            </a:r>
            <a:r>
              <a:rPr lang="es-ES" dirty="0" smtClean="0"/>
              <a:t> </a:t>
            </a:r>
            <a:r>
              <a:rPr lang="es-ES" dirty="0" err="1" smtClean="0"/>
              <a:t>chrome</a:t>
            </a:r>
            <a:endParaRPr lang="es-ES" dirty="0" smtClean="0"/>
          </a:p>
          <a:p>
            <a:pPr marL="285750" indent="-285750">
              <a:buFont typeface="Arial" pitchFamily="34" charset="0"/>
              <a:buChar char="•"/>
            </a:pPr>
            <a:endParaRPr lang="es-ES" dirty="0" smtClean="0"/>
          </a:p>
          <a:p>
            <a:pPr marL="285750" indent="-285750">
              <a:buFont typeface="Arial" pitchFamily="34" charset="0"/>
              <a:buChar char="•"/>
            </a:pPr>
            <a:r>
              <a:rPr lang="es-ES" dirty="0" smtClean="0"/>
              <a:t>Digitaremos la </a:t>
            </a:r>
            <a:r>
              <a:rPr lang="es-ES" dirty="0" err="1" smtClean="0"/>
              <a:t>url</a:t>
            </a:r>
            <a:r>
              <a:rPr lang="es-ES" dirty="0" smtClean="0"/>
              <a:t> indicada por nuestra consola al que hace referencia nuestro apache </a:t>
            </a:r>
            <a:r>
              <a:rPr lang="es-ES" dirty="0" err="1" smtClean="0"/>
              <a:t>tomcat</a:t>
            </a:r>
            <a:r>
              <a:rPr lang="es-ES" dirty="0" smtClean="0"/>
              <a:t> y deberemos de poder ver nuestra aplicación web creada en </a:t>
            </a:r>
            <a:r>
              <a:rPr lang="es-ES" dirty="0" err="1" smtClean="0"/>
              <a:t>springboot</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Para apagar el servidor basta con presionar </a:t>
            </a:r>
            <a:r>
              <a:rPr lang="es-ES" dirty="0" err="1" smtClean="0"/>
              <a:t>ctrl+c</a:t>
            </a:r>
            <a:endParaRPr lang="es-ES" dirty="0" smtClean="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5086" y="4380352"/>
            <a:ext cx="7377010" cy="215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128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238414"/>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Empaquetando archivos en un archivo JAR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Para apagar el servidor basta con presionar </a:t>
            </a:r>
          </a:p>
          <a:p>
            <a:r>
              <a:rPr lang="es-ES" dirty="0" err="1" smtClean="0"/>
              <a:t>ctrl+c</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Si volvemos a solicitar la pagina nos deberá </a:t>
            </a:r>
          </a:p>
          <a:p>
            <a:r>
              <a:rPr lang="es-ES" dirty="0" smtClean="0"/>
              <a:t>de mostrar un erro de servidor no disponible.</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2026" y="2566852"/>
            <a:ext cx="6269561" cy="3667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45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907872"/>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Ventajas de Spring</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Desarrollo sencillo con POJOS (</a:t>
            </a:r>
            <a:r>
              <a:rPr lang="es-ES" dirty="0" err="1" smtClean="0"/>
              <a:t>Plain</a:t>
            </a:r>
            <a:r>
              <a:rPr lang="es-ES" dirty="0" smtClean="0"/>
              <a:t> Old Java </a:t>
            </a:r>
            <a:r>
              <a:rPr lang="es-ES" dirty="0" err="1" smtClean="0"/>
              <a:t>Objects</a:t>
            </a:r>
            <a:r>
              <a:rPr lang="es-ES" dirty="0" smtClean="0"/>
              <a:t>). Es una clase sencilla que no hereda de otra clase y no implementa ninguna interfaz.</a:t>
            </a:r>
          </a:p>
          <a:p>
            <a:endParaRPr lang="es-ES" dirty="0"/>
          </a:p>
          <a:p>
            <a:pPr marL="285750" indent="-285750">
              <a:buFont typeface="Arial" pitchFamily="34" charset="0"/>
              <a:buChar char="•"/>
            </a:pPr>
            <a:r>
              <a:rPr lang="es-ES" dirty="0" smtClean="0"/>
              <a:t>Minimiza el código repetitivo (</a:t>
            </a:r>
            <a:r>
              <a:rPr lang="es-ES" dirty="0" err="1" smtClean="0"/>
              <a:t>boilerplate</a:t>
            </a:r>
            <a:r>
              <a:rPr lang="es-ES" dirty="0" smtClean="0"/>
              <a:t> </a:t>
            </a:r>
            <a:r>
              <a:rPr lang="es-ES" dirty="0" err="1" smtClean="0"/>
              <a:t>code</a:t>
            </a:r>
            <a:r>
              <a:rPr lang="es-ES" dirty="0" smtClean="0"/>
              <a:t>). Evita tener que copiar y pegar el código repetido llevando a uno o dos clases y el resto lo realiza el mismo </a:t>
            </a:r>
            <a:r>
              <a:rPr lang="es-ES" dirty="0" err="1" smtClean="0"/>
              <a:t>framework</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Simplifica el acceso a datos.</a:t>
            </a:r>
          </a:p>
          <a:p>
            <a:pPr marL="285750" indent="-285750">
              <a:buFont typeface="Arial" pitchFamily="34" charset="0"/>
              <a:buChar char="•"/>
            </a:pPr>
            <a:endParaRPr lang="es-ES" dirty="0"/>
          </a:p>
          <a:p>
            <a:pPr marL="285750" indent="-285750">
              <a:buFont typeface="Arial" pitchFamily="34" charset="0"/>
              <a:buChar char="•"/>
            </a:pPr>
            <a:r>
              <a:rPr lang="es-ES" dirty="0" smtClean="0"/>
              <a:t>Programación Orientada a Aspectos (AOP). Permite una modularización muy alta de nuestros programas para poder separa de forma muy clara de cada una de nuestras clases que constituyen nuestro programa.</a:t>
            </a:r>
          </a:p>
        </p:txBody>
      </p:sp>
    </p:spTree>
    <p:extLst>
      <p:ext uri="{BB962C8B-B14F-4D97-AF65-F5344CB8AC3E}">
        <p14:creationId xmlns:p14="http://schemas.microsoft.com/office/powerpoint/2010/main" val="3202099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Spring Modificar Puerto Apache Tomcat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178327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244029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Modificar Puerto</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Para cambiar el puerto de escucha de nuestro apache </a:t>
            </a:r>
            <a:r>
              <a:rPr lang="es-ES" dirty="0" err="1" smtClean="0"/>
              <a:t>tomcat</a:t>
            </a:r>
            <a:r>
              <a:rPr lang="es-ES" dirty="0" smtClean="0"/>
              <a:t> ya que en ocasiones el puerto por defecto que es el 8080 puede estar siendo utilizado por otro servidor.</a:t>
            </a:r>
          </a:p>
          <a:p>
            <a:pPr marL="285750" indent="-285750">
              <a:buFont typeface="Arial" pitchFamily="34" charset="0"/>
              <a:buChar char="•"/>
            </a:pPr>
            <a:endParaRPr lang="es-ES" dirty="0"/>
          </a:p>
          <a:p>
            <a:pPr marL="285750" indent="-285750">
              <a:buFont typeface="Arial" pitchFamily="34" charset="0"/>
              <a:buChar char="•"/>
            </a:pPr>
            <a:r>
              <a:rPr lang="es-ES" dirty="0" smtClean="0"/>
              <a:t>Para ello ejecutaremos el siguiente comando luego de parar nuestro servidor. </a:t>
            </a:r>
          </a:p>
          <a:p>
            <a:pPr marL="285750" indent="-285750">
              <a:buFont typeface="Arial" pitchFamily="34" charset="0"/>
              <a:buChar char="•"/>
            </a:pPr>
            <a:endParaRPr lang="es-ES" dirty="0"/>
          </a:p>
          <a:p>
            <a:pPr marL="285750" indent="-285750">
              <a:buFont typeface="Arial" pitchFamily="34" charset="0"/>
              <a:buChar char="•"/>
            </a:pPr>
            <a:r>
              <a:rPr lang="es-ES" dirty="0" smtClean="0"/>
              <a:t>En donde se indicara el nuevo puerto de escucha.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974" y="4615788"/>
            <a:ext cx="9197371" cy="1108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02782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244029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Modificar Puerto</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Para cambiar el puerto de escucha de nuestro apache </a:t>
            </a:r>
            <a:r>
              <a:rPr lang="es-ES" dirty="0" err="1" smtClean="0"/>
              <a:t>tomcat</a:t>
            </a:r>
            <a:r>
              <a:rPr lang="es-ES" dirty="0" smtClean="0"/>
              <a:t> ya que en ocasiones el puerto por defecto que es el 8080 puede estar siendo utilizado por otro servidor.</a:t>
            </a:r>
          </a:p>
          <a:p>
            <a:pPr marL="285750" indent="-285750">
              <a:buFont typeface="Arial" pitchFamily="34" charset="0"/>
              <a:buChar char="•"/>
            </a:pPr>
            <a:endParaRPr lang="es-ES" dirty="0"/>
          </a:p>
          <a:p>
            <a:pPr marL="285750" indent="-285750">
              <a:buFont typeface="Arial" pitchFamily="34" charset="0"/>
              <a:buChar char="•"/>
            </a:pPr>
            <a:r>
              <a:rPr lang="es-ES" dirty="0" smtClean="0"/>
              <a:t>Para ello ejecutaremos el siguiente comando luego de parar nuestro servidor. </a:t>
            </a:r>
          </a:p>
          <a:p>
            <a:pPr marL="285750" indent="-285750">
              <a:buFont typeface="Arial" pitchFamily="34" charset="0"/>
              <a:buChar char="•"/>
            </a:pPr>
            <a:endParaRPr lang="es-ES" dirty="0"/>
          </a:p>
          <a:p>
            <a:pPr marL="285750" indent="-285750">
              <a:buFont typeface="Arial" pitchFamily="34" charset="0"/>
              <a:buChar char="•"/>
            </a:pPr>
            <a:r>
              <a:rPr lang="es-ES" dirty="0" smtClean="0"/>
              <a:t>En donde se indicara el nuevo puerto de escucha.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974" y="4615788"/>
            <a:ext cx="9197371" cy="1108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550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1039008"/>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Modificar Puerto</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a:t>P</a:t>
            </a:r>
            <a:r>
              <a:rPr lang="es-ES" dirty="0" smtClean="0"/>
              <a:t>robamos la nueva configuración desde nuestro navegador con el viejo y nuevo puerto de escucha.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027" y="3150327"/>
            <a:ext cx="5394666" cy="3276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1431" y="3150327"/>
            <a:ext cx="6916738" cy="229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316063">
            <a:off x="2868125" y="3534901"/>
            <a:ext cx="3075984" cy="415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42718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244029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Modificar Puerto</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Para cambiar el puerto de escucha de nuestro apache </a:t>
            </a:r>
            <a:r>
              <a:rPr lang="es-ES" dirty="0" err="1" smtClean="0"/>
              <a:t>tomcat</a:t>
            </a:r>
            <a:r>
              <a:rPr lang="es-ES" dirty="0" smtClean="0"/>
              <a:t> desde nuestro </a:t>
            </a:r>
            <a:r>
              <a:rPr lang="es-ES" dirty="0" err="1" smtClean="0"/>
              <a:t>VSCode</a:t>
            </a:r>
            <a:r>
              <a:rPr lang="es-ES" dirty="0" smtClean="0"/>
              <a:t> realizaremos lo siguiente, accederemos a nuestro </a:t>
            </a:r>
            <a:r>
              <a:rPr lang="es-ES" dirty="0" err="1" smtClean="0"/>
              <a:t>ide</a:t>
            </a:r>
            <a:r>
              <a:rPr lang="es-ES" dirty="0" smtClean="0"/>
              <a:t> y posteriormente abriremos nuestro proyecto.</a:t>
            </a:r>
          </a:p>
          <a:p>
            <a:pPr marL="285750" indent="-285750">
              <a:buFont typeface="Arial" pitchFamily="34" charset="0"/>
              <a:buChar char="•"/>
            </a:pPr>
            <a:endParaRPr lang="es-ES" dirty="0"/>
          </a:p>
          <a:p>
            <a:pPr marL="285750" indent="-285750">
              <a:buFont typeface="Arial" pitchFamily="34" charset="0"/>
              <a:buChar char="•"/>
            </a:pPr>
            <a:r>
              <a:rPr lang="es-ES" dirty="0" smtClean="0"/>
              <a:t>Abriremos la paleta de comandos y abriremos nuestro archivo de configuración de nuestra aplicación.</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1937" y="4257584"/>
            <a:ext cx="8053625" cy="182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774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2"/>
            <a:ext cx="11131990" cy="3235943"/>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Modificar Puerto</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A continuación ingresamos el siguiente comando indicando el nuevo puerto de configuración para nuestro Apache Tomcat.</a:t>
            </a:r>
          </a:p>
          <a:p>
            <a:pPr marL="285750" indent="-285750">
              <a:buFont typeface="Arial" pitchFamily="34" charset="0"/>
              <a:buChar char="•"/>
            </a:pPr>
            <a:endParaRPr lang="es-ES" dirty="0"/>
          </a:p>
          <a:p>
            <a:pPr marL="285750" indent="-285750">
              <a:buFont typeface="Arial" pitchFamily="34" charset="0"/>
              <a:buChar char="•"/>
            </a:pPr>
            <a:r>
              <a:rPr lang="es-ES" dirty="0" smtClean="0"/>
              <a:t>Guardamos los cambios y nuevamente </a:t>
            </a:r>
          </a:p>
          <a:p>
            <a:r>
              <a:rPr lang="es-ES" dirty="0" smtClean="0"/>
              <a:t>volvemos a correr nuestro servicio </a:t>
            </a:r>
            <a:r>
              <a:rPr lang="es-ES" dirty="0" err="1" smtClean="0"/>
              <a:t>Maven</a:t>
            </a:r>
            <a:r>
              <a:rPr lang="es-ES" dirty="0" smtClean="0"/>
              <a:t>,</a:t>
            </a:r>
          </a:p>
          <a:p>
            <a:r>
              <a:rPr lang="es-ES" dirty="0" smtClean="0"/>
              <a:t>pero para no tener que ingresar </a:t>
            </a:r>
          </a:p>
          <a:p>
            <a:r>
              <a:rPr lang="es-ES" dirty="0" smtClean="0"/>
              <a:t>nuevamente toda la configuración previa, </a:t>
            </a:r>
          </a:p>
          <a:p>
            <a:r>
              <a:rPr lang="es-ES" dirty="0" smtClean="0"/>
              <a:t>buscaremos dentro del historial de </a:t>
            </a:r>
            <a:r>
              <a:rPr lang="es-ES" dirty="0" err="1" smtClean="0"/>
              <a:t>Maven</a:t>
            </a:r>
            <a:r>
              <a:rPr lang="es-ES" dirty="0" smtClean="0"/>
              <a:t> </a:t>
            </a:r>
          </a:p>
          <a:p>
            <a:r>
              <a:rPr lang="es-ES" dirty="0" smtClean="0"/>
              <a:t>a la configuración previa.</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652" y="3087583"/>
            <a:ext cx="6423793" cy="330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43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2"/>
            <a:ext cx="11131990" cy="2202790"/>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Modificar Puerto</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Se puede ver los comandos previamente ingresados para correr nuestro servicio </a:t>
            </a:r>
            <a:r>
              <a:rPr lang="es-ES" dirty="0" err="1" smtClean="0"/>
              <a:t>Maven</a:t>
            </a:r>
            <a:r>
              <a:rPr lang="es-ES" dirty="0" smtClean="0"/>
              <a:t>, seleccionaremos el que deseemos ejecutar.</a:t>
            </a:r>
          </a:p>
          <a:p>
            <a:pPr marL="285750" indent="-285750">
              <a:buFont typeface="Arial" pitchFamily="34" charset="0"/>
              <a:buChar char="•"/>
            </a:pPr>
            <a:endParaRPr lang="es-ES" dirty="0"/>
          </a:p>
          <a:p>
            <a:pPr marL="285750" indent="-285750">
              <a:buFont typeface="Arial" pitchFamily="34" charset="0"/>
              <a:buChar char="•"/>
            </a:pPr>
            <a:r>
              <a:rPr lang="es-ES" dirty="0" smtClean="0"/>
              <a:t>En mi caso ejecutare la opción en donde deja de lado el proceso de testeo, de esa forma damos inicio al proceso de compilación de nuestro archivos y cambios de configuración de apache </a:t>
            </a:r>
            <a:r>
              <a:rPr lang="es-ES" dirty="0" err="1" smtClean="0"/>
              <a:t>tomcat</a:t>
            </a:r>
            <a:r>
              <a:rPr lang="es-ES" dirty="0" smtClean="0"/>
              <a:t>.</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356" y="867767"/>
            <a:ext cx="3518231" cy="103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567" y="4298867"/>
            <a:ext cx="6988372" cy="238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3639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smtClean="0">
                <a:solidFill>
                  <a:srgbClr val="FADA54"/>
                </a:solidFill>
                <a:latin typeface="Encode Sans"/>
                <a:ea typeface="Encode Sans"/>
                <a:cs typeface="Encode Sans"/>
                <a:sym typeface="Encode Sans"/>
              </a:rPr>
              <a:t>Consulta!!!</a:t>
            </a:r>
            <a:r>
              <a:rPr lang="es-AR" sz="5333" b="1" kern="0" smtClean="0">
                <a:solidFill>
                  <a:srgbClr val="FADA54"/>
                </a:solidFill>
                <a:latin typeface="Encode Sans"/>
                <a:ea typeface="Encode Sans"/>
                <a:cs typeface="Encode Sans"/>
                <a:sym typeface="Encode Sans"/>
              </a:rPr>
              <a:t>.</a:t>
            </a:r>
            <a:endParaRPr sz="5333" b="1" kern="0" dirty="0">
              <a:solidFill>
                <a:srgbClr val="FADA54"/>
              </a:solidFill>
              <a:latin typeface="Encode Sans"/>
              <a:ea typeface="Encode Sans"/>
              <a:cs typeface="Encode Sans"/>
              <a:sym typeface="Encode Sans"/>
            </a:endParaRPr>
          </a:p>
        </p:txBody>
      </p:sp>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spTree>
    <p:extLst>
      <p:ext uri="{BB962C8B-B14F-4D97-AF65-F5344CB8AC3E}">
        <p14:creationId xmlns:p14="http://schemas.microsoft.com/office/powerpoint/2010/main" val="176319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2" name="1 Rectángulo redondeado"/>
          <p:cNvSpPr/>
          <p:nvPr/>
        </p:nvSpPr>
        <p:spPr>
          <a:xfrm>
            <a:off x="5434083" y="1860519"/>
            <a:ext cx="1323833" cy="432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Core</a:t>
            </a:r>
            <a:endParaRPr lang="es-AR" dirty="0"/>
          </a:p>
        </p:txBody>
      </p:sp>
      <p:sp>
        <p:nvSpPr>
          <p:cNvPr id="4" name="3 Abrir llave"/>
          <p:cNvSpPr/>
          <p:nvPr/>
        </p:nvSpPr>
        <p:spPr>
          <a:xfrm rot="5400000">
            <a:off x="5796616" y="-2894002"/>
            <a:ext cx="552733" cy="110219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8 Rectángulo redondeado"/>
          <p:cNvSpPr/>
          <p:nvPr/>
        </p:nvSpPr>
        <p:spPr>
          <a:xfrm>
            <a:off x="987192" y="2777188"/>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Infraestructura</a:t>
            </a:r>
            <a:endParaRPr lang="es-AR" dirty="0"/>
          </a:p>
        </p:txBody>
      </p:sp>
      <p:sp>
        <p:nvSpPr>
          <p:cNvPr id="10" name="9 Rectángulo redondeado"/>
          <p:cNvSpPr/>
          <p:nvPr/>
        </p:nvSpPr>
        <p:spPr>
          <a:xfrm>
            <a:off x="3032083" y="2797786"/>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Acceso a datos</a:t>
            </a:r>
            <a:endParaRPr lang="es-AR" dirty="0"/>
          </a:p>
        </p:txBody>
      </p:sp>
      <p:sp>
        <p:nvSpPr>
          <p:cNvPr id="11" name="10 Rectángulo redondeado"/>
          <p:cNvSpPr/>
          <p:nvPr/>
        </p:nvSpPr>
        <p:spPr>
          <a:xfrm>
            <a:off x="5165681" y="2777188"/>
            <a:ext cx="1892491" cy="6733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smtClean="0"/>
              <a:t>Contenedor central</a:t>
            </a:r>
            <a:endParaRPr lang="es-AR" dirty="0"/>
          </a:p>
        </p:txBody>
      </p:sp>
      <p:sp>
        <p:nvSpPr>
          <p:cNvPr id="12" name="11 Rectángulo redondeado"/>
          <p:cNvSpPr/>
          <p:nvPr/>
        </p:nvSpPr>
        <p:spPr>
          <a:xfrm>
            <a:off x="7322028" y="2777187"/>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Web/VNC</a:t>
            </a:r>
            <a:endParaRPr lang="es-AR" dirty="0"/>
          </a:p>
        </p:txBody>
      </p:sp>
      <p:sp>
        <p:nvSpPr>
          <p:cNvPr id="13" name="12 Rectángulo redondeado"/>
          <p:cNvSpPr/>
          <p:nvPr/>
        </p:nvSpPr>
        <p:spPr>
          <a:xfrm>
            <a:off x="9399833" y="2779464"/>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Pruebas</a:t>
            </a:r>
            <a:endParaRPr lang="es-AR" dirty="0"/>
          </a:p>
        </p:txBody>
      </p:sp>
      <p:graphicFrame>
        <p:nvGraphicFramePr>
          <p:cNvPr id="5" name="4 Diagrama"/>
          <p:cNvGraphicFramePr/>
          <p:nvPr>
            <p:extLst>
              <p:ext uri="{D42A27DB-BD31-4B8C-83A1-F6EECF244321}">
                <p14:modId xmlns:p14="http://schemas.microsoft.com/office/powerpoint/2010/main" val="3162747136"/>
              </p:ext>
            </p:extLst>
          </p:nvPr>
        </p:nvGraphicFramePr>
        <p:xfrm>
          <a:off x="3414227" y="3700727"/>
          <a:ext cx="5419678" cy="2985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Llamada rectangular"/>
          <p:cNvSpPr/>
          <p:nvPr/>
        </p:nvSpPr>
        <p:spPr>
          <a:xfrm>
            <a:off x="528856" y="3769057"/>
            <a:ext cx="3734933" cy="898477"/>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Creación de </a:t>
            </a:r>
            <a:r>
              <a:rPr lang="es-ES" dirty="0" err="1" smtClean="0"/>
              <a:t>Beans</a:t>
            </a:r>
            <a:r>
              <a:rPr lang="es-ES" dirty="0" smtClean="0"/>
              <a:t> y lectura de archivos configuración</a:t>
            </a:r>
            <a:endParaRPr lang="es-AR" dirty="0"/>
          </a:p>
        </p:txBody>
      </p:sp>
      <p:sp>
        <p:nvSpPr>
          <p:cNvPr id="16" name="15 Llamada rectangular"/>
          <p:cNvSpPr/>
          <p:nvPr/>
        </p:nvSpPr>
        <p:spPr>
          <a:xfrm>
            <a:off x="8320591" y="3987421"/>
            <a:ext cx="3263348" cy="10235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Propiedades y dependencias</a:t>
            </a:r>
            <a:endParaRPr lang="es-AR" dirty="0"/>
          </a:p>
        </p:txBody>
      </p:sp>
      <p:sp>
        <p:nvSpPr>
          <p:cNvPr id="17" name="16 Llamada rectangular"/>
          <p:cNvSpPr/>
          <p:nvPr/>
        </p:nvSpPr>
        <p:spPr>
          <a:xfrm>
            <a:off x="316180" y="5311253"/>
            <a:ext cx="4160286" cy="113276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Spring </a:t>
            </a:r>
            <a:r>
              <a:rPr lang="es-ES" dirty="0" err="1" smtClean="0"/>
              <a:t>Expresion</a:t>
            </a:r>
            <a:r>
              <a:rPr lang="es-ES" dirty="0" smtClean="0"/>
              <a:t> </a:t>
            </a:r>
            <a:r>
              <a:rPr lang="es-ES" dirty="0" err="1" smtClean="0"/>
              <a:t>Lenguage</a:t>
            </a:r>
            <a:r>
              <a:rPr lang="es-ES" dirty="0" smtClean="0"/>
              <a:t>, es un potente lenguaje de expresión que nos permite manipular objetos en tiempo de ejecución</a:t>
            </a:r>
            <a:endParaRPr lang="es-AR" dirty="0"/>
          </a:p>
        </p:txBody>
      </p:sp>
      <p:sp>
        <p:nvSpPr>
          <p:cNvPr id="19" name="18 Llamada rectangular"/>
          <p:cNvSpPr/>
          <p:nvPr/>
        </p:nvSpPr>
        <p:spPr>
          <a:xfrm>
            <a:off x="7972501" y="5420435"/>
            <a:ext cx="3611437" cy="10235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Gestión de Contexto como almacén de los </a:t>
            </a:r>
            <a:r>
              <a:rPr lang="es-ES" dirty="0" err="1" smtClean="0"/>
              <a:t>spring</a:t>
            </a:r>
            <a:r>
              <a:rPr lang="es-ES" dirty="0" smtClean="0"/>
              <a:t> en memoria</a:t>
            </a:r>
            <a:endParaRPr lang="es-AR" dirty="0"/>
          </a:p>
        </p:txBody>
      </p:sp>
      <p:sp>
        <p:nvSpPr>
          <p:cNvPr id="3" name="2 Rectángulo"/>
          <p:cNvSpPr/>
          <p:nvPr/>
        </p:nvSpPr>
        <p:spPr>
          <a:xfrm>
            <a:off x="287614" y="1949614"/>
            <a:ext cx="2980303" cy="369332"/>
          </a:xfrm>
          <a:prstGeom prst="rect">
            <a:avLst/>
          </a:prstGeom>
        </p:spPr>
        <p:txBody>
          <a:bodyPr wrap="none">
            <a:spAutoFit/>
          </a:bodyPr>
          <a:lstStyle/>
          <a:p>
            <a:r>
              <a:rPr lang="es-MX" b="1" dirty="0" smtClean="0">
                <a:latin typeface="Encode Sans" panose="020B0604020202020204"/>
                <a:ea typeface="Calibri" panose="020F0502020204030204" pitchFamily="34" charset="0"/>
              </a:rPr>
              <a:t>Partes Framework Spring</a:t>
            </a:r>
            <a:endParaRPr lang="es-MX"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02239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2" name="1 Rectángulo redondeado"/>
          <p:cNvSpPr/>
          <p:nvPr/>
        </p:nvSpPr>
        <p:spPr>
          <a:xfrm>
            <a:off x="5434083" y="1860519"/>
            <a:ext cx="1323833" cy="432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Core</a:t>
            </a:r>
            <a:endParaRPr lang="es-AR" dirty="0"/>
          </a:p>
        </p:txBody>
      </p:sp>
      <p:sp>
        <p:nvSpPr>
          <p:cNvPr id="4" name="3 Abrir llave"/>
          <p:cNvSpPr/>
          <p:nvPr/>
        </p:nvSpPr>
        <p:spPr>
          <a:xfrm rot="5400000">
            <a:off x="5796616" y="-2894002"/>
            <a:ext cx="552733" cy="110219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8 Rectángulo redondeado"/>
          <p:cNvSpPr/>
          <p:nvPr/>
        </p:nvSpPr>
        <p:spPr>
          <a:xfrm>
            <a:off x="987192" y="2777188"/>
            <a:ext cx="1892491" cy="6733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smtClean="0"/>
              <a:t>Infraestructura</a:t>
            </a:r>
            <a:endParaRPr lang="es-AR" dirty="0"/>
          </a:p>
        </p:txBody>
      </p:sp>
      <p:sp>
        <p:nvSpPr>
          <p:cNvPr id="10" name="9 Rectángulo redondeado"/>
          <p:cNvSpPr/>
          <p:nvPr/>
        </p:nvSpPr>
        <p:spPr>
          <a:xfrm>
            <a:off x="3032083" y="2797786"/>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Acceso a datos</a:t>
            </a:r>
            <a:endParaRPr lang="es-AR" dirty="0"/>
          </a:p>
        </p:txBody>
      </p:sp>
      <p:sp>
        <p:nvSpPr>
          <p:cNvPr id="11" name="10 Rectángulo redondeado"/>
          <p:cNvSpPr/>
          <p:nvPr/>
        </p:nvSpPr>
        <p:spPr>
          <a:xfrm>
            <a:off x="5165681" y="2777188"/>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Contenedor central</a:t>
            </a:r>
            <a:endParaRPr lang="es-AR" dirty="0"/>
          </a:p>
        </p:txBody>
      </p:sp>
      <p:sp>
        <p:nvSpPr>
          <p:cNvPr id="12" name="11 Rectángulo redondeado"/>
          <p:cNvSpPr/>
          <p:nvPr/>
        </p:nvSpPr>
        <p:spPr>
          <a:xfrm>
            <a:off x="7322028" y="2777187"/>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Web/VNC</a:t>
            </a:r>
            <a:endParaRPr lang="es-AR" dirty="0"/>
          </a:p>
        </p:txBody>
      </p:sp>
      <p:sp>
        <p:nvSpPr>
          <p:cNvPr id="13" name="12 Rectángulo redondeado"/>
          <p:cNvSpPr/>
          <p:nvPr/>
        </p:nvSpPr>
        <p:spPr>
          <a:xfrm>
            <a:off x="9399833" y="2779464"/>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Pruebas</a:t>
            </a:r>
            <a:endParaRPr lang="es-AR" dirty="0"/>
          </a:p>
        </p:txBody>
      </p:sp>
      <p:graphicFrame>
        <p:nvGraphicFramePr>
          <p:cNvPr id="5" name="4 Diagrama"/>
          <p:cNvGraphicFramePr/>
          <p:nvPr>
            <p:extLst>
              <p:ext uri="{D42A27DB-BD31-4B8C-83A1-F6EECF244321}">
                <p14:modId xmlns:p14="http://schemas.microsoft.com/office/powerpoint/2010/main" val="1199005659"/>
              </p:ext>
            </p:extLst>
          </p:nvPr>
        </p:nvGraphicFramePr>
        <p:xfrm>
          <a:off x="3414227" y="3700727"/>
          <a:ext cx="5419678" cy="2985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15 Llamada rectangular"/>
          <p:cNvSpPr/>
          <p:nvPr/>
        </p:nvSpPr>
        <p:spPr>
          <a:xfrm>
            <a:off x="8320591" y="3987421"/>
            <a:ext cx="3263348" cy="10235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Programación</a:t>
            </a:r>
            <a:endParaRPr lang="es-ES" dirty="0"/>
          </a:p>
          <a:p>
            <a:pPr algn="ctr"/>
            <a:r>
              <a:rPr lang="es-ES" dirty="0" smtClean="0"/>
              <a:t>Orientada a </a:t>
            </a:r>
            <a:endParaRPr lang="es-ES" dirty="0"/>
          </a:p>
          <a:p>
            <a:pPr algn="ctr"/>
            <a:r>
              <a:rPr lang="es-ES" dirty="0" smtClean="0"/>
              <a:t>Aspecto</a:t>
            </a:r>
            <a:endParaRPr lang="es-AR" dirty="0"/>
          </a:p>
        </p:txBody>
      </p:sp>
    </p:spTree>
    <p:extLst>
      <p:ext uri="{BB962C8B-B14F-4D97-AF65-F5344CB8AC3E}">
        <p14:creationId xmlns:p14="http://schemas.microsoft.com/office/powerpoint/2010/main" val="329384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2" name="1 Rectángulo redondeado"/>
          <p:cNvSpPr/>
          <p:nvPr/>
        </p:nvSpPr>
        <p:spPr>
          <a:xfrm>
            <a:off x="5434083" y="1860519"/>
            <a:ext cx="1323833" cy="432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Core</a:t>
            </a:r>
            <a:endParaRPr lang="es-AR" dirty="0"/>
          </a:p>
        </p:txBody>
      </p:sp>
      <p:sp>
        <p:nvSpPr>
          <p:cNvPr id="4" name="3 Abrir llave"/>
          <p:cNvSpPr/>
          <p:nvPr/>
        </p:nvSpPr>
        <p:spPr>
          <a:xfrm rot="5400000">
            <a:off x="5796616" y="-2894002"/>
            <a:ext cx="552733" cy="110219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8 Rectángulo redondeado"/>
          <p:cNvSpPr/>
          <p:nvPr/>
        </p:nvSpPr>
        <p:spPr>
          <a:xfrm>
            <a:off x="987192" y="2777188"/>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Infraestructura</a:t>
            </a:r>
            <a:endParaRPr lang="es-AR" dirty="0"/>
          </a:p>
        </p:txBody>
      </p:sp>
      <p:sp>
        <p:nvSpPr>
          <p:cNvPr id="10" name="9 Rectángulo redondeado"/>
          <p:cNvSpPr/>
          <p:nvPr/>
        </p:nvSpPr>
        <p:spPr>
          <a:xfrm>
            <a:off x="3032083" y="2797786"/>
            <a:ext cx="1892491" cy="6733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smtClean="0"/>
              <a:t>Acceso a datos</a:t>
            </a:r>
            <a:endParaRPr lang="es-AR" dirty="0"/>
          </a:p>
        </p:txBody>
      </p:sp>
      <p:sp>
        <p:nvSpPr>
          <p:cNvPr id="11" name="10 Rectángulo redondeado"/>
          <p:cNvSpPr/>
          <p:nvPr/>
        </p:nvSpPr>
        <p:spPr>
          <a:xfrm>
            <a:off x="5165681" y="2777188"/>
            <a:ext cx="1892491" cy="67335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Contenedor central</a:t>
            </a:r>
            <a:endParaRPr lang="es-AR" dirty="0"/>
          </a:p>
        </p:txBody>
      </p:sp>
      <p:sp>
        <p:nvSpPr>
          <p:cNvPr id="12" name="11 Rectángulo redondeado"/>
          <p:cNvSpPr/>
          <p:nvPr/>
        </p:nvSpPr>
        <p:spPr>
          <a:xfrm>
            <a:off x="7322028" y="2777187"/>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Web/VNC</a:t>
            </a:r>
            <a:endParaRPr lang="es-AR" dirty="0"/>
          </a:p>
        </p:txBody>
      </p:sp>
      <p:sp>
        <p:nvSpPr>
          <p:cNvPr id="13" name="12 Rectángulo redondeado"/>
          <p:cNvSpPr/>
          <p:nvPr/>
        </p:nvSpPr>
        <p:spPr>
          <a:xfrm>
            <a:off x="9399833" y="2779464"/>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Pruebas</a:t>
            </a:r>
            <a:endParaRPr lang="es-AR" dirty="0"/>
          </a:p>
        </p:txBody>
      </p:sp>
      <p:graphicFrame>
        <p:nvGraphicFramePr>
          <p:cNvPr id="5" name="4 Diagrama"/>
          <p:cNvGraphicFramePr/>
          <p:nvPr>
            <p:extLst>
              <p:ext uri="{D42A27DB-BD31-4B8C-83A1-F6EECF244321}">
                <p14:modId xmlns:p14="http://schemas.microsoft.com/office/powerpoint/2010/main" val="4102120973"/>
              </p:ext>
            </p:extLst>
          </p:nvPr>
        </p:nvGraphicFramePr>
        <p:xfrm>
          <a:off x="3414227" y="3700727"/>
          <a:ext cx="5419678" cy="2985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Llamada rectangular"/>
          <p:cNvSpPr/>
          <p:nvPr/>
        </p:nvSpPr>
        <p:spPr>
          <a:xfrm>
            <a:off x="528856" y="3769058"/>
            <a:ext cx="3734933" cy="61293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JDBC con menos códigos</a:t>
            </a:r>
            <a:endParaRPr lang="es-AR" dirty="0"/>
          </a:p>
        </p:txBody>
      </p:sp>
      <p:sp>
        <p:nvSpPr>
          <p:cNvPr id="16" name="15 Llamada rectangular"/>
          <p:cNvSpPr/>
          <p:nvPr/>
        </p:nvSpPr>
        <p:spPr>
          <a:xfrm>
            <a:off x="7552706" y="3987421"/>
            <a:ext cx="4031233" cy="10235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Object</a:t>
            </a:r>
            <a:r>
              <a:rPr lang="es-ES" dirty="0" smtClean="0"/>
              <a:t> </a:t>
            </a:r>
            <a:r>
              <a:rPr lang="es-ES" dirty="0" err="1" smtClean="0"/>
              <a:t>Relational</a:t>
            </a:r>
            <a:r>
              <a:rPr lang="es-ES" dirty="0" smtClean="0"/>
              <a:t> </a:t>
            </a:r>
            <a:r>
              <a:rPr lang="es-ES" dirty="0" err="1" smtClean="0"/>
              <a:t>Mapping</a:t>
            </a:r>
            <a:r>
              <a:rPr lang="es-ES" dirty="0" smtClean="0"/>
              <a:t>, nos permitirá acceder a datos por medio de la POO.</a:t>
            </a:r>
            <a:endParaRPr lang="es-AR" dirty="0"/>
          </a:p>
        </p:txBody>
      </p:sp>
      <p:sp>
        <p:nvSpPr>
          <p:cNvPr id="20" name="19 Llamada rectangular"/>
          <p:cNvSpPr/>
          <p:nvPr/>
        </p:nvSpPr>
        <p:spPr>
          <a:xfrm>
            <a:off x="8425871" y="5551005"/>
            <a:ext cx="3154878" cy="7187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Integración con </a:t>
            </a:r>
            <a:r>
              <a:rPr lang="es-ES" dirty="0" err="1" smtClean="0"/>
              <a:t>Hibernet</a:t>
            </a:r>
            <a:endParaRPr lang="es-AR" dirty="0"/>
          </a:p>
        </p:txBody>
      </p:sp>
      <p:sp>
        <p:nvSpPr>
          <p:cNvPr id="21" name="20 Llamada rectangular"/>
          <p:cNvSpPr/>
          <p:nvPr/>
        </p:nvSpPr>
        <p:spPr>
          <a:xfrm>
            <a:off x="704530" y="4832223"/>
            <a:ext cx="3154878" cy="7187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Java </a:t>
            </a:r>
            <a:r>
              <a:rPr lang="es-ES" dirty="0" err="1" smtClean="0"/>
              <a:t>Messaging</a:t>
            </a:r>
            <a:r>
              <a:rPr lang="es-ES" dirty="0" smtClean="0"/>
              <a:t> </a:t>
            </a:r>
            <a:r>
              <a:rPr lang="es-ES" dirty="0" err="1" smtClean="0"/>
              <a:t>Service</a:t>
            </a:r>
            <a:endParaRPr lang="es-AR" dirty="0"/>
          </a:p>
        </p:txBody>
      </p:sp>
      <p:sp>
        <p:nvSpPr>
          <p:cNvPr id="22" name="21 Llamada rectangular"/>
          <p:cNvSpPr/>
          <p:nvPr/>
        </p:nvSpPr>
        <p:spPr>
          <a:xfrm>
            <a:off x="702035" y="5896157"/>
            <a:ext cx="3561753" cy="7187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Reducción de códigos en llamadas en las transacciones</a:t>
            </a:r>
            <a:endParaRPr lang="es-AR" dirty="0"/>
          </a:p>
        </p:txBody>
      </p:sp>
      <p:sp>
        <p:nvSpPr>
          <p:cNvPr id="17" name="16 Rectángulo"/>
          <p:cNvSpPr/>
          <p:nvPr/>
        </p:nvSpPr>
        <p:spPr>
          <a:xfrm>
            <a:off x="287614" y="1949614"/>
            <a:ext cx="2980303" cy="369332"/>
          </a:xfrm>
          <a:prstGeom prst="rect">
            <a:avLst/>
          </a:prstGeom>
        </p:spPr>
        <p:txBody>
          <a:bodyPr wrap="none">
            <a:spAutoFit/>
          </a:bodyPr>
          <a:lstStyle/>
          <a:p>
            <a:r>
              <a:rPr lang="es-MX" b="1" dirty="0" smtClean="0">
                <a:latin typeface="Encode Sans" panose="020B0604020202020204"/>
                <a:ea typeface="Calibri" panose="020F0502020204030204" pitchFamily="34" charset="0"/>
              </a:rPr>
              <a:t>Partes Framework Spring</a:t>
            </a:r>
            <a:endParaRPr lang="es-MX"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71190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8 - Back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a:t>
            </a:r>
            <a:r>
              <a:rPr lang="es-ES" sz="4000" b="1" kern="0" dirty="0">
                <a:solidFill>
                  <a:srgbClr val="FDE23D"/>
                </a:solidFill>
                <a:latin typeface="Encode Sans"/>
                <a:sym typeface="Encode Sans"/>
              </a:rPr>
              <a:t>Desarrollo Web Dinámico</a:t>
            </a:r>
            <a:endParaRPr sz="4000" b="1" kern="0" dirty="0">
              <a:solidFill>
                <a:srgbClr val="FDE23D"/>
              </a:solidFill>
              <a:latin typeface="Encode Sans"/>
              <a:sym typeface="Encode Sans"/>
            </a:endParaRPr>
          </a:p>
        </p:txBody>
      </p:sp>
      <p:sp>
        <p:nvSpPr>
          <p:cNvPr id="2" name="1 Rectángulo redondeado"/>
          <p:cNvSpPr/>
          <p:nvPr/>
        </p:nvSpPr>
        <p:spPr>
          <a:xfrm>
            <a:off x="5434083" y="1860519"/>
            <a:ext cx="1323833" cy="432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Core</a:t>
            </a:r>
            <a:endParaRPr lang="es-AR" dirty="0"/>
          </a:p>
        </p:txBody>
      </p:sp>
      <p:sp>
        <p:nvSpPr>
          <p:cNvPr id="4" name="3 Abrir llave"/>
          <p:cNvSpPr/>
          <p:nvPr/>
        </p:nvSpPr>
        <p:spPr>
          <a:xfrm rot="5400000">
            <a:off x="5796616" y="-2894002"/>
            <a:ext cx="552733" cy="110219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8 Rectángulo redondeado"/>
          <p:cNvSpPr/>
          <p:nvPr/>
        </p:nvSpPr>
        <p:spPr>
          <a:xfrm>
            <a:off x="987192" y="2777188"/>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Infraestructura</a:t>
            </a:r>
            <a:endParaRPr lang="es-AR" dirty="0"/>
          </a:p>
        </p:txBody>
      </p:sp>
      <p:sp>
        <p:nvSpPr>
          <p:cNvPr id="10" name="9 Rectángulo redondeado"/>
          <p:cNvSpPr/>
          <p:nvPr/>
        </p:nvSpPr>
        <p:spPr>
          <a:xfrm>
            <a:off x="3032083" y="2797786"/>
            <a:ext cx="1892491" cy="67335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Acceso a datos</a:t>
            </a:r>
            <a:endParaRPr lang="es-AR" dirty="0"/>
          </a:p>
        </p:txBody>
      </p:sp>
      <p:sp>
        <p:nvSpPr>
          <p:cNvPr id="11" name="10 Rectángulo redondeado"/>
          <p:cNvSpPr/>
          <p:nvPr/>
        </p:nvSpPr>
        <p:spPr>
          <a:xfrm>
            <a:off x="5165681" y="2777188"/>
            <a:ext cx="1892491" cy="67335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smtClean="0"/>
              <a:t>Contenedor central</a:t>
            </a:r>
            <a:endParaRPr lang="es-AR" dirty="0"/>
          </a:p>
        </p:txBody>
      </p:sp>
      <p:sp>
        <p:nvSpPr>
          <p:cNvPr id="12" name="11 Rectángulo redondeado"/>
          <p:cNvSpPr/>
          <p:nvPr/>
        </p:nvSpPr>
        <p:spPr>
          <a:xfrm>
            <a:off x="7322028" y="2777187"/>
            <a:ext cx="1892491" cy="6733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smtClean="0"/>
              <a:t>Web/VNC</a:t>
            </a:r>
            <a:endParaRPr lang="es-AR" dirty="0"/>
          </a:p>
        </p:txBody>
      </p:sp>
      <p:sp>
        <p:nvSpPr>
          <p:cNvPr id="13" name="12 Rectángulo redondeado"/>
          <p:cNvSpPr/>
          <p:nvPr/>
        </p:nvSpPr>
        <p:spPr>
          <a:xfrm>
            <a:off x="9399833" y="2779464"/>
            <a:ext cx="1892491" cy="673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Pruebas</a:t>
            </a:r>
            <a:endParaRPr lang="es-AR" dirty="0"/>
          </a:p>
        </p:txBody>
      </p:sp>
      <p:graphicFrame>
        <p:nvGraphicFramePr>
          <p:cNvPr id="5" name="4 Diagrama"/>
          <p:cNvGraphicFramePr/>
          <p:nvPr>
            <p:extLst>
              <p:ext uri="{D42A27DB-BD31-4B8C-83A1-F6EECF244321}">
                <p14:modId xmlns:p14="http://schemas.microsoft.com/office/powerpoint/2010/main" val="1480389239"/>
              </p:ext>
            </p:extLst>
          </p:nvPr>
        </p:nvGraphicFramePr>
        <p:xfrm>
          <a:off x="3414227" y="3700727"/>
          <a:ext cx="5419678" cy="2985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Llamada rectangular"/>
          <p:cNvSpPr/>
          <p:nvPr/>
        </p:nvSpPr>
        <p:spPr>
          <a:xfrm>
            <a:off x="528856" y="3769058"/>
            <a:ext cx="3734933" cy="61293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Web distribuida</a:t>
            </a:r>
            <a:endParaRPr lang="es-AR" dirty="0"/>
          </a:p>
        </p:txBody>
      </p:sp>
      <p:sp>
        <p:nvSpPr>
          <p:cNvPr id="16" name="15 Llamada rectangular"/>
          <p:cNvSpPr/>
          <p:nvPr/>
        </p:nvSpPr>
        <p:spPr>
          <a:xfrm>
            <a:off x="7647708" y="3808641"/>
            <a:ext cx="4031233" cy="66835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Programación distribuida</a:t>
            </a:r>
            <a:endParaRPr lang="es-AR" dirty="0"/>
          </a:p>
        </p:txBody>
      </p:sp>
      <p:sp>
        <p:nvSpPr>
          <p:cNvPr id="20" name="19 Llamada rectangular"/>
          <p:cNvSpPr/>
          <p:nvPr/>
        </p:nvSpPr>
        <p:spPr>
          <a:xfrm>
            <a:off x="8268273" y="5191614"/>
            <a:ext cx="3154878" cy="7187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Acceso web remoto</a:t>
            </a:r>
            <a:endParaRPr lang="es-AR" dirty="0"/>
          </a:p>
        </p:txBody>
      </p:sp>
      <p:sp>
        <p:nvSpPr>
          <p:cNvPr id="21" name="20 Llamada rectangular"/>
          <p:cNvSpPr/>
          <p:nvPr/>
        </p:nvSpPr>
        <p:spPr>
          <a:xfrm>
            <a:off x="919815" y="4771812"/>
            <a:ext cx="3154878" cy="7187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Integración con JSF</a:t>
            </a:r>
            <a:endParaRPr lang="es-AR" dirty="0"/>
          </a:p>
        </p:txBody>
      </p:sp>
      <p:sp>
        <p:nvSpPr>
          <p:cNvPr id="22" name="21 Llamada rectangular"/>
          <p:cNvSpPr/>
          <p:nvPr/>
        </p:nvSpPr>
        <p:spPr>
          <a:xfrm>
            <a:off x="702034" y="5845140"/>
            <a:ext cx="3561753" cy="7187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Integración con </a:t>
            </a:r>
            <a:r>
              <a:rPr lang="es-ES" dirty="0" err="1" smtClean="0"/>
              <a:t>Struts</a:t>
            </a:r>
            <a:endParaRPr lang="es-AR" dirty="0"/>
          </a:p>
        </p:txBody>
      </p:sp>
      <p:sp>
        <p:nvSpPr>
          <p:cNvPr id="17" name="16 Rectángulo"/>
          <p:cNvSpPr/>
          <p:nvPr/>
        </p:nvSpPr>
        <p:spPr>
          <a:xfrm>
            <a:off x="287614" y="1949614"/>
            <a:ext cx="2980303" cy="369332"/>
          </a:xfrm>
          <a:prstGeom prst="rect">
            <a:avLst/>
          </a:prstGeom>
        </p:spPr>
        <p:txBody>
          <a:bodyPr wrap="none">
            <a:spAutoFit/>
          </a:bodyPr>
          <a:lstStyle/>
          <a:p>
            <a:r>
              <a:rPr lang="es-MX" b="1" dirty="0" smtClean="0">
                <a:latin typeface="Encode Sans" panose="020B0604020202020204"/>
                <a:ea typeface="Calibri" panose="020F0502020204030204" pitchFamily="34" charset="0"/>
              </a:rPr>
              <a:t>Partes Framework Spring</a:t>
            </a:r>
            <a:endParaRPr lang="es-MX"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0554362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11062</TotalTime>
  <Words>2483</Words>
  <Application>Microsoft Office PowerPoint</Application>
  <PresentationFormat>Personalizado</PresentationFormat>
  <Paragraphs>406</Paragraphs>
  <Slides>57</Slides>
  <Notes>57</Notes>
  <HiddenSlides>0</HiddenSlides>
  <MMClips>0</MMClips>
  <ScaleCrop>false</ScaleCrop>
  <HeadingPairs>
    <vt:vector size="4" baseType="variant">
      <vt:variant>
        <vt:lpstr>Tema</vt:lpstr>
      </vt:variant>
      <vt:variant>
        <vt:i4>1</vt:i4>
      </vt:variant>
      <vt:variant>
        <vt:lpstr>Títulos de diapositiva</vt:lpstr>
      </vt:variant>
      <vt:variant>
        <vt:i4>57</vt:i4>
      </vt:variant>
    </vt:vector>
  </HeadingPairs>
  <TitlesOfParts>
    <vt:vector size="58" baseType="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Jomolca</cp:lastModifiedBy>
  <cp:revision>574</cp:revision>
  <cp:lastPrinted>2021-12-27T10:45:11Z</cp:lastPrinted>
  <dcterms:created xsi:type="dcterms:W3CDTF">2021-07-26T23:29:19Z</dcterms:created>
  <dcterms:modified xsi:type="dcterms:W3CDTF">2022-09-19T05:08:57Z</dcterms:modified>
</cp:coreProperties>
</file>