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3BD-39B7-4151-8079-D4DE139F5A16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C7D5-38F3-4A34-8FA8-B12F314BE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12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3BD-39B7-4151-8079-D4DE139F5A16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C7D5-38F3-4A34-8FA8-B12F314BE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528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3BD-39B7-4151-8079-D4DE139F5A16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C7D5-38F3-4A34-8FA8-B12F314BE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65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3BD-39B7-4151-8079-D4DE139F5A16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C7D5-38F3-4A34-8FA8-B12F314BE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61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3BD-39B7-4151-8079-D4DE139F5A16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C7D5-38F3-4A34-8FA8-B12F314BE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15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3BD-39B7-4151-8079-D4DE139F5A16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C7D5-38F3-4A34-8FA8-B12F314BE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76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3BD-39B7-4151-8079-D4DE139F5A16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C7D5-38F3-4A34-8FA8-B12F314BE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54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3BD-39B7-4151-8079-D4DE139F5A16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C7D5-38F3-4A34-8FA8-B12F314BE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83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3BD-39B7-4151-8079-D4DE139F5A16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C7D5-38F3-4A34-8FA8-B12F314BE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071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3BD-39B7-4151-8079-D4DE139F5A16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C7D5-38F3-4A34-8FA8-B12F314BE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34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3BD-39B7-4151-8079-D4DE139F5A16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C7D5-38F3-4A34-8FA8-B12F314BE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42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693BD-39B7-4151-8079-D4DE139F5A16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2C7D5-38F3-4A34-8FA8-B12F314BE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565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dor 3"/>
          <p:cNvSpPr/>
          <p:nvPr/>
        </p:nvSpPr>
        <p:spPr>
          <a:xfrm>
            <a:off x="444138" y="165464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</a:p>
        </p:txBody>
      </p:sp>
      <p:sp>
        <p:nvSpPr>
          <p:cNvPr id="5" name="Datos 4"/>
          <p:cNvSpPr/>
          <p:nvPr/>
        </p:nvSpPr>
        <p:spPr>
          <a:xfrm>
            <a:off x="435430" y="1062445"/>
            <a:ext cx="133241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Leer nombre, horas, precio</a:t>
            </a:r>
            <a:endParaRPr lang="es-MX" sz="800" dirty="0"/>
          </a:p>
        </p:txBody>
      </p:sp>
      <p:sp>
        <p:nvSpPr>
          <p:cNvPr id="6" name="Proceso 5"/>
          <p:cNvSpPr/>
          <p:nvPr/>
        </p:nvSpPr>
        <p:spPr>
          <a:xfrm>
            <a:off x="435430" y="2186502"/>
            <a:ext cx="159040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Ingreso=horas*precio</a:t>
            </a:r>
            <a:endParaRPr lang="es-MX" sz="800" dirty="0"/>
          </a:p>
        </p:txBody>
      </p:sp>
      <p:sp>
        <p:nvSpPr>
          <p:cNvPr id="7" name="Proceso 6"/>
          <p:cNvSpPr/>
          <p:nvPr/>
        </p:nvSpPr>
        <p:spPr>
          <a:xfrm>
            <a:off x="444138" y="3171875"/>
            <a:ext cx="159040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Impuesto=0.25*ingreso</a:t>
            </a:r>
            <a:endParaRPr lang="es-MX" sz="800" dirty="0"/>
          </a:p>
        </p:txBody>
      </p:sp>
      <p:sp>
        <p:nvSpPr>
          <p:cNvPr id="8" name="Proceso 7"/>
          <p:cNvSpPr/>
          <p:nvPr/>
        </p:nvSpPr>
        <p:spPr>
          <a:xfrm>
            <a:off x="435430" y="4073428"/>
            <a:ext cx="159911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err="1" smtClean="0"/>
              <a:t>ingresoNeto</a:t>
            </a:r>
            <a:r>
              <a:rPr lang="es-MX" sz="800" dirty="0" smtClean="0"/>
              <a:t>=ingreso - impuesto</a:t>
            </a:r>
            <a:endParaRPr lang="es-MX" sz="800" dirty="0"/>
          </a:p>
        </p:txBody>
      </p:sp>
      <p:sp>
        <p:nvSpPr>
          <p:cNvPr id="9" name="Datos 8"/>
          <p:cNvSpPr/>
          <p:nvPr/>
        </p:nvSpPr>
        <p:spPr>
          <a:xfrm>
            <a:off x="444138" y="4974981"/>
            <a:ext cx="1925682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escribir, nombre, ingreso, impuesto</a:t>
            </a:r>
          </a:p>
          <a:p>
            <a:pPr algn="ctr"/>
            <a:r>
              <a:rPr lang="es-MX" sz="800" dirty="0" err="1" smtClean="0"/>
              <a:t>ingresoNeto</a:t>
            </a:r>
            <a:endParaRPr lang="es-MX" dirty="0"/>
          </a:p>
        </p:txBody>
      </p:sp>
      <p:sp>
        <p:nvSpPr>
          <p:cNvPr id="10" name="Terminador 9"/>
          <p:cNvSpPr/>
          <p:nvPr/>
        </p:nvSpPr>
        <p:spPr>
          <a:xfrm>
            <a:off x="444138" y="6182858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fin</a:t>
            </a:r>
            <a:endParaRPr lang="es-MX" dirty="0"/>
          </a:p>
        </p:txBody>
      </p:sp>
      <p:cxnSp>
        <p:nvCxnSpPr>
          <p:cNvPr id="12" name="Conector recto de flecha 11"/>
          <p:cNvCxnSpPr>
            <a:stCxn id="4" idx="2"/>
            <a:endCxn id="5" idx="1"/>
          </p:cNvCxnSpPr>
          <p:nvPr/>
        </p:nvCxnSpPr>
        <p:spPr>
          <a:xfrm>
            <a:off x="901338" y="467216"/>
            <a:ext cx="200297" cy="59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5" idx="4"/>
            <a:endCxn id="6" idx="0"/>
          </p:cNvCxnSpPr>
          <p:nvPr/>
        </p:nvCxnSpPr>
        <p:spPr>
          <a:xfrm>
            <a:off x="1101635" y="1675093"/>
            <a:ext cx="128996" cy="51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  <a:endCxn id="7" idx="0"/>
          </p:cNvCxnSpPr>
          <p:nvPr/>
        </p:nvCxnSpPr>
        <p:spPr>
          <a:xfrm>
            <a:off x="1230631" y="2799150"/>
            <a:ext cx="8708" cy="37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7" idx="2"/>
            <a:endCxn id="8" idx="0"/>
          </p:cNvCxnSpPr>
          <p:nvPr/>
        </p:nvCxnSpPr>
        <p:spPr>
          <a:xfrm flipH="1">
            <a:off x="1234985" y="3784523"/>
            <a:ext cx="4354" cy="2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8" idx="2"/>
            <a:endCxn id="9" idx="1"/>
          </p:cNvCxnSpPr>
          <p:nvPr/>
        </p:nvCxnSpPr>
        <p:spPr>
          <a:xfrm>
            <a:off x="1234985" y="4686076"/>
            <a:ext cx="171994" cy="2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378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Sala4</dc:creator>
  <cp:lastModifiedBy>Sala4</cp:lastModifiedBy>
  <cp:revision>2</cp:revision>
  <dcterms:created xsi:type="dcterms:W3CDTF">2017-10-16T21:48:11Z</dcterms:created>
  <dcterms:modified xsi:type="dcterms:W3CDTF">2017-10-16T21:58:14Z</dcterms:modified>
</cp:coreProperties>
</file>